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</p:sldIdLst>
  <p:sldSz cy="5143500" cx="9144000"/>
  <p:notesSz cx="6858000" cy="9144000"/>
  <p:embeddedFontLst>
    <p:embeddedFont>
      <p:font typeface="Century Gothic"/>
      <p:regular r:id="rId81"/>
      <p:bold r:id="rId82"/>
      <p:italic r:id="rId83"/>
      <p:boldItalic r:id="rId8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  <p15:guide id="3" pos="196">
          <p15:clr>
            <a:srgbClr val="747775"/>
          </p15:clr>
        </p15:guide>
        <p15:guide id="4" pos="5564">
          <p15:clr>
            <a:srgbClr val="747775"/>
          </p15:clr>
        </p15:guide>
        <p15:guide id="5" pos="2719">
          <p15:clr>
            <a:srgbClr val="747775"/>
          </p15:clr>
        </p15:guide>
        <p15:guide id="6" pos="3041">
          <p15:clr>
            <a:srgbClr val="747775"/>
          </p15:clr>
        </p15:guide>
        <p15:guide id="7" pos="2857">
          <p15:clr>
            <a:srgbClr val="747775"/>
          </p15:clr>
        </p15:guide>
        <p15:guide id="8" orient="horz" pos="605">
          <p15:clr>
            <a:srgbClr val="747775"/>
          </p15:clr>
        </p15:guide>
        <p15:guide id="9" orient="horz" pos="2857">
          <p15:clr>
            <a:srgbClr val="747775"/>
          </p15:clr>
        </p15:guide>
        <p15:guide id="10" orient="horz" pos="662">
          <p15:clr>
            <a:srgbClr val="747775"/>
          </p15:clr>
        </p15:guide>
        <p15:guide id="11" orient="horz" pos="2667">
          <p15:clr>
            <a:srgbClr val="747775"/>
          </p15:clr>
        </p15:guide>
      </p15:sldGuideLst>
    </p:ext>
    <p:ext uri="GoogleSlidesCustomDataVersion2">
      <go:slidesCustomData xmlns:go="http://customooxmlschemas.google.com/" r:id="rId85" roundtripDataSignature="AMtx7mgMwfmLGuscbaSP0wm/X3emsOpki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07416D0-AE71-4EF3-B808-C8E41F084C38}">
  <a:tblStyle styleId="{307416D0-AE71-4EF3-B808-C8E41F084C38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196"/>
        <p:guide pos="5564"/>
        <p:guide pos="2719"/>
        <p:guide pos="3041"/>
        <p:guide pos="2857"/>
        <p:guide pos="605" orient="horz"/>
        <p:guide pos="2857" orient="horz"/>
        <p:guide pos="662" orient="horz"/>
        <p:guide pos="2667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84" Type="http://schemas.openxmlformats.org/officeDocument/2006/relationships/font" Target="fonts/CenturyGothic-boldItalic.fntdata"/><Relationship Id="rId83" Type="http://schemas.openxmlformats.org/officeDocument/2006/relationships/font" Target="fonts/CenturyGothic-italic.fntdata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85" Type="http://customschemas.google.com/relationships/presentationmetadata" Target="metadata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80" Type="http://schemas.openxmlformats.org/officeDocument/2006/relationships/slide" Target="slides/slide74.xml"/><Relationship Id="rId82" Type="http://schemas.openxmlformats.org/officeDocument/2006/relationships/font" Target="fonts/CenturyGothic-bold.fntdata"/><Relationship Id="rId81" Type="http://schemas.openxmlformats.org/officeDocument/2006/relationships/font" Target="fonts/CenturyGothic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31" Type="http://schemas.openxmlformats.org/officeDocument/2006/relationships/slide" Target="slides/slide25.xml"/><Relationship Id="rId75" Type="http://schemas.openxmlformats.org/officeDocument/2006/relationships/slide" Target="slides/slide69.xml"/><Relationship Id="rId30" Type="http://schemas.openxmlformats.org/officeDocument/2006/relationships/slide" Target="slides/slide24.xml"/><Relationship Id="rId74" Type="http://schemas.openxmlformats.org/officeDocument/2006/relationships/slide" Target="slides/slide68.xml"/><Relationship Id="rId33" Type="http://schemas.openxmlformats.org/officeDocument/2006/relationships/slide" Target="slides/slide27.xml"/><Relationship Id="rId77" Type="http://schemas.openxmlformats.org/officeDocument/2006/relationships/slide" Target="slides/slide71.xml"/><Relationship Id="rId32" Type="http://schemas.openxmlformats.org/officeDocument/2006/relationships/slide" Target="slides/slide26.xml"/><Relationship Id="rId76" Type="http://schemas.openxmlformats.org/officeDocument/2006/relationships/slide" Target="slides/slide70.xml"/><Relationship Id="rId35" Type="http://schemas.openxmlformats.org/officeDocument/2006/relationships/slide" Target="slides/slide29.xml"/><Relationship Id="rId79" Type="http://schemas.openxmlformats.org/officeDocument/2006/relationships/slide" Target="slides/slide73.xml"/><Relationship Id="rId34" Type="http://schemas.openxmlformats.org/officeDocument/2006/relationships/slide" Target="slides/slide28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slide" Target="slides/slide62.xml"/><Relationship Id="rId23" Type="http://schemas.openxmlformats.org/officeDocument/2006/relationships/slide" Target="slides/slide17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slide" Target="slides/slide6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3c2bcf0b7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3c2bcf0b7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4" name="Google Shape;20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/n/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Estudiantes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/n/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las próximas letras diremos el sonido juntos. ¿Listos?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0" name="Google Shape;21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/f/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" name="Google Shape;21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2" name="Google Shape;22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/a/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8" name="Google Shape;22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/e/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4" name="Google Shape;23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/i/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0" name="Google Shape;24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/o/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6" name="Google Shape;24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/u/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2" name="Google Shape;252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8" name="Google Shape;25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/d/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3c2bcf0b7e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3c2bcf0b7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¡Hola, lectores! Ahora vamos a practicar lo que hemos aprendido sobre los sonidos y cómo los unimos para formar sílabas y luego palabras.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4" name="Google Shape;264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/l/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0" name="Google Shape;270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/s/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6" name="Google Shape;276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2" name="Google Shape;282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/m/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8" name="Google Shape;288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4" name="Google Shape;294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Asegúrese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que todos los estudiantes tengan una pizarra donde practicar.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Ahora,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voy a decir un sonido en voz alta. Todos repetirán el sonido y escribirán en su pizarra qué letra corresponde al sonido.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los siguientes sonidos uno por uno: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/n/, /f/, /k/, /a/, /e/, /i/, /o/, /u/, /t/, /d/, /l/, /s/, /p/, /m/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cada letra para verificar su respuesta. Repita si es necesario.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a consultar los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Cartelitos de formación de letras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apoyarse al escribir las letras correctamente si es necesario.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0" name="Google Shape;300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practicar cómo combinar dos o tres letras para formar una sílaba. Diremos cada sílaba que aparece sobre la flecha amarilla. ¿Listos?</a:t>
            </a:r>
            <a:endParaRPr i="1" sz="1000">
              <a:solidFill>
                <a:srgbClr val="363535"/>
              </a:solidFill>
              <a:highlight>
                <a:srgbClr val="EEFF4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7" name="Google Shape;307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/t/, /a/,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4" name="Google Shape;314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/d/, /o/,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1" name="Google Shape;321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/p/, /e/,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3c2bcf0b7e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3c2bcf0b7e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8" name="Google Shape;328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/k/, /a/,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5" name="Google Shape;335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/k/, /o/, /n/,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2" name="Google Shape;342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/p/, /u/, /n/,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9" name="Google Shape;349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/m/, /o/, /n/,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6" name="Google Shape;356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/m/, /a/, /s/,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3" name="Google Shape;363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/l/, /i/, /s/,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0" name="Google Shape;370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6" name="Google Shape;376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Asegúrese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que todos los estudiantes tengan una pizarra donde practicar.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escucha atentamente las sílabas. Escribe las letras que escuchas para formar cada sílaba.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/t/, /a/, ta.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cada sílaba para verificar su respuesta. Repita si es necesario.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2" name="Google Shape;382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/k/, /o/, /n/, con. 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cada sílaba para verificar su respuesta. Repita si es necesario.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8" name="Google Shape;388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Ahora, vamos a leer palabras juntos. Primero, lee parte por parte. Luego une cada parte y lee la palabra completa.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" name="Google Shape;16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combinar sílabas para formar palabras. 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ejemplo: /lo/, /do/, lodo.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</a:t>
            </a:r>
            <a:r>
              <a:rPr i="1"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mamos con /lo/, /do/?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(/lo/, /do/, lodo)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palabras en sílabas.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ejemplo: lodo, /lo/, /do/.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lodo</a:t>
            </a:r>
            <a:r>
              <a:rPr i="1"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(lodo, /lo/, /do/)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Combinar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combinar fonemas para formar palabras.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ejemplo: /l/, /o/, /d/, /o/, lodo.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/l/, /o/, /d/,</a:t>
            </a:r>
            <a:r>
              <a:rPr i="1"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/o/?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(/l/, /o/, /d/, /o/, lodo)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Segmentar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palabras en fonemas.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ejemplo: lodo, /l/, /o/, /d/, /o/,</a:t>
            </a:r>
            <a:r>
              <a:rPr b="1"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lodo. Ahora todos juntos: lodo, /l/, /o/, /d/, /o/, lodo.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5" name="Google Shape;395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/po/, /ko/, poco.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3" name="Google Shape;403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/pa/, /ti/, /ne/, /ta/, patineta.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3" name="Google Shape;413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/an/, /da/, anda.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1" name="Google Shape;421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/en/, /kan/, /ta/, encanta.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0" name="Google Shape;430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/mon/, /ta/, monta.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8" name="Google Shape;438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/ka/, /nas/, /ta/, canasta.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7" name="Google Shape;447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/ni/, /ko/, /lás/, Nicolás. 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6" name="Google Shape;456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/mas/, /ko/, /ta/, mascota.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5" name="Google Shape;465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/ka/, /lis/, /to/, Calisto.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4" name="Google Shape;474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/mo/, /no/, /pa/, /tín/, monopatín.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" name="Google Shape;17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/pa/, /lo/?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(/pa/, /lo/, palo)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palo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(palo, /pa/, /lo/)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Combinar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/p/, /a/, /l/, /o/?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(/p/, /a/, /l/, /o/, palo)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Segmentar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en fonemas la palabra palo,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(palo, /p/, /a/, /l/, /o/)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33c2bcf0b7e_0_4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33c2bcf0b7e_0_4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33c2bcf0b7e_0_4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33c2bcf0b7e_0_4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¡Hola, lectores! Hoy vamos a practicar identificar los sonidos iniciales de las palabras, segmentar palabras en fonemas y leeremos un libro decodificable. ¿Listos?</a:t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33c2bcf0b7e_0_4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6" name="Google Shape;496;g33c2bcf0b7e_0_4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2" name="Google Shape;502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Asegúrese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que todos los estudiantes tengan una pizarra donde practicar.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escucha atentamente mientras digo una palabra. Piensa en las letras que escuchas y en qué grafema corresponde al sonido que escuchas. Escucha la sílaba, luego cada sonido y finalmente toda la palabra.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lodo, /lo/, /do/, lodo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¿Cuántas sílabas tiene la palabra? (2)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/lo/, /do/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primera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/lo/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¿cuántos sonidos tiene? (2),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/l/, /o/.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segunda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/do/,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/d/, /o/. Lodo, /l/, /o/, /d/, /o/.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Consulte la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Guía con indicaciones para retroalimentación correctiva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apoyarse al proporcionar retroalimentación a los estudiantes según sus necesidades.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8" name="Google Shape;508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escucha atentamente mientras digo una palabra. Piensa en las letras que escuchas y en qué grafema corresponde al sonido que escuchas. Escucha la sílaba, luego cada sonido y finalmente toda la palabra.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canasta, /ka/, /nas/ /ta/, canasta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¿Cuántas sílabas tiene la palabra? (3)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/ka/, /nas/, /ta/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primera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/ka/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¿cuántos sonidos tiene? (2),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/k/, /a/.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segunda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/nas/,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(3)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/n/, /a/, /s/.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tercera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/ta/,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/t/, /a/. Canast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a, /k/, /a/, /n/, /a/, /s/, /t/, /a/.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Consulte la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Guía con indicaciones para retroalimentación correctiva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apoyarse al proporcionar retroalimentación a los estudiantes según sus necesidades.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4" name="Google Shape;514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escucha atentamente mientras digo una palabra. Piensa en las letras que escuchas y en qué grafema corresponde al sonido que escuchas. Escucha la sílaba, luego cada sonido y finalmente toda la palabra.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Calisto, /ka/, /lis/ /to/, Calisto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¿Cuántas sílabas tiene la palabra? (3)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/ka/, /lis/, /to/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primera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/ka/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¿cuántos sonidos tiene? (2),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/k/, /a/.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segunda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/lis/,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(3)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/l/, /i/, /s/.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tercera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/to/,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/t/, /o/. Calisto, /k/, /a/, /l/, /i/, /s/, /t/, /o/.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Consulte la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Guía con indicaciones para retroalimentación correctiva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apoyarse al proporcionar retroalimentación a los estudiantes según sus necesidades.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0" name="Google Shape;520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palabras de alta frecuencia. Estas son palabras que vemos todo el tiempo y que podemos leer rápidamente. Vamos a leer estas palabras juntos.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6" name="Google Shape;526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2" name="Google Shape;532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8" name="Google Shape;538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/pi/, /so/?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(/pi/, /so/, piso)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piso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(piso, /pi/, /so/)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Combinar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/p/, /i/, /s/, /o/?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(/p/, /i/, /s/, /o/, piso)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Segmentar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en fonemas la palabra piso,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(piso, /p/, /i/, /s/, /o/)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4" name="Google Shape;544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0" name="Google Shape;550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6" name="Google Shape;556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dice.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2" name="Google Shape;562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oraciones. Asegúrate de prestar atención a la puntuación y la entonación de tu voz. Primero las vamos a leer despacio y luego con más fluidez.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8" name="Google Shape;568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Primero lea la oración despacio junto con los estudiantes y luego repitan la oración con fluidez. 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Calisto le encanta su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monopatín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a los estudiantes que repitan con usted.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indicar la palabra.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0" name="Google Shape;580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Primero lea la oración despacio junto con los estudiantes y luego repitan la oración con fluidez. 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—¿Qué les pasó? —dice Calisto a Nicolás.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a los estudiantes que repitan con usted.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indicar la palabra.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32702108df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32702108df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juntos el texto llamado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lodo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Calisto y Nicolás se llenan de lodo cuando salen a pasear en monopatín y patineta.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diapositiva número 67. </a:t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32702108df2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32702108df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Antes de comenzar a leer, vamos a prepararnos para los tipos de palabras que encontraremos en este cuento. ¿Listos? Todos nuestros libros tienen esta sección, que nos ayudará a practicar los sonidos de las palabras y estar preparados para leer. Recuerda estar atento al ícono, que te indicará cuándo es tu turno para ayudarme a leer. ¡También puedes leer todo el tiempo si puedes hacerlo! Ahora, comencemos.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Vamos a practicar y leer cada letra juntos.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32702108df2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32702108df2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tocar y leer cada sílaba juntos.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cada sílaba una por una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32702108df2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32702108df2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cada palabra parte por parte y luego vamos a unir cada parte para leer la palabra completa.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cada sílaba una por una y luego siga la flecha para leer la palabra completa. 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los estudiantes que repitan con usted.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" name="Google Shape;18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/a/, /li/, /sa/?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(/a/, /li/, /sa/, Alisa)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Alisa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(Alisa, /a/, /li/, /sa/)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Combinar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/a/, /l/, /i/, /s/, /a/?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(/a/, /l/, /i/, /s/, /a/, Alisa)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Segmentar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en fonemas la palabra Alisa,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(Alisa, /a/, /l/, /i/, /s/, /a/)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32702108df2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32702108df2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Recuerda estar atento al ícono, que te indicará cuándo es tu turno para ayudarme a leer. ¡También puedes leer todo el tiempo si puedes hacerlo! Ahora, comencemos.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texto con los estudiantes.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fluidez y entonación.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el texto parte por parte.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Apoye a los estudiantes según sus necesidades.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32702108df2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32702108df2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texto con los estudiantes.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fluidez y entonación.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el texto parte por parte.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32702108df2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32702108df2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texto con los estudiantes.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fluidez y entonación.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el texto parte por parte.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32702108df2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32702108df2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texto con los estudiantes.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fluidez y entonación.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el texto parte por parte. 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Termine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lectura compartida y diga: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Gira tu cuerpo y dile a tu pareja: ¿qué opinas del lodo? Puedes usar el marco de oración: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 pienso que el lodo es _________ porque __________.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compartan sus ideas con un compañero.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33c2bcf0b7e_0_9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33c2bcf0b7e_0_9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/ka/, /nas/, /ta/?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(/ka/, /nas/, /ta/, canasta)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canasta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(canasta, /ka/, /nas/, /ta/)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Combinar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/k/, /a/, /n/, /a/, /s/, /t/, /a/?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(/k/, /a/, /n/, /a/, /s/, /t/, /a/, canasta)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Segmentar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en fonemas la palabra canasta,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(canasta, /k/, /a/, /n/, /a/, /s/, /t/, /a/)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8" name="Google Shape;19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Voy a mostrar una letra y ustedes van a decir el sonido de la letra juntos.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Muestre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los estudiantes las diapositivas una a la vez y diga lentamente cada sonido junto con ellos.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 sonidos y no los nombres de las letras.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Chart 1">
  <p:cSld name="MAIN_POINT_1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Agave Light" type="tx">
  <p:cSld name="TITLE_AND_BOD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4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EFFA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74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5" name="Google Shape;45;p74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6" name="Google Shape;46;p74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EFFA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7" name="Google Shape;47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Pétalo Light">
  <p:cSld name="TITLE_AND_BODY_1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5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75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1" name="Google Shape;51;p75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2" name="Google Shape;52;p75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3" name="Google Shape;53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Agua Light">
  <p:cSld name="TITLE_AND_BODY_1_1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6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76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7" name="Google Shape;57;p76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8" name="Google Shape;58;p76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9" name="Google Shape;59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Adobe Light">
  <p:cSld name="TITLE_AND_BODY_1_1_1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7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77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77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4" name="Google Shape;64;p77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5" name="Google Shape;65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Sol Light">
  <p:cSld name="TITLE_AND_BODY_1_1_1_1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78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FDF0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78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9" name="Google Shape;69;p78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0" name="Google Shape;70;p78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DF0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1" name="Google Shape;71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Sol Light 1">
  <p:cSld name="TITLE_AND_BODY_1_1_1_1_1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9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79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5" name="Google Shape;75;p79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6" name="Google Shape;76;p79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DF0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7" name="Google Shape;77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3 Pictures">
  <p:cSld name="TITLE_ONLY_1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80" name="Google Shape;80;p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80"/>
          <p:cNvSpPr txBox="1"/>
          <p:nvPr>
            <p:ph idx="1" type="subTitle"/>
          </p:nvPr>
        </p:nvSpPr>
        <p:spPr>
          <a:xfrm>
            <a:off x="311700" y="3298375"/>
            <a:ext cx="2682000" cy="11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  <p:sp>
        <p:nvSpPr>
          <p:cNvPr id="82" name="Google Shape;82;p80"/>
          <p:cNvSpPr txBox="1"/>
          <p:nvPr>
            <p:ph idx="2" type="subTitle"/>
          </p:nvPr>
        </p:nvSpPr>
        <p:spPr>
          <a:xfrm>
            <a:off x="3231000" y="3298375"/>
            <a:ext cx="2682000" cy="11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80"/>
          <p:cNvSpPr txBox="1"/>
          <p:nvPr>
            <p:ph idx="3" type="subTitle"/>
          </p:nvPr>
        </p:nvSpPr>
        <p:spPr>
          <a:xfrm>
            <a:off x="6150300" y="3298375"/>
            <a:ext cx="2682000" cy="11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  <p:sp>
        <p:nvSpPr>
          <p:cNvPr id="84" name="Google Shape;84;p80"/>
          <p:cNvSpPr/>
          <p:nvPr>
            <p:ph idx="4" type="pic"/>
          </p:nvPr>
        </p:nvSpPr>
        <p:spPr>
          <a:xfrm>
            <a:off x="715350" y="1271275"/>
            <a:ext cx="1874700" cy="1874700"/>
          </a:xfrm>
          <a:prstGeom prst="ellipse">
            <a:avLst/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2700000" dist="76200">
              <a:srgbClr val="FFC91F">
                <a:alpha val="24705"/>
              </a:srgbClr>
            </a:outerShdw>
          </a:effectLst>
        </p:spPr>
      </p:sp>
      <p:sp>
        <p:nvSpPr>
          <p:cNvPr id="85" name="Google Shape;85;p80"/>
          <p:cNvSpPr/>
          <p:nvPr>
            <p:ph idx="5" type="pic"/>
          </p:nvPr>
        </p:nvSpPr>
        <p:spPr>
          <a:xfrm>
            <a:off x="3634650" y="1271275"/>
            <a:ext cx="1874700" cy="1874700"/>
          </a:xfrm>
          <a:prstGeom prst="ellipse">
            <a:avLst/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2700000" dist="76200">
              <a:srgbClr val="FFC91F">
                <a:alpha val="24705"/>
              </a:srgbClr>
            </a:outerShdw>
          </a:effectLst>
        </p:spPr>
      </p:sp>
      <p:sp>
        <p:nvSpPr>
          <p:cNvPr id="86" name="Google Shape;86;p80"/>
          <p:cNvSpPr/>
          <p:nvPr>
            <p:ph idx="6" type="pic"/>
          </p:nvPr>
        </p:nvSpPr>
        <p:spPr>
          <a:xfrm>
            <a:off x="6553950" y="1271275"/>
            <a:ext cx="1874700" cy="1874700"/>
          </a:xfrm>
          <a:prstGeom prst="ellipse">
            <a:avLst/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2700000" dist="76200">
              <a:srgbClr val="FFC91F">
                <a:alpha val="24705"/>
              </a:srgbClr>
            </a:outerShdw>
          </a:effectLst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Chart">
  <p:cSld name="MAIN_POIN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81"/>
          <p:cNvSpPr/>
          <p:nvPr/>
        </p:nvSpPr>
        <p:spPr>
          <a:xfrm>
            <a:off x="286200" y="1076350"/>
            <a:ext cx="8571600" cy="3404100"/>
          </a:xfrm>
          <a:prstGeom prst="rect">
            <a:avLst/>
          </a:prstGeom>
          <a:solidFill>
            <a:srgbClr val="FDF0B1"/>
          </a:solidFill>
          <a:ln>
            <a:noFill/>
          </a:ln>
          <a:effectLst>
            <a:outerShdw blurRad="57150" rotWithShape="0" algn="bl" dir="2700000" dist="104775">
              <a:srgbClr val="FDF0B1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9" name="Google Shape;89;p81"/>
          <p:cNvGraphicFramePr/>
          <p:nvPr/>
        </p:nvGraphicFramePr>
        <p:xfrm>
          <a:off x="280700" y="1076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{307416D0-AE71-4EF3-B808-C8E41F084C38}</a:tableStyleId>
              </a:tblPr>
              <a:tblGrid>
                <a:gridCol w="2857175"/>
                <a:gridCol w="2857175"/>
                <a:gridCol w="2857175"/>
              </a:tblGrid>
              <a:tr h="417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" sz="18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Heading</a:t>
                      </a:r>
                      <a:endParaRPr b="1" sz="18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ADCB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" sz="18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Heading</a:t>
                      </a:r>
                      <a:endParaRPr b="1" sz="18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C2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" sz="18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Heading</a:t>
                      </a:r>
                      <a:endParaRPr b="1" sz="18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B497"/>
                    </a:solidFill>
                  </a:tcPr>
                </a:tc>
              </a:tr>
              <a:tr h="29469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F5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2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indent="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2D6"/>
                    </a:solidFill>
                  </a:tcPr>
                </a:tc>
              </a:tr>
            </a:tbl>
          </a:graphicData>
        </a:graphic>
      </p:graphicFrame>
      <p:sp>
        <p:nvSpPr>
          <p:cNvPr id="90" name="Google Shape;90;p8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91" name="Google Shape;91;p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Cover">
  <p:cSld name="TITLE_4_1_3_2">
    <p:bg>
      <p:bgPr>
        <a:noFill/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g33c2bcf0b7e_0_158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g33c2bcf0b7e_0_158"/>
          <p:cNvSpPr/>
          <p:nvPr/>
        </p:nvSpPr>
        <p:spPr>
          <a:xfrm flipH="1">
            <a:off x="5794700" y="2381696"/>
            <a:ext cx="1699500" cy="1699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5" name="Google Shape;95;g33c2bcf0b7e_0_158"/>
          <p:cNvSpPr/>
          <p:nvPr/>
        </p:nvSpPr>
        <p:spPr>
          <a:xfrm flipH="1">
            <a:off x="6492872" y="1604165"/>
            <a:ext cx="726300" cy="726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6" name="Google Shape;96;g33c2bcf0b7e_0_158"/>
          <p:cNvSpPr/>
          <p:nvPr/>
        </p:nvSpPr>
        <p:spPr>
          <a:xfrm flipH="1">
            <a:off x="4997499" y="3649298"/>
            <a:ext cx="1035000" cy="1035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7" name="Google Shape;97;g33c2bcf0b7e_0_158"/>
          <p:cNvSpPr/>
          <p:nvPr/>
        </p:nvSpPr>
        <p:spPr>
          <a:xfrm flipH="1">
            <a:off x="7494189" y="3514801"/>
            <a:ext cx="518700" cy="5187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8" name="Google Shape;98;g33c2bcf0b7e_0_158"/>
          <p:cNvSpPr/>
          <p:nvPr/>
        </p:nvSpPr>
        <p:spPr>
          <a:xfrm flipH="1">
            <a:off x="4950775" y="1086275"/>
            <a:ext cx="1433400" cy="1433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9" name="Google Shape;99;g33c2bcf0b7e_0_158"/>
          <p:cNvSpPr/>
          <p:nvPr/>
        </p:nvSpPr>
        <p:spPr>
          <a:xfrm>
            <a:off x="1674370" y="2900392"/>
            <a:ext cx="1132800" cy="1133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g33c2bcf0b7e_0_158"/>
          <p:cNvSpPr/>
          <p:nvPr/>
        </p:nvSpPr>
        <p:spPr>
          <a:xfrm>
            <a:off x="1490817" y="2174015"/>
            <a:ext cx="726300" cy="726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1" name="Google Shape;101;g33c2bcf0b7e_0_158"/>
          <p:cNvSpPr/>
          <p:nvPr/>
        </p:nvSpPr>
        <p:spPr>
          <a:xfrm>
            <a:off x="2807468" y="3250818"/>
            <a:ext cx="1433400" cy="1433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2" name="Google Shape;102;g33c2bcf0b7e_0_158"/>
          <p:cNvSpPr/>
          <p:nvPr/>
        </p:nvSpPr>
        <p:spPr>
          <a:xfrm>
            <a:off x="1121750" y="2831626"/>
            <a:ext cx="518700" cy="5187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3" name="Google Shape;103;g33c2bcf0b7e_0_158"/>
          <p:cNvSpPr/>
          <p:nvPr/>
        </p:nvSpPr>
        <p:spPr>
          <a:xfrm>
            <a:off x="2247089" y="1086275"/>
            <a:ext cx="2068800" cy="2068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4" name="Google Shape;104;g33c2bcf0b7e_0_158"/>
          <p:cNvSpPr/>
          <p:nvPr/>
        </p:nvSpPr>
        <p:spPr>
          <a:xfrm>
            <a:off x="1994025" y="4771850"/>
            <a:ext cx="51213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05" name="Google Shape;105;g33c2bcf0b7e_0_158"/>
          <p:cNvGrpSpPr/>
          <p:nvPr/>
        </p:nvGrpSpPr>
        <p:grpSpPr>
          <a:xfrm>
            <a:off x="2081051" y="4771850"/>
            <a:ext cx="4981899" cy="259175"/>
            <a:chOff x="2188251" y="4771850"/>
            <a:chExt cx="4981899" cy="259175"/>
          </a:xfrm>
        </p:grpSpPr>
        <p:sp>
          <p:nvSpPr>
            <p:cNvPr id="106" name="Google Shape;106;g33c2bcf0b7e_0_158"/>
            <p:cNvSpPr txBox="1"/>
            <p:nvPr/>
          </p:nvSpPr>
          <p:spPr>
            <a:xfrm>
              <a:off x="2650050" y="4867675"/>
              <a:ext cx="45201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Copyright © 2025 Hola Books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holabooks.com 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DO NOT DUPLICATE WITHOUT PERMISSION</a:t>
              </a:r>
              <a:endParaRPr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07" name="Google Shape;107;g33c2bcf0b7e_0_15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88251" y="4771850"/>
              <a:ext cx="404281" cy="259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8" name="Google Shape;108;g33c2bcf0b7e_0_158"/>
          <p:cNvSpPr/>
          <p:nvPr/>
        </p:nvSpPr>
        <p:spPr>
          <a:xfrm>
            <a:off x="-25400" y="342900"/>
            <a:ext cx="9169500" cy="6858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9" name="Google Shape;109;g33c2bcf0b7e_0_158"/>
          <p:cNvSpPr txBox="1"/>
          <p:nvPr>
            <p:ph type="ctrTitle"/>
          </p:nvPr>
        </p:nvSpPr>
        <p:spPr>
          <a:xfrm>
            <a:off x="311700" y="458700"/>
            <a:ext cx="8520600" cy="45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0" name="Google Shape;110;g33c2bcf0b7e_0_158"/>
          <p:cNvSpPr/>
          <p:nvPr>
            <p:ph idx="2" type="pic"/>
          </p:nvPr>
        </p:nvSpPr>
        <p:spPr>
          <a:xfrm>
            <a:off x="3486900" y="1176775"/>
            <a:ext cx="2170200" cy="3331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66675">
              <a:srgbClr val="000000">
                <a:alpha val="33000"/>
              </a:srgbClr>
            </a:outerShdw>
          </a:effectLst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Día">
  <p:cSld name="TITLE_4_1_3_1_1_2">
    <p:bg>
      <p:bgPr>
        <a:solidFill>
          <a:schemeClr val="accent6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g33c2bcf0b7e_0_177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g33c2bcf0b7e_0_177"/>
          <p:cNvSpPr txBox="1"/>
          <p:nvPr>
            <p:ph type="ctrTitle"/>
          </p:nvPr>
        </p:nvSpPr>
        <p:spPr>
          <a:xfrm>
            <a:off x="457213" y="2112264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4" name="Google Shape;114;g33c2bcf0b7e_0_177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5" name="Google Shape;115;g33c2bcf0b7e_0_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ext Slide" type="titleOnly">
  <p:cSld name="TITLE_ONL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1" name="Google Shape;11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66"/>
          <p:cNvSpPr txBox="1"/>
          <p:nvPr>
            <p:ph idx="1" type="body"/>
          </p:nvPr>
        </p:nvSpPr>
        <p:spPr>
          <a:xfrm>
            <a:off x="311700" y="1017725"/>
            <a:ext cx="8520600" cy="24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Section Title ">
  <p:cSld name="TITLE_4_1_3_1_1_1_2">
    <p:bg>
      <p:bgPr>
        <a:solidFill>
          <a:srgbClr val="FDF0B1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g33c2bcf0b7e_0_182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g33c2bcf0b7e_0_182"/>
          <p:cNvSpPr txBox="1"/>
          <p:nvPr>
            <p:ph type="ctrTitle"/>
          </p:nvPr>
        </p:nvSpPr>
        <p:spPr>
          <a:xfrm>
            <a:off x="457200" y="3470325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9" name="Google Shape;119;g33c2bcf0b7e_0_182"/>
          <p:cNvSpPr/>
          <p:nvPr>
            <p:ph idx="2" type="pic"/>
          </p:nvPr>
        </p:nvSpPr>
        <p:spPr>
          <a:xfrm>
            <a:off x="3352800" y="1051550"/>
            <a:ext cx="2286000" cy="228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20" name="Google Shape;120;g33c2bcf0b7e_0_182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1" name="Google Shape;121;g33c2bcf0b7e_0_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Generic+CornerIcon">
  <p:cSld name="TITLE_4_1_3_1_1_1_1_1_1">
    <p:bg>
      <p:bgPr>
        <a:solidFill>
          <a:schemeClr val="lt1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g33c2bcf0b7e_0_338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g33c2bcf0b7e_0_338"/>
          <p:cNvSpPr/>
          <p:nvPr/>
        </p:nvSpPr>
        <p:spPr>
          <a:xfrm>
            <a:off x="-95700" y="3685150"/>
            <a:ext cx="552900" cy="552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5" name="Google Shape;125;g33c2bcf0b7e_0_338"/>
          <p:cNvSpPr/>
          <p:nvPr/>
        </p:nvSpPr>
        <p:spPr>
          <a:xfrm>
            <a:off x="772050" y="4703625"/>
            <a:ext cx="552900" cy="552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6" name="Google Shape;126;g33c2bcf0b7e_0_338"/>
          <p:cNvSpPr/>
          <p:nvPr/>
        </p:nvSpPr>
        <p:spPr>
          <a:xfrm rot="-2701136">
            <a:off x="-200528" y="4029126"/>
            <a:ext cx="1284247" cy="1214668"/>
          </a:xfrm>
          <a:prstGeom prst="flowChartDelay">
            <a:avLst/>
          </a:prstGeom>
          <a:solidFill>
            <a:schemeClr val="accent6"/>
          </a:solidFill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7" name="Google Shape;127;g33c2bcf0b7e_0_338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8" name="Google Shape;128;g33c2bcf0b7e_0_3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g33c2bcf0b7e_0_338"/>
          <p:cNvSpPr/>
          <p:nvPr>
            <p:ph idx="2" type="pic"/>
          </p:nvPr>
        </p:nvSpPr>
        <p:spPr>
          <a:xfrm>
            <a:off x="113275" y="4162550"/>
            <a:ext cx="822900" cy="822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30" name="Google Shape;130;g33c2bcf0b7e_0_338"/>
          <p:cNvSpPr/>
          <p:nvPr/>
        </p:nvSpPr>
        <p:spPr>
          <a:xfrm rot="2700000">
            <a:off x="-625486" y="4779657"/>
            <a:ext cx="1162908" cy="69027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celebration">
  <p:cSld name="TITLE_4_1_3_1_2_1">
    <p:bg>
      <p:bgPr>
        <a:solidFill>
          <a:schemeClr val="accent6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g33c2bcf0b7e_0_595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g33c2bcf0b7e_0_595"/>
          <p:cNvSpPr txBox="1"/>
          <p:nvPr>
            <p:ph type="ctrTitle"/>
          </p:nvPr>
        </p:nvSpPr>
        <p:spPr>
          <a:xfrm>
            <a:off x="457200" y="1835075"/>
            <a:ext cx="4114800" cy="67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4" name="Google Shape;134;g33c2bcf0b7e_0_595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5" name="Google Shape;135;g33c2bcf0b7e_0_595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6" name="Google Shape;136;g33c2bcf0b7e_0_5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g33c2bcf0b7e_0_595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8" name="Google Shape;138;g33c2bcf0b7e_0_595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9" name="Google Shape;139;g33c2bcf0b7e_0_595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0" name="Google Shape;140;g33c2bcf0b7e_0_595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1" name="Google Shape;141;g33c2bcf0b7e_0_595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2" name="Google Shape;142;g33c2bcf0b7e_0_595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Generic">
  <p:cSld name="TITLE_4_1_3_1_1_1_1_2">
    <p:bg>
      <p:bgPr>
        <a:solidFill>
          <a:schemeClr val="lt1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g33c2bcf0b7e_0_960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g33c2bcf0b7e_0_960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6" name="Google Shape;146;g33c2bcf0b7e_0_9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End">
  <p:cSld name="TITLE_4_1_2_1">
    <p:bg>
      <p:bgPr>
        <a:solidFill>
          <a:schemeClr val="accent6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g33c2bcf0b7e_0_11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55158" y="1278804"/>
            <a:ext cx="4033675" cy="258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ext Slide with Subheading">
  <p:cSld name="TITLE_ONLY_2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6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5" name="Google Shape;15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67"/>
          <p:cNvSpPr txBox="1"/>
          <p:nvPr>
            <p:ph idx="1" type="body"/>
          </p:nvPr>
        </p:nvSpPr>
        <p:spPr>
          <a:xfrm>
            <a:off x="311700" y="1450125"/>
            <a:ext cx="8520600" cy="24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7" name="Google Shape;17;p67"/>
          <p:cNvSpPr txBox="1"/>
          <p:nvPr>
            <p:ph idx="2" type="subTitle"/>
          </p:nvPr>
        </p:nvSpPr>
        <p:spPr>
          <a:xfrm>
            <a:off x="311850" y="980925"/>
            <a:ext cx="8520600" cy="4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Agave Light" type="title">
  <p:cSld name="TITLE">
    <p:bg>
      <p:bgPr>
        <a:solidFill>
          <a:srgbClr val="EFFAF9"/>
        </a:solid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68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0" name="Google Shape;20;p6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21" name="Google Shape;21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Pétalo Light">
  <p:cSld name="TITLE_1">
    <p:bg>
      <p:bgPr>
        <a:solidFill>
          <a:srgbClr val="F6F2F7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9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4" name="Google Shape;24;p6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25" name="Google Shape;25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Agua Light">
  <p:cSld name="TITLE_2">
    <p:bg>
      <p:bgPr>
        <a:solidFill>
          <a:srgbClr val="C8F0FA"/>
        </a:solid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0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8" name="Google Shape;28;p7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29" name="Google Shape;29;p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Adobe Light">
  <p:cSld name="TITLE_3">
    <p:bg>
      <p:bgPr>
        <a:solidFill>
          <a:srgbClr val="FFE2D6"/>
        </a:solid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1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2" name="Google Shape;32;p7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33" name="Google Shape;33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Sol Light">
  <p:cSld name="TITLE_4">
    <p:bg>
      <p:bgPr>
        <a:solidFill>
          <a:srgbClr val="FDF0B1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2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6" name="Google Shape;36;p7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37" name="Google Shape;37;p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Sol Light 1">
  <p:cSld name="TITLE_4_1">
    <p:bg>
      <p:bgPr>
        <a:solidFill>
          <a:srgbClr val="E3F5EA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3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0" name="Google Shape;40;p7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41" name="Google Shape;41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3535"/>
              </a:buClr>
              <a:buSzPts val="2400"/>
              <a:buFont typeface="Century Gothic"/>
              <a:buNone/>
              <a:defRPr b="1" i="0" sz="24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6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800"/>
              <a:buFont typeface="Century Gothic"/>
              <a:buChar char="●"/>
              <a:defRPr b="0" i="0" sz="18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800"/>
              <a:buFont typeface="Century Gothic"/>
              <a:buChar char="○"/>
              <a:defRPr b="0" i="0" sz="18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400"/>
              <a:buFont typeface="Century Gothic"/>
              <a:buChar char="■"/>
              <a:defRPr b="0" i="0" sz="14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400"/>
              <a:buFont typeface="Century Gothic"/>
              <a:buChar char="●"/>
              <a:defRPr b="0" i="0" sz="14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○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■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●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○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>
                <a:srgbClr val="363535"/>
              </a:buClr>
              <a:buSzPts val="1100"/>
              <a:buFont typeface="Century Gothic"/>
              <a:buChar char="■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png"/><Relationship Id="rId4" Type="http://schemas.openxmlformats.org/officeDocument/2006/relationships/image" Target="../media/image1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0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8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9.png"/><Relationship Id="rId4" Type="http://schemas.openxmlformats.org/officeDocument/2006/relationships/image" Target="../media/image2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0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0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0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0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0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0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0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0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9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4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8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8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8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23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20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20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20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20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20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28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20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20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21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38.png"/><Relationship Id="rId4" Type="http://schemas.openxmlformats.org/officeDocument/2006/relationships/image" Target="../media/image34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4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3c2bcf0b7e_0_0"/>
          <p:cNvSpPr txBox="1"/>
          <p:nvPr>
            <p:ph type="ctrTitle"/>
          </p:nvPr>
        </p:nvSpPr>
        <p:spPr>
          <a:xfrm>
            <a:off x="311700" y="458700"/>
            <a:ext cx="8520600" cy="46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Presentación de fonética</a:t>
            </a:r>
            <a:endParaRPr/>
          </a:p>
        </p:txBody>
      </p:sp>
      <p:pic>
        <p:nvPicPr>
          <p:cNvPr id="154" name="Google Shape;154;g33c2bcf0b7e_0_0"/>
          <p:cNvPicPr preferRelativeResize="0"/>
          <p:nvPr/>
        </p:nvPicPr>
        <p:blipFill rotWithShape="1">
          <a:blip r:embed="rId3">
            <a:alphaModFix/>
          </a:blip>
          <a:srcRect b="445" l="0" r="0" t="445"/>
          <a:stretch/>
        </p:blipFill>
        <p:spPr>
          <a:xfrm>
            <a:off x="3938125" y="1440100"/>
            <a:ext cx="1778952" cy="2725228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2340000" dist="66675">
              <a:srgbClr val="000000">
                <a:alpha val="2588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9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n</a:t>
            </a:r>
            <a:endParaRPr sz="9600"/>
          </a:p>
        </p:txBody>
      </p:sp>
      <p:pic>
        <p:nvPicPr>
          <p:cNvPr id="207" name="Google Shape;207;p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0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f</a:t>
            </a:r>
            <a:endParaRPr sz="9600"/>
          </a:p>
        </p:txBody>
      </p:sp>
      <p:pic>
        <p:nvPicPr>
          <p:cNvPr id="213" name="Google Shape;213;p1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1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</a:t>
            </a:r>
            <a:endParaRPr sz="9600"/>
          </a:p>
        </p:txBody>
      </p:sp>
      <p:pic>
        <p:nvPicPr>
          <p:cNvPr id="219" name="Google Shape;219;p1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2"/>
          <p:cNvSpPr txBox="1"/>
          <p:nvPr>
            <p:ph idx="4294967295" type="body"/>
          </p:nvPr>
        </p:nvSpPr>
        <p:spPr>
          <a:xfrm>
            <a:off x="311700" y="18168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a</a:t>
            </a:r>
            <a:endParaRPr sz="9600"/>
          </a:p>
        </p:txBody>
      </p:sp>
      <p:pic>
        <p:nvPicPr>
          <p:cNvPr id="225" name="Google Shape;225;p1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3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e</a:t>
            </a:r>
            <a:endParaRPr sz="9600"/>
          </a:p>
        </p:txBody>
      </p:sp>
      <p:pic>
        <p:nvPicPr>
          <p:cNvPr id="231" name="Google Shape;231;p1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4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i</a:t>
            </a:r>
            <a:endParaRPr sz="9600"/>
          </a:p>
        </p:txBody>
      </p:sp>
      <p:pic>
        <p:nvPicPr>
          <p:cNvPr id="237" name="Google Shape;237;p1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5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o</a:t>
            </a:r>
            <a:endParaRPr sz="9600"/>
          </a:p>
        </p:txBody>
      </p:sp>
      <p:pic>
        <p:nvPicPr>
          <p:cNvPr id="243" name="Google Shape;243;p1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6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u</a:t>
            </a:r>
            <a:endParaRPr sz="9600"/>
          </a:p>
        </p:txBody>
      </p:sp>
      <p:pic>
        <p:nvPicPr>
          <p:cNvPr id="249" name="Google Shape;249;p1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7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</a:t>
            </a:r>
            <a:endParaRPr sz="9600"/>
          </a:p>
        </p:txBody>
      </p:sp>
      <p:pic>
        <p:nvPicPr>
          <p:cNvPr id="255" name="Google Shape;255;p1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8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d</a:t>
            </a:r>
            <a:endParaRPr sz="9600"/>
          </a:p>
        </p:txBody>
      </p:sp>
      <p:pic>
        <p:nvPicPr>
          <p:cNvPr id="261" name="Google Shape;261;p1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3c2bcf0b7e_0_5"/>
          <p:cNvSpPr txBox="1"/>
          <p:nvPr>
            <p:ph type="ctrTitle"/>
          </p:nvPr>
        </p:nvSpPr>
        <p:spPr>
          <a:xfrm>
            <a:off x="457213" y="2112264"/>
            <a:ext cx="8229600" cy="92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Día 1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9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l</a:t>
            </a:r>
            <a:endParaRPr sz="9600"/>
          </a:p>
        </p:txBody>
      </p:sp>
      <p:pic>
        <p:nvPicPr>
          <p:cNvPr id="267" name="Google Shape;267;p1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0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s</a:t>
            </a:r>
            <a:endParaRPr sz="9600"/>
          </a:p>
        </p:txBody>
      </p:sp>
      <p:pic>
        <p:nvPicPr>
          <p:cNvPr id="273" name="Google Shape;273;p2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1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p</a:t>
            </a:r>
            <a:endParaRPr sz="9600"/>
          </a:p>
        </p:txBody>
      </p:sp>
      <p:pic>
        <p:nvPicPr>
          <p:cNvPr id="279" name="Google Shape;279;p2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2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m</a:t>
            </a:r>
            <a:endParaRPr sz="9600"/>
          </a:p>
        </p:txBody>
      </p:sp>
      <p:pic>
        <p:nvPicPr>
          <p:cNvPr id="285" name="Google Shape;285;p2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3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 3. Dictado</a:t>
            </a:r>
            <a:endParaRPr sz="35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" name="Google Shape;296;p24"/>
          <p:cNvGraphicFramePr/>
          <p:nvPr/>
        </p:nvGraphicFramePr>
        <p:xfrm>
          <a:off x="3564600" y="17218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{307416D0-AE71-4EF3-B808-C8E41F084C38}</a:tableStyleId>
              </a:tblPr>
              <a:tblGrid>
                <a:gridCol w="1941650"/>
              </a:tblGrid>
              <a:tr h="1699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97" name="Google Shape;297;p2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479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25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4. Sílabas </a:t>
            </a:r>
            <a:endParaRPr sz="3500"/>
          </a:p>
        </p:txBody>
      </p:sp>
      <p:pic>
        <p:nvPicPr>
          <p:cNvPr id="304" name="Google Shape;304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101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6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ta</a:t>
            </a:r>
            <a:endParaRPr sz="9600"/>
          </a:p>
        </p:txBody>
      </p:sp>
      <p:sp>
        <p:nvSpPr>
          <p:cNvPr id="310" name="Google Shape;310;p26"/>
          <p:cNvSpPr/>
          <p:nvPr/>
        </p:nvSpPr>
        <p:spPr>
          <a:xfrm>
            <a:off x="4007650" y="3145675"/>
            <a:ext cx="13608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1" name="Google Shape;311;p2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7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do</a:t>
            </a:r>
            <a:endParaRPr sz="9600"/>
          </a:p>
        </p:txBody>
      </p:sp>
      <p:sp>
        <p:nvSpPr>
          <p:cNvPr id="317" name="Google Shape;317;p27"/>
          <p:cNvSpPr/>
          <p:nvPr/>
        </p:nvSpPr>
        <p:spPr>
          <a:xfrm>
            <a:off x="3836200" y="3098475"/>
            <a:ext cx="16395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8" name="Google Shape;318;p2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8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pe</a:t>
            </a:r>
            <a:endParaRPr sz="9600"/>
          </a:p>
        </p:txBody>
      </p:sp>
      <p:sp>
        <p:nvSpPr>
          <p:cNvPr id="324" name="Google Shape;324;p28"/>
          <p:cNvSpPr/>
          <p:nvPr/>
        </p:nvSpPr>
        <p:spPr>
          <a:xfrm>
            <a:off x="3838969" y="3262921"/>
            <a:ext cx="16623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25" name="Google Shape;325;p2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0B1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3c2bcf0b7e_0_9"/>
          <p:cNvSpPr txBox="1"/>
          <p:nvPr>
            <p:ph idx="4294967295" type="title"/>
          </p:nvPr>
        </p:nvSpPr>
        <p:spPr>
          <a:xfrm>
            <a:off x="310900" y="3415125"/>
            <a:ext cx="8388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1. Conciencia fonémica </a:t>
            </a:r>
            <a:endParaRPr sz="3500"/>
          </a:p>
        </p:txBody>
      </p:sp>
      <p:pic>
        <p:nvPicPr>
          <p:cNvPr id="165" name="Google Shape;165;g33c2bcf0b7e_0_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2807" y="1051548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9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ca</a:t>
            </a:r>
            <a:endParaRPr sz="9600"/>
          </a:p>
        </p:txBody>
      </p:sp>
      <p:sp>
        <p:nvSpPr>
          <p:cNvPr id="331" name="Google Shape;331;p29"/>
          <p:cNvSpPr/>
          <p:nvPr/>
        </p:nvSpPr>
        <p:spPr>
          <a:xfrm>
            <a:off x="3941800" y="3154325"/>
            <a:ext cx="15312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32" name="Google Shape;332;p2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0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con</a:t>
            </a:r>
            <a:endParaRPr sz="9600"/>
          </a:p>
        </p:txBody>
      </p:sp>
      <p:sp>
        <p:nvSpPr>
          <p:cNvPr id="338" name="Google Shape;338;p30"/>
          <p:cNvSpPr/>
          <p:nvPr/>
        </p:nvSpPr>
        <p:spPr>
          <a:xfrm>
            <a:off x="3601925" y="3182175"/>
            <a:ext cx="22059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39" name="Google Shape;339;p3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1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pun</a:t>
            </a:r>
            <a:endParaRPr sz="9600"/>
          </a:p>
        </p:txBody>
      </p:sp>
      <p:sp>
        <p:nvSpPr>
          <p:cNvPr id="345" name="Google Shape;345;p31"/>
          <p:cNvSpPr/>
          <p:nvPr/>
        </p:nvSpPr>
        <p:spPr>
          <a:xfrm>
            <a:off x="3508875" y="3324750"/>
            <a:ext cx="22776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46" name="Google Shape;346;p3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2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mon</a:t>
            </a:r>
            <a:endParaRPr sz="9600"/>
          </a:p>
        </p:txBody>
      </p:sp>
      <p:sp>
        <p:nvSpPr>
          <p:cNvPr id="352" name="Google Shape;352;p32"/>
          <p:cNvSpPr/>
          <p:nvPr/>
        </p:nvSpPr>
        <p:spPr>
          <a:xfrm>
            <a:off x="3332550" y="3183400"/>
            <a:ext cx="26145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53" name="Google Shape;353;p3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3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mas</a:t>
            </a:r>
            <a:endParaRPr sz="9600"/>
          </a:p>
        </p:txBody>
      </p:sp>
      <p:sp>
        <p:nvSpPr>
          <p:cNvPr id="359" name="Google Shape;359;p33"/>
          <p:cNvSpPr/>
          <p:nvPr/>
        </p:nvSpPr>
        <p:spPr>
          <a:xfrm>
            <a:off x="3429000" y="3172350"/>
            <a:ext cx="24003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60" name="Google Shape;360;p3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4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lis</a:t>
            </a:r>
            <a:endParaRPr sz="9600"/>
          </a:p>
        </p:txBody>
      </p:sp>
      <p:sp>
        <p:nvSpPr>
          <p:cNvPr id="366" name="Google Shape;366;p34"/>
          <p:cNvSpPr/>
          <p:nvPr/>
        </p:nvSpPr>
        <p:spPr>
          <a:xfrm>
            <a:off x="4039800" y="3161275"/>
            <a:ext cx="11754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67" name="Google Shape;367;p3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5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 5. Dictado</a:t>
            </a:r>
            <a:endParaRPr sz="35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" name="Google Shape;378;p36"/>
          <p:cNvGraphicFramePr/>
          <p:nvPr/>
        </p:nvGraphicFramePr>
        <p:xfrm>
          <a:off x="2887950" y="1733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{307416D0-AE71-4EF3-B808-C8E41F084C38}</a:tableStyleId>
              </a:tblPr>
              <a:tblGrid>
                <a:gridCol w="1696700"/>
                <a:gridCol w="1671375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379" name="Google Shape;379;p3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4" name="Google Shape;384;p37"/>
          <p:cNvGraphicFramePr/>
          <p:nvPr/>
        </p:nvGraphicFramePr>
        <p:xfrm>
          <a:off x="2295550" y="1733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{307416D0-AE71-4EF3-B808-C8E41F084C38}</a:tableStyleId>
              </a:tblPr>
              <a:tblGrid>
                <a:gridCol w="1611075"/>
                <a:gridCol w="1587050"/>
                <a:gridCol w="1587050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385" name="Google Shape;385;p3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38"/>
          <p:cNvSpPr txBox="1"/>
          <p:nvPr>
            <p:ph idx="4294967295"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 6. Palabras</a:t>
            </a:r>
            <a:endParaRPr sz="3500"/>
          </a:p>
        </p:txBody>
      </p:sp>
      <p:pic>
        <p:nvPicPr>
          <p:cNvPr id="392" name="Google Shape;392;p38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99825" y="1492725"/>
            <a:ext cx="2344350" cy="168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3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9"/>
          <p:cNvSpPr txBox="1"/>
          <p:nvPr>
            <p:ph idx="4294967295" type="body"/>
          </p:nvPr>
        </p:nvSpPr>
        <p:spPr>
          <a:xfrm>
            <a:off x="25772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po</a:t>
            </a:r>
            <a:endParaRPr sz="9600"/>
          </a:p>
        </p:txBody>
      </p:sp>
      <p:sp>
        <p:nvSpPr>
          <p:cNvPr id="398" name="Google Shape;398;p39"/>
          <p:cNvSpPr txBox="1"/>
          <p:nvPr>
            <p:ph idx="4294967295" type="body"/>
          </p:nvPr>
        </p:nvSpPr>
        <p:spPr>
          <a:xfrm>
            <a:off x="411497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co</a:t>
            </a:r>
            <a:endParaRPr sz="9600"/>
          </a:p>
        </p:txBody>
      </p:sp>
      <p:sp>
        <p:nvSpPr>
          <p:cNvPr id="399" name="Google Shape;399;p39"/>
          <p:cNvSpPr/>
          <p:nvPr/>
        </p:nvSpPr>
        <p:spPr>
          <a:xfrm>
            <a:off x="3018500" y="3275356"/>
            <a:ext cx="33738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00" name="Google Shape;400;p3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0"/>
          <p:cNvSpPr txBox="1"/>
          <p:nvPr>
            <p:ph idx="4294967295" type="body"/>
          </p:nvPr>
        </p:nvSpPr>
        <p:spPr>
          <a:xfrm>
            <a:off x="1577500" y="1740600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pa</a:t>
            </a:r>
            <a:endParaRPr sz="9600"/>
          </a:p>
        </p:txBody>
      </p:sp>
      <p:sp>
        <p:nvSpPr>
          <p:cNvPr id="406" name="Google Shape;406;p40"/>
          <p:cNvSpPr txBox="1"/>
          <p:nvPr/>
        </p:nvSpPr>
        <p:spPr>
          <a:xfrm>
            <a:off x="28278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0" i="0" lang="en" sz="96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</a:t>
            </a:r>
            <a:endParaRPr b="0" i="0" sz="9600" u="none" cap="none" strike="noStrike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7" name="Google Shape;407;p40"/>
          <p:cNvSpPr txBox="1"/>
          <p:nvPr/>
        </p:nvSpPr>
        <p:spPr>
          <a:xfrm>
            <a:off x="391377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0" i="0" lang="en" sz="96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</a:t>
            </a:r>
            <a:endParaRPr b="0" i="0" sz="9600" u="none" cap="none" strike="noStrike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8" name="Google Shape;408;p40"/>
          <p:cNvSpPr txBox="1"/>
          <p:nvPr/>
        </p:nvSpPr>
        <p:spPr>
          <a:xfrm>
            <a:off x="5321450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0" i="0" lang="en" sz="96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</a:t>
            </a:r>
            <a:endParaRPr b="0" i="0" sz="9600" u="none" cap="none" strike="noStrike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9" name="Google Shape;409;p40"/>
          <p:cNvSpPr/>
          <p:nvPr/>
        </p:nvSpPr>
        <p:spPr>
          <a:xfrm>
            <a:off x="2073600" y="3209250"/>
            <a:ext cx="50805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10" name="Google Shape;410;p4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1"/>
          <p:cNvSpPr txBox="1"/>
          <p:nvPr>
            <p:ph idx="4294967295" type="body"/>
          </p:nvPr>
        </p:nvSpPr>
        <p:spPr>
          <a:xfrm>
            <a:off x="25053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an</a:t>
            </a:r>
            <a:endParaRPr sz="9600"/>
          </a:p>
        </p:txBody>
      </p:sp>
      <p:sp>
        <p:nvSpPr>
          <p:cNvPr id="416" name="Google Shape;416;p41"/>
          <p:cNvSpPr txBox="1"/>
          <p:nvPr>
            <p:ph idx="4294967295" type="body"/>
          </p:nvPr>
        </p:nvSpPr>
        <p:spPr>
          <a:xfrm>
            <a:off x="4124300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da</a:t>
            </a:r>
            <a:endParaRPr sz="9600"/>
          </a:p>
        </p:txBody>
      </p:sp>
      <p:sp>
        <p:nvSpPr>
          <p:cNvPr id="417" name="Google Shape;417;p41"/>
          <p:cNvSpPr/>
          <p:nvPr/>
        </p:nvSpPr>
        <p:spPr>
          <a:xfrm>
            <a:off x="3140025" y="3154875"/>
            <a:ext cx="30711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18" name="Google Shape;418;p4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2"/>
          <p:cNvSpPr txBox="1"/>
          <p:nvPr>
            <p:ph idx="4294967295" type="body"/>
          </p:nvPr>
        </p:nvSpPr>
        <p:spPr>
          <a:xfrm>
            <a:off x="177497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en</a:t>
            </a:r>
            <a:endParaRPr sz="9600"/>
          </a:p>
        </p:txBody>
      </p:sp>
      <p:sp>
        <p:nvSpPr>
          <p:cNvPr id="424" name="Google Shape;424;p42"/>
          <p:cNvSpPr txBox="1"/>
          <p:nvPr>
            <p:ph idx="4294967295" type="body"/>
          </p:nvPr>
        </p:nvSpPr>
        <p:spPr>
          <a:xfrm>
            <a:off x="3229075" y="1793875"/>
            <a:ext cx="290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can</a:t>
            </a:r>
            <a:endParaRPr sz="9600"/>
          </a:p>
        </p:txBody>
      </p:sp>
      <p:sp>
        <p:nvSpPr>
          <p:cNvPr id="425" name="Google Shape;425;p42"/>
          <p:cNvSpPr txBox="1"/>
          <p:nvPr>
            <p:ph idx="4294967295" type="body"/>
          </p:nvPr>
        </p:nvSpPr>
        <p:spPr>
          <a:xfrm>
            <a:off x="5019300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ta</a:t>
            </a:r>
            <a:endParaRPr sz="9600"/>
          </a:p>
        </p:txBody>
      </p:sp>
      <p:sp>
        <p:nvSpPr>
          <p:cNvPr id="426" name="Google Shape;426;p42"/>
          <p:cNvSpPr/>
          <p:nvPr/>
        </p:nvSpPr>
        <p:spPr>
          <a:xfrm>
            <a:off x="1998450" y="3209950"/>
            <a:ext cx="50493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7" name="Google Shape;427;p4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3"/>
          <p:cNvSpPr txBox="1"/>
          <p:nvPr>
            <p:ph idx="4294967295" type="body"/>
          </p:nvPr>
        </p:nvSpPr>
        <p:spPr>
          <a:xfrm>
            <a:off x="2369525" y="1793875"/>
            <a:ext cx="305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mon</a:t>
            </a:r>
            <a:endParaRPr sz="9600"/>
          </a:p>
        </p:txBody>
      </p:sp>
      <p:sp>
        <p:nvSpPr>
          <p:cNvPr id="433" name="Google Shape;433;p43"/>
          <p:cNvSpPr txBox="1"/>
          <p:nvPr>
            <p:ph idx="4294967295" type="body"/>
          </p:nvPr>
        </p:nvSpPr>
        <p:spPr>
          <a:xfrm>
            <a:off x="4572000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ta</a:t>
            </a:r>
            <a:endParaRPr sz="9600"/>
          </a:p>
        </p:txBody>
      </p:sp>
      <p:sp>
        <p:nvSpPr>
          <p:cNvPr id="434" name="Google Shape;434;p43"/>
          <p:cNvSpPr/>
          <p:nvPr/>
        </p:nvSpPr>
        <p:spPr>
          <a:xfrm>
            <a:off x="2652625" y="3188825"/>
            <a:ext cx="40071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35" name="Google Shape;435;p4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44"/>
          <p:cNvSpPr txBox="1"/>
          <p:nvPr>
            <p:ph idx="4294967295" type="body"/>
          </p:nvPr>
        </p:nvSpPr>
        <p:spPr>
          <a:xfrm>
            <a:off x="1408225" y="1793875"/>
            <a:ext cx="305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ca</a:t>
            </a:r>
            <a:endParaRPr sz="9600"/>
          </a:p>
        </p:txBody>
      </p:sp>
      <p:sp>
        <p:nvSpPr>
          <p:cNvPr id="441" name="Google Shape;441;p44"/>
          <p:cNvSpPr txBox="1"/>
          <p:nvPr>
            <p:ph idx="4294967295" type="body"/>
          </p:nvPr>
        </p:nvSpPr>
        <p:spPr>
          <a:xfrm>
            <a:off x="519217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ta</a:t>
            </a:r>
            <a:endParaRPr sz="9600"/>
          </a:p>
        </p:txBody>
      </p:sp>
      <p:sp>
        <p:nvSpPr>
          <p:cNvPr id="442" name="Google Shape;442;p44"/>
          <p:cNvSpPr txBox="1"/>
          <p:nvPr>
            <p:ph idx="4294967295" type="body"/>
          </p:nvPr>
        </p:nvSpPr>
        <p:spPr>
          <a:xfrm>
            <a:off x="35575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nas</a:t>
            </a:r>
            <a:endParaRPr sz="9600"/>
          </a:p>
        </p:txBody>
      </p:sp>
      <p:sp>
        <p:nvSpPr>
          <p:cNvPr id="443" name="Google Shape;443;p44"/>
          <p:cNvSpPr/>
          <p:nvPr/>
        </p:nvSpPr>
        <p:spPr>
          <a:xfrm>
            <a:off x="2334875" y="3133025"/>
            <a:ext cx="47733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44" name="Google Shape;444;p4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45"/>
          <p:cNvSpPr txBox="1"/>
          <p:nvPr>
            <p:ph idx="4294967295" type="body"/>
          </p:nvPr>
        </p:nvSpPr>
        <p:spPr>
          <a:xfrm>
            <a:off x="1631125" y="1793875"/>
            <a:ext cx="305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Ni</a:t>
            </a:r>
            <a:endParaRPr sz="9600"/>
          </a:p>
        </p:txBody>
      </p:sp>
      <p:sp>
        <p:nvSpPr>
          <p:cNvPr id="450" name="Google Shape;450;p45"/>
          <p:cNvSpPr txBox="1"/>
          <p:nvPr>
            <p:ph idx="4294967295" type="body"/>
          </p:nvPr>
        </p:nvSpPr>
        <p:spPr>
          <a:xfrm>
            <a:off x="3593975" y="1793875"/>
            <a:ext cx="33513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co</a:t>
            </a:r>
            <a:endParaRPr sz="9600"/>
          </a:p>
        </p:txBody>
      </p:sp>
      <p:sp>
        <p:nvSpPr>
          <p:cNvPr id="451" name="Google Shape;451;p45"/>
          <p:cNvSpPr txBox="1"/>
          <p:nvPr>
            <p:ph idx="4294967295" type="body"/>
          </p:nvPr>
        </p:nvSpPr>
        <p:spPr>
          <a:xfrm>
            <a:off x="48280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lás</a:t>
            </a:r>
            <a:endParaRPr sz="9600"/>
          </a:p>
        </p:txBody>
      </p:sp>
      <p:sp>
        <p:nvSpPr>
          <p:cNvPr id="452" name="Google Shape;452;p45"/>
          <p:cNvSpPr/>
          <p:nvPr/>
        </p:nvSpPr>
        <p:spPr>
          <a:xfrm>
            <a:off x="2660925" y="3154875"/>
            <a:ext cx="43494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53" name="Google Shape;453;p4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46"/>
          <p:cNvSpPr txBox="1"/>
          <p:nvPr>
            <p:ph idx="4294967295" type="body"/>
          </p:nvPr>
        </p:nvSpPr>
        <p:spPr>
          <a:xfrm>
            <a:off x="1264975" y="1793875"/>
            <a:ext cx="305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mas</a:t>
            </a:r>
            <a:endParaRPr sz="9600"/>
          </a:p>
        </p:txBody>
      </p:sp>
      <p:sp>
        <p:nvSpPr>
          <p:cNvPr id="459" name="Google Shape;459;p46"/>
          <p:cNvSpPr txBox="1"/>
          <p:nvPr>
            <p:ph idx="4294967295" type="body"/>
          </p:nvPr>
        </p:nvSpPr>
        <p:spPr>
          <a:xfrm>
            <a:off x="35575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co</a:t>
            </a:r>
            <a:endParaRPr sz="9600"/>
          </a:p>
        </p:txBody>
      </p:sp>
      <p:sp>
        <p:nvSpPr>
          <p:cNvPr id="460" name="Google Shape;460;p46"/>
          <p:cNvSpPr txBox="1"/>
          <p:nvPr>
            <p:ph idx="4294967295" type="body"/>
          </p:nvPr>
        </p:nvSpPr>
        <p:spPr>
          <a:xfrm>
            <a:off x="4949400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ta</a:t>
            </a:r>
            <a:endParaRPr sz="9600"/>
          </a:p>
        </p:txBody>
      </p:sp>
      <p:sp>
        <p:nvSpPr>
          <p:cNvPr id="461" name="Google Shape;461;p46"/>
          <p:cNvSpPr/>
          <p:nvPr/>
        </p:nvSpPr>
        <p:spPr>
          <a:xfrm>
            <a:off x="1601550" y="3177800"/>
            <a:ext cx="52194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62" name="Google Shape;462;p4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47"/>
          <p:cNvSpPr txBox="1"/>
          <p:nvPr>
            <p:ph idx="4294967295" type="body"/>
          </p:nvPr>
        </p:nvSpPr>
        <p:spPr>
          <a:xfrm>
            <a:off x="19944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Ca</a:t>
            </a:r>
            <a:endParaRPr sz="9600"/>
          </a:p>
        </p:txBody>
      </p:sp>
      <p:sp>
        <p:nvSpPr>
          <p:cNvPr id="468" name="Google Shape;468;p47"/>
          <p:cNvSpPr txBox="1"/>
          <p:nvPr>
            <p:ph idx="4294967295" type="body"/>
          </p:nvPr>
        </p:nvSpPr>
        <p:spPr>
          <a:xfrm>
            <a:off x="33824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lis</a:t>
            </a:r>
            <a:endParaRPr sz="9600"/>
          </a:p>
        </p:txBody>
      </p:sp>
      <p:sp>
        <p:nvSpPr>
          <p:cNvPr id="469" name="Google Shape;469;p47"/>
          <p:cNvSpPr txBox="1"/>
          <p:nvPr>
            <p:ph idx="4294967295" type="body"/>
          </p:nvPr>
        </p:nvSpPr>
        <p:spPr>
          <a:xfrm>
            <a:off x="44249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to</a:t>
            </a:r>
            <a:endParaRPr sz="9600"/>
          </a:p>
        </p:txBody>
      </p:sp>
      <p:sp>
        <p:nvSpPr>
          <p:cNvPr id="470" name="Google Shape;470;p47"/>
          <p:cNvSpPr/>
          <p:nvPr/>
        </p:nvSpPr>
        <p:spPr>
          <a:xfrm>
            <a:off x="2401300" y="3078675"/>
            <a:ext cx="40662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71" name="Google Shape;471;p4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48"/>
          <p:cNvSpPr txBox="1"/>
          <p:nvPr>
            <p:ph idx="4294967295" type="body"/>
          </p:nvPr>
        </p:nvSpPr>
        <p:spPr>
          <a:xfrm>
            <a:off x="722025" y="1740600"/>
            <a:ext cx="29265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mo</a:t>
            </a:r>
            <a:endParaRPr sz="9600"/>
          </a:p>
        </p:txBody>
      </p:sp>
      <p:sp>
        <p:nvSpPr>
          <p:cNvPr id="477" name="Google Shape;477;p48"/>
          <p:cNvSpPr txBox="1"/>
          <p:nvPr>
            <p:ph idx="4294967295" type="body"/>
          </p:nvPr>
        </p:nvSpPr>
        <p:spPr>
          <a:xfrm>
            <a:off x="2231800" y="1740600"/>
            <a:ext cx="32934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no</a:t>
            </a:r>
            <a:endParaRPr sz="9600"/>
          </a:p>
        </p:txBody>
      </p:sp>
      <p:sp>
        <p:nvSpPr>
          <p:cNvPr id="478" name="Google Shape;478;p48"/>
          <p:cNvSpPr txBox="1"/>
          <p:nvPr/>
        </p:nvSpPr>
        <p:spPr>
          <a:xfrm>
            <a:off x="4106775" y="1740600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0" i="0" lang="en" sz="96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</a:t>
            </a:r>
            <a:endParaRPr b="0" i="0" sz="9600" u="none" cap="none" strike="noStrike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9" name="Google Shape;479;p48"/>
          <p:cNvSpPr txBox="1"/>
          <p:nvPr/>
        </p:nvSpPr>
        <p:spPr>
          <a:xfrm>
            <a:off x="5662650" y="1740600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0" i="0" lang="en" sz="96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tín</a:t>
            </a:r>
            <a:endParaRPr b="0" i="0" sz="9600" u="none" cap="none" strike="noStrike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0" name="Google Shape;480;p48"/>
          <p:cNvSpPr/>
          <p:nvPr/>
        </p:nvSpPr>
        <p:spPr>
          <a:xfrm>
            <a:off x="1216325" y="3209950"/>
            <a:ext cx="65331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81" name="Google Shape;481;p4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123521">
            <a:off x="3261110" y="1648475"/>
            <a:ext cx="2548612" cy="1381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4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g33c2bcf0b7e_0_4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7600" y="699001"/>
            <a:ext cx="3322226" cy="4067127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g33c2bcf0b7e_0_436"/>
          <p:cNvSpPr txBox="1"/>
          <p:nvPr>
            <p:ph type="ctrTitle"/>
          </p:nvPr>
        </p:nvSpPr>
        <p:spPr>
          <a:xfrm>
            <a:off x="457200" y="1835075"/>
            <a:ext cx="4114800" cy="73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El día está completo, ¡excelente trabajo!  </a:t>
            </a:r>
            <a:endParaRPr sz="1800"/>
          </a:p>
        </p:txBody>
      </p:sp>
      <p:sp>
        <p:nvSpPr>
          <p:cNvPr id="488" name="Google Shape;488;g33c2bcf0b7e_0_436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/>
              <a:t>¡Felicidades!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0B1"/>
        </a:solidFill>
      </p:bgPr>
    </p:bg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33c2bcf0b7e_0_442"/>
          <p:cNvSpPr txBox="1"/>
          <p:nvPr>
            <p:ph type="ctrTitle"/>
          </p:nvPr>
        </p:nvSpPr>
        <p:spPr>
          <a:xfrm>
            <a:off x="457213" y="2112264"/>
            <a:ext cx="8229600" cy="110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Día 2 </a:t>
            </a:r>
            <a:endParaRPr sz="60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Google Shape;498;g33c2bcf0b7e_0_4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g33c2bcf0b7e_0_446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 7. Dictado</a:t>
            </a:r>
            <a:endParaRPr sz="35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4" name="Google Shape;504;p50"/>
          <p:cNvGraphicFramePr/>
          <p:nvPr/>
        </p:nvGraphicFramePr>
        <p:xfrm>
          <a:off x="952500" y="1735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{307416D0-AE71-4EF3-B808-C8E41F084C38}</a:tableStyleId>
              </a:tblPr>
              <a:tblGrid>
                <a:gridCol w="1809750"/>
                <a:gridCol w="1809750"/>
                <a:gridCol w="1809750"/>
                <a:gridCol w="1809750"/>
              </a:tblGrid>
              <a:tr h="1710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505" name="Google Shape;505;p5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0" name="Google Shape;510;p51"/>
          <p:cNvGraphicFramePr/>
          <p:nvPr/>
        </p:nvGraphicFramePr>
        <p:xfrm>
          <a:off x="952500" y="1735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{307416D0-AE71-4EF3-B808-C8E41F084C38}</a:tableStyleId>
              </a:tblPr>
              <a:tblGrid>
                <a:gridCol w="1034150"/>
                <a:gridCol w="1034150"/>
                <a:gridCol w="1034150"/>
                <a:gridCol w="1034150"/>
                <a:gridCol w="1034150"/>
                <a:gridCol w="1034150"/>
                <a:gridCol w="1034150"/>
              </a:tblGrid>
              <a:tr h="1710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511" name="Google Shape;511;p5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6" name="Google Shape;516;p52"/>
          <p:cNvGraphicFramePr/>
          <p:nvPr/>
        </p:nvGraphicFramePr>
        <p:xfrm>
          <a:off x="952475" y="17843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{307416D0-AE71-4EF3-B808-C8E41F084C38}</a:tableStyleId>
              </a:tblPr>
              <a:tblGrid>
                <a:gridCol w="1034150"/>
                <a:gridCol w="1034150"/>
                <a:gridCol w="1034150"/>
                <a:gridCol w="1034150"/>
                <a:gridCol w="1034150"/>
                <a:gridCol w="1034150"/>
                <a:gridCol w="1034150"/>
              </a:tblGrid>
              <a:tr h="1577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517" name="Google Shape;517;p5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Google Shape;522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53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8. Palabras de alta frecuencia</a:t>
            </a:r>
            <a:endParaRPr sz="35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54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es</a:t>
            </a:r>
            <a:endParaRPr sz="9600"/>
          </a:p>
        </p:txBody>
      </p:sp>
      <p:pic>
        <p:nvPicPr>
          <p:cNvPr id="529" name="Google Shape;529;p5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55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y</a:t>
            </a:r>
            <a:endParaRPr sz="9600"/>
          </a:p>
        </p:txBody>
      </p:sp>
      <p:pic>
        <p:nvPicPr>
          <p:cNvPr id="535" name="Google Shape;535;p5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56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con</a:t>
            </a:r>
            <a:endParaRPr sz="9600"/>
          </a:p>
        </p:txBody>
      </p:sp>
      <p:pic>
        <p:nvPicPr>
          <p:cNvPr id="541" name="Google Shape;541;p5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70396" y="1051546"/>
            <a:ext cx="2530050" cy="253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5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57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a</a:t>
            </a:r>
            <a:endParaRPr sz="9600"/>
          </a:p>
        </p:txBody>
      </p:sp>
      <p:pic>
        <p:nvPicPr>
          <p:cNvPr id="547" name="Google Shape;547;p5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58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la</a:t>
            </a:r>
            <a:endParaRPr sz="9600"/>
          </a:p>
        </p:txBody>
      </p:sp>
      <p:pic>
        <p:nvPicPr>
          <p:cNvPr id="553" name="Google Shape;553;p5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9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dice</a:t>
            </a:r>
            <a:endParaRPr sz="9600"/>
          </a:p>
        </p:txBody>
      </p:sp>
      <p:pic>
        <p:nvPicPr>
          <p:cNvPr id="559" name="Google Shape;559;p5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60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9</a:t>
            </a:r>
            <a:r>
              <a:rPr lang="en" sz="3500"/>
              <a:t>. Oraciones</a:t>
            </a:r>
            <a:endParaRPr sz="350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61"/>
          <p:cNvSpPr txBox="1"/>
          <p:nvPr>
            <p:ph idx="4294967295" type="body"/>
          </p:nvPr>
        </p:nvSpPr>
        <p:spPr>
          <a:xfrm>
            <a:off x="616500" y="491725"/>
            <a:ext cx="8520600" cy="24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rPr lang="en" sz="5000"/>
              <a:t>A   Calisto   le   encanta  </a:t>
            </a:r>
            <a:endParaRPr sz="3000"/>
          </a:p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3000"/>
          </a:p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5000"/>
              <a:t>su   monopatín.</a:t>
            </a:r>
            <a:endParaRPr sz="5000"/>
          </a:p>
        </p:txBody>
      </p:sp>
      <p:sp>
        <p:nvSpPr>
          <p:cNvPr id="571" name="Google Shape;571;p61"/>
          <p:cNvSpPr/>
          <p:nvPr/>
        </p:nvSpPr>
        <p:spPr>
          <a:xfrm>
            <a:off x="710835" y="1376433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2" name="Google Shape;572;p61"/>
          <p:cNvSpPr/>
          <p:nvPr/>
        </p:nvSpPr>
        <p:spPr>
          <a:xfrm>
            <a:off x="2606275" y="137642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3" name="Google Shape;573;p61"/>
          <p:cNvSpPr/>
          <p:nvPr/>
        </p:nvSpPr>
        <p:spPr>
          <a:xfrm>
            <a:off x="4378062" y="137641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4" name="Google Shape;574;p61"/>
          <p:cNvSpPr/>
          <p:nvPr/>
        </p:nvSpPr>
        <p:spPr>
          <a:xfrm>
            <a:off x="6501475" y="137642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5" name="Google Shape;575;p61"/>
          <p:cNvSpPr/>
          <p:nvPr/>
        </p:nvSpPr>
        <p:spPr>
          <a:xfrm>
            <a:off x="777475" y="28624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6" name="Google Shape;576;p61"/>
          <p:cNvSpPr/>
          <p:nvPr/>
        </p:nvSpPr>
        <p:spPr>
          <a:xfrm>
            <a:off x="3444475" y="28624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77" name="Google Shape;577;p6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62"/>
          <p:cNvSpPr txBox="1"/>
          <p:nvPr>
            <p:ph idx="4294967295" type="body"/>
          </p:nvPr>
        </p:nvSpPr>
        <p:spPr>
          <a:xfrm>
            <a:off x="503725" y="609025"/>
            <a:ext cx="8520600" cy="225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rPr lang="en" sz="4500"/>
              <a:t>—¿Qué   les   pasó? —dice</a:t>
            </a:r>
            <a:endParaRPr sz="4500"/>
          </a:p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3000"/>
          </a:p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4500"/>
              <a:t> Calisto   a   Nicolás.</a:t>
            </a:r>
            <a:endParaRPr sz="4500"/>
          </a:p>
        </p:txBody>
      </p:sp>
      <p:sp>
        <p:nvSpPr>
          <p:cNvPr id="583" name="Google Shape;583;p62"/>
          <p:cNvSpPr/>
          <p:nvPr/>
        </p:nvSpPr>
        <p:spPr>
          <a:xfrm>
            <a:off x="1768075" y="14146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4" name="Google Shape;584;p62"/>
          <p:cNvSpPr/>
          <p:nvPr/>
        </p:nvSpPr>
        <p:spPr>
          <a:xfrm>
            <a:off x="3292075" y="14146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5" name="Google Shape;585;p62"/>
          <p:cNvSpPr/>
          <p:nvPr/>
        </p:nvSpPr>
        <p:spPr>
          <a:xfrm>
            <a:off x="4968475" y="14146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6" name="Google Shape;586;p62"/>
          <p:cNvSpPr/>
          <p:nvPr/>
        </p:nvSpPr>
        <p:spPr>
          <a:xfrm>
            <a:off x="7254475" y="14146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7" name="Google Shape;587;p62"/>
          <p:cNvSpPr/>
          <p:nvPr/>
        </p:nvSpPr>
        <p:spPr>
          <a:xfrm>
            <a:off x="1463275" y="27862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8" name="Google Shape;588;p62"/>
          <p:cNvSpPr/>
          <p:nvPr/>
        </p:nvSpPr>
        <p:spPr>
          <a:xfrm>
            <a:off x="3063475" y="27862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9" name="Google Shape;589;p62"/>
          <p:cNvSpPr/>
          <p:nvPr/>
        </p:nvSpPr>
        <p:spPr>
          <a:xfrm>
            <a:off x="4816075" y="27862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90" name="Google Shape;590;p6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32702108df2_0_0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10. Lectura compartida</a:t>
            </a:r>
            <a:endParaRPr sz="3500"/>
          </a:p>
        </p:txBody>
      </p:sp>
      <p:pic>
        <p:nvPicPr>
          <p:cNvPr id="596" name="Google Shape;596;g32702108df2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3175" y="1256700"/>
            <a:ext cx="2082150" cy="208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1" name="Google Shape;601;g32702108df2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027" y="1238869"/>
            <a:ext cx="7127654" cy="2557771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g32702108df2_0_5"/>
          <p:cNvSpPr/>
          <p:nvPr/>
        </p:nvSpPr>
        <p:spPr>
          <a:xfrm>
            <a:off x="1871019" y="2882510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3" name="Google Shape;603;g32702108df2_0_5"/>
          <p:cNvSpPr/>
          <p:nvPr/>
        </p:nvSpPr>
        <p:spPr>
          <a:xfrm>
            <a:off x="2750949" y="2892345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4" name="Google Shape;604;g32702108df2_0_5"/>
          <p:cNvSpPr/>
          <p:nvPr/>
        </p:nvSpPr>
        <p:spPr>
          <a:xfrm>
            <a:off x="3694574" y="2882731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5" name="Google Shape;605;g32702108df2_0_5"/>
          <p:cNvSpPr/>
          <p:nvPr/>
        </p:nvSpPr>
        <p:spPr>
          <a:xfrm>
            <a:off x="4585323" y="2872896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6" name="Google Shape;606;g32702108df2_0_5"/>
          <p:cNvSpPr/>
          <p:nvPr/>
        </p:nvSpPr>
        <p:spPr>
          <a:xfrm>
            <a:off x="5488623" y="2863282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7" name="Google Shape;607;g32702108df2_0_5"/>
          <p:cNvSpPr/>
          <p:nvPr/>
        </p:nvSpPr>
        <p:spPr>
          <a:xfrm>
            <a:off x="6393334" y="2862571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08" name="Google Shape;608;g32702108df2_0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66" y="4092712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" name="Google Shape;613;g32702108df2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0462" y="875350"/>
            <a:ext cx="5079875" cy="2856225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g32702108df2_0_15"/>
          <p:cNvSpPr/>
          <p:nvPr/>
        </p:nvSpPr>
        <p:spPr>
          <a:xfrm>
            <a:off x="2068937" y="2346476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5" name="Google Shape;615;g32702108df2_0_15"/>
          <p:cNvSpPr/>
          <p:nvPr/>
        </p:nvSpPr>
        <p:spPr>
          <a:xfrm>
            <a:off x="2095563" y="3427837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6" name="Google Shape;616;g32702108df2_0_15"/>
          <p:cNvSpPr/>
          <p:nvPr/>
        </p:nvSpPr>
        <p:spPr>
          <a:xfrm>
            <a:off x="3127489" y="2346476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7" name="Google Shape;617;g32702108df2_0_15"/>
          <p:cNvSpPr/>
          <p:nvPr/>
        </p:nvSpPr>
        <p:spPr>
          <a:xfrm>
            <a:off x="3107825" y="3427840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8" name="Google Shape;618;g32702108df2_0_15"/>
          <p:cNvSpPr/>
          <p:nvPr/>
        </p:nvSpPr>
        <p:spPr>
          <a:xfrm>
            <a:off x="4138998" y="2346476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9" name="Google Shape;619;g32702108df2_0_15"/>
          <p:cNvSpPr/>
          <p:nvPr/>
        </p:nvSpPr>
        <p:spPr>
          <a:xfrm>
            <a:off x="4172331" y="3437895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0" name="Google Shape;620;g32702108df2_0_15"/>
          <p:cNvSpPr/>
          <p:nvPr/>
        </p:nvSpPr>
        <p:spPr>
          <a:xfrm>
            <a:off x="5144918" y="2327248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1" name="Google Shape;621;g32702108df2_0_15"/>
          <p:cNvSpPr/>
          <p:nvPr/>
        </p:nvSpPr>
        <p:spPr>
          <a:xfrm>
            <a:off x="5171203" y="3428130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2" name="Google Shape;622;g32702108df2_0_15"/>
          <p:cNvSpPr/>
          <p:nvPr/>
        </p:nvSpPr>
        <p:spPr>
          <a:xfrm>
            <a:off x="6151859" y="2327248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3" name="Google Shape;623;g32702108df2_0_15"/>
          <p:cNvSpPr/>
          <p:nvPr/>
        </p:nvSpPr>
        <p:spPr>
          <a:xfrm>
            <a:off x="6253005" y="3418513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24" name="Google Shape;624;g32702108df2_0_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66" y="4092712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" name="Google Shape;629;g32702108df2_0_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2100" y="986000"/>
            <a:ext cx="6972300" cy="3028950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g32702108df2_0_29"/>
          <p:cNvSpPr/>
          <p:nvPr/>
        </p:nvSpPr>
        <p:spPr>
          <a:xfrm>
            <a:off x="2652900" y="1805316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1" name="Google Shape;631;g32702108df2_0_29"/>
          <p:cNvSpPr/>
          <p:nvPr/>
        </p:nvSpPr>
        <p:spPr>
          <a:xfrm>
            <a:off x="1419875" y="2101800"/>
            <a:ext cx="17733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2" name="Google Shape;632;g32702108df2_0_29"/>
          <p:cNvSpPr/>
          <p:nvPr/>
        </p:nvSpPr>
        <p:spPr>
          <a:xfrm>
            <a:off x="1746424" y="1795483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3" name="Google Shape;633;g32702108df2_0_29"/>
          <p:cNvSpPr/>
          <p:nvPr/>
        </p:nvSpPr>
        <p:spPr>
          <a:xfrm>
            <a:off x="1714161" y="3432697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4" name="Google Shape;634;g32702108df2_0_29"/>
          <p:cNvSpPr/>
          <p:nvPr/>
        </p:nvSpPr>
        <p:spPr>
          <a:xfrm>
            <a:off x="2626058" y="3431721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5" name="Google Shape;635;g32702108df2_0_29"/>
          <p:cNvSpPr/>
          <p:nvPr/>
        </p:nvSpPr>
        <p:spPr>
          <a:xfrm>
            <a:off x="1436475" y="3720300"/>
            <a:ext cx="17400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6" name="Google Shape;636;g32702108df2_0_29"/>
          <p:cNvSpPr/>
          <p:nvPr/>
        </p:nvSpPr>
        <p:spPr>
          <a:xfrm>
            <a:off x="3834236" y="3431841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7" name="Google Shape;637;g32702108df2_0_29"/>
          <p:cNvSpPr/>
          <p:nvPr/>
        </p:nvSpPr>
        <p:spPr>
          <a:xfrm>
            <a:off x="4728172" y="3434834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8" name="Google Shape;638;g32702108df2_0_29"/>
          <p:cNvSpPr/>
          <p:nvPr/>
        </p:nvSpPr>
        <p:spPr>
          <a:xfrm>
            <a:off x="3558465" y="3720525"/>
            <a:ext cx="16737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9" name="Google Shape;639;g32702108df2_0_29"/>
          <p:cNvSpPr/>
          <p:nvPr/>
        </p:nvSpPr>
        <p:spPr>
          <a:xfrm>
            <a:off x="5893101" y="3416725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0" name="Google Shape;640;g32702108df2_0_29"/>
          <p:cNvSpPr/>
          <p:nvPr/>
        </p:nvSpPr>
        <p:spPr>
          <a:xfrm>
            <a:off x="6798449" y="3399571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1" name="Google Shape;641;g32702108df2_0_29"/>
          <p:cNvSpPr/>
          <p:nvPr/>
        </p:nvSpPr>
        <p:spPr>
          <a:xfrm>
            <a:off x="4872314" y="1794057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2" name="Google Shape;642;g32702108df2_0_29"/>
          <p:cNvSpPr/>
          <p:nvPr/>
        </p:nvSpPr>
        <p:spPr>
          <a:xfrm>
            <a:off x="3533600" y="2100375"/>
            <a:ext cx="17733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3" name="Google Shape;643;g32702108df2_0_29"/>
          <p:cNvSpPr/>
          <p:nvPr/>
        </p:nvSpPr>
        <p:spPr>
          <a:xfrm>
            <a:off x="3872446" y="1794058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4" name="Google Shape;644;g32702108df2_0_29"/>
          <p:cNvSpPr/>
          <p:nvPr/>
        </p:nvSpPr>
        <p:spPr>
          <a:xfrm>
            <a:off x="6867734" y="1784224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5" name="Google Shape;645;g32702108df2_0_29"/>
          <p:cNvSpPr/>
          <p:nvPr/>
        </p:nvSpPr>
        <p:spPr>
          <a:xfrm>
            <a:off x="7710705" y="3407760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6" name="Google Shape;646;g32702108df2_0_29"/>
          <p:cNvSpPr/>
          <p:nvPr/>
        </p:nvSpPr>
        <p:spPr>
          <a:xfrm>
            <a:off x="5657600" y="3713075"/>
            <a:ext cx="25935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7" name="Google Shape;647;g32702108df2_0_29"/>
          <p:cNvSpPr/>
          <p:nvPr/>
        </p:nvSpPr>
        <p:spPr>
          <a:xfrm>
            <a:off x="5640175" y="2090550"/>
            <a:ext cx="17400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8" name="Google Shape;648;g32702108df2_0_29"/>
          <p:cNvSpPr/>
          <p:nvPr/>
        </p:nvSpPr>
        <p:spPr>
          <a:xfrm>
            <a:off x="5933665" y="1784224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49" name="Google Shape;649;g32702108df2_0_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66" y="4092712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91177" y="1220116"/>
            <a:ext cx="1961650" cy="214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6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32702108df2_0_52"/>
          <p:cNvSpPr txBox="1"/>
          <p:nvPr/>
        </p:nvSpPr>
        <p:spPr>
          <a:xfrm>
            <a:off x="387100" y="1195667"/>
            <a:ext cx="38298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Este es Calisto. Y este es Nicolás.</a:t>
            </a:r>
            <a:endParaRPr sz="2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5" name="Google Shape;655;g32702108df2_0_52"/>
          <p:cNvSpPr txBox="1"/>
          <p:nvPr/>
        </p:nvSpPr>
        <p:spPr>
          <a:xfrm>
            <a:off x="1072900" y="2060050"/>
            <a:ext cx="3296700" cy="22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Calisto en su monopatín. Nicolás en su patineta con canasta. </a:t>
            </a:r>
            <a:r>
              <a:rPr b="1"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la canasta está Alisa, su mascota.</a:t>
            </a:r>
            <a:endParaRPr b="1"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6" name="Google Shape;656;g32702108df2_0_52"/>
          <p:cNvSpPr txBox="1"/>
          <p:nvPr/>
        </p:nvSpPr>
        <p:spPr>
          <a:xfrm>
            <a:off x="2035500" y="163300"/>
            <a:ext cx="50730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lodo</a:t>
            </a:r>
            <a:endParaRPr b="1"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57" name="Google Shape;657;g32702108df2_0_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5625" y="1427900"/>
            <a:ext cx="4521426" cy="2424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g32702108df2_0_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7049" y="2141827"/>
            <a:ext cx="746925" cy="74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32702108df2_0_66"/>
          <p:cNvSpPr txBox="1"/>
          <p:nvPr/>
        </p:nvSpPr>
        <p:spPr>
          <a:xfrm>
            <a:off x="310900" y="1026075"/>
            <a:ext cx="38298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Calisto anda en su monopatín y Nicolás monta en su patineta. Alisa monta en la canasta con unas papas de comida.</a:t>
            </a:r>
            <a:endParaRPr sz="2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4" name="Google Shape;664;g32702108df2_0_66"/>
          <p:cNvSpPr txBox="1"/>
          <p:nvPr/>
        </p:nvSpPr>
        <p:spPr>
          <a:xfrm>
            <a:off x="1072900" y="3083475"/>
            <a:ext cx="29184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—¡Un palo en el piso! —apunta Calisto.</a:t>
            </a:r>
            <a:endParaRPr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65" name="Google Shape;665;g32702108df2_0_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5700" y="1295600"/>
            <a:ext cx="4539852" cy="2508574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g32702108df2_0_66"/>
          <p:cNvSpPr/>
          <p:nvPr/>
        </p:nvSpPr>
        <p:spPr>
          <a:xfrm>
            <a:off x="4509200" y="912275"/>
            <a:ext cx="1465500" cy="6294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chemeClr val="lt1"/>
          </a:solidFill>
          <a:ln cap="flat" cmpd="sng" w="19050">
            <a:solidFill>
              <a:srgbClr val="9E9E9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¡Un palo!</a:t>
            </a:r>
            <a:endParaRPr sz="9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67" name="Google Shape;667;g32702108df2_0_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348" y="3174052"/>
            <a:ext cx="720325" cy="72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32702108df2_0_72"/>
          <p:cNvSpPr txBox="1"/>
          <p:nvPr/>
        </p:nvSpPr>
        <p:spPr>
          <a:xfrm>
            <a:off x="486625" y="2998075"/>
            <a:ext cx="38298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—¿Qué les pasó? —dice Calisto.</a:t>
            </a:r>
            <a:endParaRPr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3" name="Google Shape;673;g32702108df2_0_72"/>
          <p:cNvSpPr txBox="1"/>
          <p:nvPr/>
        </p:nvSpPr>
        <p:spPr>
          <a:xfrm>
            <a:off x="5542800" y="2989675"/>
            <a:ext cx="3105300" cy="22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Nicolás está en el piso con todo el lodo. </a:t>
            </a:r>
            <a:endParaRPr b="1"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Alisa está en el piso con todo el lodo.</a:t>
            </a:r>
            <a:endParaRPr b="1"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4" name="Google Shape;674;g32702108df2_0_72"/>
          <p:cNvSpPr txBox="1"/>
          <p:nvPr/>
        </p:nvSpPr>
        <p:spPr>
          <a:xfrm>
            <a:off x="2035500" y="163300"/>
            <a:ext cx="50730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75" name="Google Shape;675;g32702108df2_0_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2124" y="373050"/>
            <a:ext cx="4534027" cy="2479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g32702108df2_0_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9701" y="3086904"/>
            <a:ext cx="635975" cy="63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32702108df2_0_173"/>
          <p:cNvSpPr txBox="1"/>
          <p:nvPr/>
        </p:nvSpPr>
        <p:spPr>
          <a:xfrm>
            <a:off x="334225" y="3150475"/>
            <a:ext cx="35115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¡Todo el lodo en Alisa!</a:t>
            </a:r>
            <a:endParaRPr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una mascota con poco pelo y un montón de lodo. </a:t>
            </a:r>
            <a:endParaRPr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2" name="Google Shape;682;g32702108df2_0_173"/>
          <p:cNvSpPr txBox="1"/>
          <p:nvPr/>
        </p:nvSpPr>
        <p:spPr>
          <a:xfrm>
            <a:off x="5314200" y="3142075"/>
            <a:ext cx="38298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—A la casa —dice Calisto. </a:t>
            </a:r>
            <a:endParaRPr b="1"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—A la tina —dice Nicolás.</a:t>
            </a:r>
            <a:endParaRPr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3" name="Google Shape;683;g32702108df2_0_173"/>
          <p:cNvSpPr txBox="1"/>
          <p:nvPr/>
        </p:nvSpPr>
        <p:spPr>
          <a:xfrm>
            <a:off x="2035500" y="163300"/>
            <a:ext cx="50730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84" name="Google Shape;684;g32702108df2_0_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0175" y="433900"/>
            <a:ext cx="4781600" cy="255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g32702108df2_0_1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7301" y="3231978"/>
            <a:ext cx="651725" cy="65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7"/>
          <p:cNvPicPr preferRelativeResize="0"/>
          <p:nvPr/>
        </p:nvPicPr>
        <p:blipFill rotWithShape="1">
          <a:blip r:embed="rId3">
            <a:alphaModFix/>
          </a:blip>
          <a:srcRect b="670" l="843" r="2218" t="1938"/>
          <a:stretch/>
        </p:blipFill>
        <p:spPr>
          <a:xfrm>
            <a:off x="3534725" y="1566375"/>
            <a:ext cx="2001401" cy="201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7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8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2. Sonidos</a:t>
            </a:r>
            <a:endParaRPr sz="3500"/>
          </a:p>
        </p:txBody>
      </p:sp>
      <p:pic>
        <p:nvPicPr>
          <p:cNvPr id="201" name="Google Shape;20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7" y="1051548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EFFAF9"/>
      </a:dk1>
      <a:lt1>
        <a:srgbClr val="FFFFFF"/>
      </a:lt1>
      <a:dk2>
        <a:srgbClr val="F6F2F7"/>
      </a:dk2>
      <a:lt2>
        <a:srgbClr val="FFE2D6"/>
      </a:lt2>
      <a:accent1>
        <a:srgbClr val="9ADCB4"/>
      </a:accent1>
      <a:accent2>
        <a:srgbClr val="DAC2E0"/>
      </a:accent2>
      <a:accent3>
        <a:srgbClr val="FCB497"/>
      </a:accent3>
      <a:accent4>
        <a:srgbClr val="96DFF0"/>
      </a:accent4>
      <a:accent5>
        <a:srgbClr val="FFC91F"/>
      </a:accent5>
      <a:accent6>
        <a:srgbClr val="FDF0B1"/>
      </a:accent6>
      <a:hlink>
        <a:srgbClr val="177F9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