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9" r:id="rId5"/>
    <p:sldMasterId id="214748369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</p:sldIdLst>
  <p:sldSz cy="5143500" cx="9144000"/>
  <p:notesSz cx="6858000" cy="9144000"/>
  <p:embeddedFontLst>
    <p:embeddedFont>
      <p:font typeface="Century Gothic"/>
      <p:regular r:id="rId71"/>
      <p:bold r:id="rId72"/>
      <p:italic r:id="rId73"/>
      <p:boldItalic r:id="rId7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109DC0A-0AFF-4D41-AB2F-4F81439EB5EB}">
  <a:tblStyle styleId="{C109DC0A-0AFF-4D41-AB2F-4F81439EB5E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663F1866-01A6-4888-B0CF-C3293D042F2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3" Type="http://schemas.openxmlformats.org/officeDocument/2006/relationships/font" Target="fonts/CenturyGothic-italic.fntdata"/><Relationship Id="rId72" Type="http://schemas.openxmlformats.org/officeDocument/2006/relationships/font" Target="fonts/CenturyGothic-bold.fntdata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74" Type="http://schemas.openxmlformats.org/officeDocument/2006/relationships/font" Target="fonts/CenturyGothic-boldItalic.fntdata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71" Type="http://schemas.openxmlformats.org/officeDocument/2006/relationships/font" Target="fonts/CenturyGothic-regular.fntdata"/><Relationship Id="rId70" Type="http://schemas.openxmlformats.org/officeDocument/2006/relationships/slide" Target="slides/slide63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20" Type="http://schemas.openxmlformats.org/officeDocument/2006/relationships/slide" Target="slides/slide13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22" Type="http://schemas.openxmlformats.org/officeDocument/2006/relationships/slide" Target="slides/slide15.xml"/><Relationship Id="rId66" Type="http://schemas.openxmlformats.org/officeDocument/2006/relationships/slide" Target="slides/slide59.xml"/><Relationship Id="rId21" Type="http://schemas.openxmlformats.org/officeDocument/2006/relationships/slide" Target="slides/slide14.xml"/><Relationship Id="rId65" Type="http://schemas.openxmlformats.org/officeDocument/2006/relationships/slide" Target="slides/slide58.xml"/><Relationship Id="rId24" Type="http://schemas.openxmlformats.org/officeDocument/2006/relationships/slide" Target="slides/slide17.xml"/><Relationship Id="rId68" Type="http://schemas.openxmlformats.org/officeDocument/2006/relationships/slide" Target="slides/slide61.xml"/><Relationship Id="rId23" Type="http://schemas.openxmlformats.org/officeDocument/2006/relationships/slide" Target="slides/slide16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69" Type="http://schemas.openxmlformats.org/officeDocument/2006/relationships/slide" Target="slides/slide6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slide" Target="slides/slide52.xml"/><Relationship Id="rId14" Type="http://schemas.openxmlformats.org/officeDocument/2006/relationships/slide" Target="slides/slide7.xml"/><Relationship Id="rId58" Type="http://schemas.openxmlformats.org/officeDocument/2006/relationships/slide" Target="slides/slide5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3b373050d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3b373050d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31bf1d3bd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8" name="Google Shape;318;g331bf1d3bd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31bf1d3bd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g331bf1d3bd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3b373050d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3b373050d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" name="Google Shape;35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0" name="Google Shape;37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8" name="Google Shape;398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5" name="Google Shape;405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2" name="Google Shape;412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2678d608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8" name="Google Shape;418;g32678d608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3b373050d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3b373050d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3833559bd3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4" name="Google Shape;424;g33833559bd3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3b373050d5_0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33b373050d5_0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6" name="Google Shape;436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4" name="Google Shape;444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2" name="Google Shape;452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3833559bd3_1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0" name="Google Shape;460;g33833559bd3_1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3833559bd3_1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8" name="Google Shape;468;g33833559bd3_1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3833559bd3_1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6" name="Google Shape;476;g33833559bd3_1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3833559bd3_1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33833559bd3_1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0" name="Google Shape;490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fiesta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33833559bd3_1_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9" name="Google Shape;499;g33833559bd3_1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3833559bd3_1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8" name="Google Shape;508;g33833559bd3_1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33833559bd3_1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7" name="Google Shape;517;g33833559bd3_1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33ba739b79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6" name="Google Shape;526;g33ba739b7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33833559bd3_1_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5" name="Google Shape;535;g33833559bd3_1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33b373050d5_0_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33b373050d5_0_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0" name="Google Shape;550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31abc48af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0" name="Google Shape;560;g331abc48af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331abc48af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1" name="Google Shape;571;g331abc48af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331abc48afb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2" name="Google Shape;582;g331abc48af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392172fb2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g3392172fb2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cuarto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391f87840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2" name="Google Shape;592;g3391f87840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3" name="Google Shape;603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9" name="Google Shape;609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5" name="Google Shape;615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1" name="Google Shape;621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7" name="Google Shape;627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3" name="Google Shape;633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3384f44b90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9" name="Google Shape;639;g3384f44b90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5" name="Google Shape;645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33833559bd3_1_5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1" name="Google Shape;651;g33833559bd3_1_5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392172fb27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g3392172fb2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envuelto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33833559bd3_1_5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7" name="Google Shape;657;g33833559bd3_1_5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33b373050d5_0_18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33b373050d5_0_18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33b373050d5_0_1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33b373050d5_0_1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33b373050d5_0_1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33b373050d5_0_1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392172fb2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g3392172fb2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camiones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392172fb2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g3392172fb2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aplaude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6" name="Google Shape;46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" name="Google Shape;4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2" name="Google Shape;52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" name="Google Shape;5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8" name="Google Shape;58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4" name="Google Shape;64;p14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0" name="Google Shape;70;p15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6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80" name="Google Shape;8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7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  <p:sp>
        <p:nvSpPr>
          <p:cNvPr id="85" name="Google Shape;85;p17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  <p:sp>
        <p:nvSpPr>
          <p:cNvPr id="86" name="Google Shape;86;p17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9" name="Google Shape;89;p18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{C109DC0A-0AFF-4D41-AB2F-4F81439EB5EB}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1" name="Google Shape;9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over">
  <p:cSld name="TITLE_4_1_3_2_1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ivider">
  <p:cSld name="TITLE_4_1_3_1_3_1">
    <p:bg>
      <p:bgPr>
        <a:solidFill>
          <a:schemeClr val="dk2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4" name="Google Shape;114;p20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5" name="Google Shape;115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1" name="Google Shape;1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ía ">
  <p:cSld name="TITLE_4_1_3_1_1_2_1">
    <p:bg>
      <p:bgPr>
        <a:solidFill>
          <a:schemeClr val="dk2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0" name="Google Shape;120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" name="Google Shape;130;p2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elebration">
  <p:cSld name="TITLE_4_1_3_1_2_1_1">
    <p:bg>
      <p:bgPr>
        <a:solidFill>
          <a:schemeClr val="dk2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End">
  <p:cSld name="TITLE_4_1_2_1_1">
    <p:bg>
      <p:bgPr>
        <a:solidFill>
          <a:schemeClr val="dk2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0" name="Google Shape;150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1" name="Google Shape;151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4" name="Google Shape;154;p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5" name="Google Shape;155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8" name="Google Shape;158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9" name="Google Shape;159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2" name="Google Shape;162;p2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63" name="Google Shape;163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6" name="Google Shape;166;p3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67" name="Google Shape;167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0" name="Google Shape;170;p3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71" name="Google Shape;17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5" name="Google Shape;175;p3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6" name="Google Shape;176;p3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7" name="Google Shape;177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3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1" name="Google Shape;181;p3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82" name="Google Shape;182;p3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3" name="Google Shape;183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4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7" name="Google Shape;187;p34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88" name="Google Shape;188;p34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9" name="Google Shape;189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5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35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3" name="Google Shape;193;p35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94" name="Google Shape;194;p35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5" name="Google Shape;195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6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9" name="Google Shape;199;p36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00" name="Google Shape;200;p36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1" name="Google Shape;20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7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7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5" name="Google Shape;205;p37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06" name="Google Shape;206;p37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7" name="Google Shape;207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10" name="Google Shape;210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8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14" name="Google Shape;214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9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16" name="Google Shape;216;p39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19" name="Google Shape;219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40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221" name="Google Shape;221;p40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222" name="Google Shape;222;p40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223" name="Google Shape;223;p40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224" name="Google Shape;224;p40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225" name="Google Shape;225;p40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1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28" name="Google Shape;228;p41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{663F1866-01A6-4888-B0CF-C3293D042F22}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229" name="Google Shape;229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30" name="Google Shape;230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" name="Google Shape;20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ivider">
  <p:cSld name="TITLE_4_1_3_1_3_1">
    <p:bg>
      <p:bgPr>
        <a:solidFill>
          <a:schemeClr val="dk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4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3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5" name="Google Shape;235;p43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6" name="Google Shape;236;p4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7" name="Google Shape;23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" name="Google Shape;24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5" name="Google Shape;2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" name="Google Shape;28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9" name="Google Shape;2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2" name="Google Shape;32;p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3" name="Google Shape;3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7" name="Google Shape;3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0" name="Google Shape;40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41" name="Google Shape;4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8.xml"/><Relationship Id="rId19" Type="http://schemas.openxmlformats.org/officeDocument/2006/relationships/theme" Target="../theme/theme3.xml"/><Relationship Id="rId6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i="0" sz="2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7" name="Google Shape;14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Relationship Id="rId4" Type="http://schemas.openxmlformats.org/officeDocument/2006/relationships/image" Target="../media/image8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9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9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9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9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5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9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9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9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9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0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2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2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2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3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9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9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9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2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9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25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3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4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243" name="Google Shape;243;p44"/>
          <p:cNvPicPr preferRelativeResize="0"/>
          <p:nvPr/>
        </p:nvPicPr>
        <p:blipFill rotWithShape="1">
          <a:blip r:embed="rId3">
            <a:alphaModFix/>
          </a:blip>
          <a:srcRect b="49" l="0" r="0" t="49"/>
          <a:stretch/>
        </p:blipFill>
        <p:spPr>
          <a:xfrm>
            <a:off x="3419135" y="1562200"/>
            <a:ext cx="1794576" cy="2798824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44"/>
          <p:cNvSpPr txBox="1"/>
          <p:nvPr/>
        </p:nvSpPr>
        <p:spPr>
          <a:xfrm>
            <a:off x="80899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22.3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ia</a:t>
            </a:r>
            <a:endParaRPr sz="9600"/>
          </a:p>
        </p:txBody>
      </p:sp>
      <p:pic>
        <p:nvPicPr>
          <p:cNvPr id="297" name="Google Shape;297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94" y="40990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io</a:t>
            </a:r>
            <a:endParaRPr sz="9600"/>
          </a:p>
        </p:txBody>
      </p:sp>
      <p:pic>
        <p:nvPicPr>
          <p:cNvPr id="303" name="Google Shape;303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94" y="40990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ie</a:t>
            </a:r>
            <a:endParaRPr sz="9600"/>
          </a:p>
        </p:txBody>
      </p:sp>
      <p:pic>
        <p:nvPicPr>
          <p:cNvPr id="309" name="Google Shape;309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94" y="40990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6"/>
          <p:cNvSpPr txBox="1"/>
          <p:nvPr>
            <p:ph idx="4294967295" type="body"/>
          </p:nvPr>
        </p:nvSpPr>
        <p:spPr>
          <a:xfrm>
            <a:off x="311700" y="18168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ua</a:t>
            </a:r>
            <a:endParaRPr sz="9600"/>
          </a:p>
        </p:txBody>
      </p:sp>
      <p:pic>
        <p:nvPicPr>
          <p:cNvPr id="315" name="Google Shape;315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94" y="40990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7"/>
          <p:cNvSpPr txBox="1"/>
          <p:nvPr>
            <p:ph idx="4294967295" type="body"/>
          </p:nvPr>
        </p:nvSpPr>
        <p:spPr>
          <a:xfrm>
            <a:off x="311700" y="18168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ue</a:t>
            </a:r>
            <a:endParaRPr sz="9600"/>
          </a:p>
        </p:txBody>
      </p:sp>
      <p:pic>
        <p:nvPicPr>
          <p:cNvPr id="321" name="Google Shape;321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94" y="40990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8"/>
          <p:cNvSpPr txBox="1"/>
          <p:nvPr>
            <p:ph idx="4294967295" type="body"/>
          </p:nvPr>
        </p:nvSpPr>
        <p:spPr>
          <a:xfrm>
            <a:off x="311700" y="18168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uo</a:t>
            </a:r>
            <a:endParaRPr sz="9600"/>
          </a:p>
        </p:txBody>
      </p:sp>
      <p:pic>
        <p:nvPicPr>
          <p:cNvPr id="327" name="Google Shape;327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94" y="40990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59"/>
          <p:cNvSpPr txBox="1"/>
          <p:nvPr>
            <p:ph type="ctrTitle"/>
          </p:nvPr>
        </p:nvSpPr>
        <p:spPr>
          <a:xfrm>
            <a:off x="522725" y="369747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3. Dictado</a:t>
            </a:r>
            <a:endParaRPr sz="35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" name="Google Shape;338;p60"/>
          <p:cNvGraphicFramePr/>
          <p:nvPr/>
        </p:nvGraphicFramePr>
        <p:xfrm>
          <a:off x="2635475" y="147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{663F1866-01A6-4888-B0CF-C3293D042F22}</a:tableStyleId>
              </a:tblPr>
              <a:tblGrid>
                <a:gridCol w="1936525"/>
                <a:gridCol w="1936525"/>
              </a:tblGrid>
              <a:tr h="1818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39" name="Google Shape;339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05" y="4118539"/>
            <a:ext cx="923100" cy="9231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79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61"/>
          <p:cNvSpPr txBox="1"/>
          <p:nvPr>
            <p:ph type="ctrTitle"/>
          </p:nvPr>
        </p:nvSpPr>
        <p:spPr>
          <a:xfrm>
            <a:off x="457200" y="37466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4. Sílabas </a:t>
            </a:r>
            <a:endParaRPr sz="3500"/>
          </a:p>
        </p:txBody>
      </p:sp>
      <p:pic>
        <p:nvPicPr>
          <p:cNvPr id="346" name="Google Shape;346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01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62"/>
          <p:cNvSpPr txBox="1"/>
          <p:nvPr>
            <p:ph idx="4294967295" type="body"/>
          </p:nvPr>
        </p:nvSpPr>
        <p:spPr>
          <a:xfrm>
            <a:off x="311700" y="1616075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tie</a:t>
            </a:r>
            <a:endParaRPr sz="9600"/>
          </a:p>
        </p:txBody>
      </p:sp>
      <p:sp>
        <p:nvSpPr>
          <p:cNvPr id="352" name="Google Shape;352;p62"/>
          <p:cNvSpPr/>
          <p:nvPr/>
        </p:nvSpPr>
        <p:spPr>
          <a:xfrm>
            <a:off x="3710075" y="3034225"/>
            <a:ext cx="1728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3" name="Google Shape;353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22" y="40990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5"/>
          <p:cNvSpPr txBox="1"/>
          <p:nvPr/>
        </p:nvSpPr>
        <p:spPr>
          <a:xfrm>
            <a:off x="310900" y="1848450"/>
            <a:ext cx="8388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1 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63"/>
          <p:cNvSpPr txBox="1"/>
          <p:nvPr>
            <p:ph idx="4294967295" type="body"/>
          </p:nvPr>
        </p:nvSpPr>
        <p:spPr>
          <a:xfrm>
            <a:off x="275200" y="1561588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nen</a:t>
            </a:r>
            <a:endParaRPr sz="9600"/>
          </a:p>
        </p:txBody>
      </p:sp>
      <p:sp>
        <p:nvSpPr>
          <p:cNvPr id="359" name="Google Shape;359;p63"/>
          <p:cNvSpPr/>
          <p:nvPr/>
        </p:nvSpPr>
        <p:spPr>
          <a:xfrm>
            <a:off x="3320000" y="3088713"/>
            <a:ext cx="2540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0" name="Google Shape;360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22" y="40990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4"/>
          <p:cNvSpPr txBox="1"/>
          <p:nvPr>
            <p:ph idx="4294967295" type="body"/>
          </p:nvPr>
        </p:nvSpPr>
        <p:spPr>
          <a:xfrm>
            <a:off x="311700" y="1599688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fies</a:t>
            </a:r>
            <a:endParaRPr sz="9600"/>
          </a:p>
        </p:txBody>
      </p:sp>
      <p:sp>
        <p:nvSpPr>
          <p:cNvPr id="366" name="Google Shape;366;p64"/>
          <p:cNvSpPr/>
          <p:nvPr/>
        </p:nvSpPr>
        <p:spPr>
          <a:xfrm>
            <a:off x="3829550" y="3050613"/>
            <a:ext cx="1641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7" name="Google Shape;367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22" y="40990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65"/>
          <p:cNvSpPr txBox="1"/>
          <p:nvPr>
            <p:ph idx="4294967295" type="body"/>
          </p:nvPr>
        </p:nvSpPr>
        <p:spPr>
          <a:xfrm>
            <a:off x="311700" y="1599688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ta</a:t>
            </a:r>
            <a:endParaRPr sz="9600"/>
          </a:p>
        </p:txBody>
      </p:sp>
      <p:sp>
        <p:nvSpPr>
          <p:cNvPr id="373" name="Google Shape;373;p65"/>
          <p:cNvSpPr/>
          <p:nvPr/>
        </p:nvSpPr>
        <p:spPr>
          <a:xfrm>
            <a:off x="3715147" y="3050613"/>
            <a:ext cx="1900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4" name="Google Shape;374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22" y="40990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6"/>
          <p:cNvSpPr txBox="1"/>
          <p:nvPr>
            <p:ph idx="4294967295" type="body"/>
          </p:nvPr>
        </p:nvSpPr>
        <p:spPr>
          <a:xfrm>
            <a:off x="311700" y="1599688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ten</a:t>
            </a:r>
            <a:endParaRPr sz="9600"/>
          </a:p>
        </p:txBody>
      </p:sp>
      <p:sp>
        <p:nvSpPr>
          <p:cNvPr id="380" name="Google Shape;380;p66"/>
          <p:cNvSpPr/>
          <p:nvPr/>
        </p:nvSpPr>
        <p:spPr>
          <a:xfrm>
            <a:off x="3390775" y="3050613"/>
            <a:ext cx="2301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1" name="Google Shape;381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22" y="40990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7"/>
          <p:cNvSpPr txBox="1"/>
          <p:nvPr>
            <p:ph idx="4294967295" type="body"/>
          </p:nvPr>
        </p:nvSpPr>
        <p:spPr>
          <a:xfrm>
            <a:off x="311700" y="1607875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dran</a:t>
            </a:r>
            <a:endParaRPr sz="9600"/>
          </a:p>
        </p:txBody>
      </p:sp>
      <p:sp>
        <p:nvSpPr>
          <p:cNvPr id="387" name="Google Shape;387;p67"/>
          <p:cNvSpPr/>
          <p:nvPr/>
        </p:nvSpPr>
        <p:spPr>
          <a:xfrm>
            <a:off x="3069625" y="3042425"/>
            <a:ext cx="3157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8" name="Google Shape;388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22" y="40990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8"/>
          <p:cNvSpPr txBox="1"/>
          <p:nvPr>
            <p:ph idx="4294967295" type="body"/>
          </p:nvPr>
        </p:nvSpPr>
        <p:spPr>
          <a:xfrm>
            <a:off x="311700" y="1599688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va</a:t>
            </a:r>
            <a:endParaRPr sz="9600"/>
          </a:p>
        </p:txBody>
      </p:sp>
      <p:sp>
        <p:nvSpPr>
          <p:cNvPr id="394" name="Google Shape;394;p68"/>
          <p:cNvSpPr/>
          <p:nvPr/>
        </p:nvSpPr>
        <p:spPr>
          <a:xfrm>
            <a:off x="3892050" y="3050613"/>
            <a:ext cx="1500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5" name="Google Shape;395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22" y="40990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9"/>
          <p:cNvSpPr txBox="1"/>
          <p:nvPr>
            <p:ph idx="4294967295" type="body"/>
          </p:nvPr>
        </p:nvSpPr>
        <p:spPr>
          <a:xfrm>
            <a:off x="275200" y="1599688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mos</a:t>
            </a:r>
            <a:endParaRPr sz="9600"/>
          </a:p>
        </p:txBody>
      </p:sp>
      <p:sp>
        <p:nvSpPr>
          <p:cNvPr id="401" name="Google Shape;401;p69"/>
          <p:cNvSpPr/>
          <p:nvPr/>
        </p:nvSpPr>
        <p:spPr>
          <a:xfrm>
            <a:off x="3321525" y="3050613"/>
            <a:ext cx="2538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2" name="Google Shape;402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22" y="40990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70"/>
          <p:cNvSpPr txBox="1"/>
          <p:nvPr>
            <p:ph idx="4294967295" type="body"/>
          </p:nvPr>
        </p:nvSpPr>
        <p:spPr>
          <a:xfrm>
            <a:off x="311700" y="1675075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mien</a:t>
            </a:r>
            <a:endParaRPr sz="9600"/>
          </a:p>
        </p:txBody>
      </p:sp>
      <p:sp>
        <p:nvSpPr>
          <p:cNvPr id="408" name="Google Shape;408;p70"/>
          <p:cNvSpPr/>
          <p:nvPr/>
        </p:nvSpPr>
        <p:spPr>
          <a:xfrm>
            <a:off x="3032375" y="3126000"/>
            <a:ext cx="3251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9" name="Google Shape;409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22" y="40990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71"/>
          <p:cNvSpPr txBox="1"/>
          <p:nvPr>
            <p:ph type="ctrTitle"/>
          </p:nvPr>
        </p:nvSpPr>
        <p:spPr>
          <a:xfrm>
            <a:off x="457200" y="36647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5. Dictado</a:t>
            </a:r>
            <a:endParaRPr sz="35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0" name="Google Shape;420;p72"/>
          <p:cNvGraphicFramePr/>
          <p:nvPr/>
        </p:nvGraphicFramePr>
        <p:xfrm>
          <a:off x="22955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{C109DC0A-0AFF-4D41-AB2F-4F81439EB5EB}</a:tableStyleId>
              </a:tblPr>
              <a:tblGrid>
                <a:gridCol w="1611075"/>
                <a:gridCol w="1587050"/>
                <a:gridCol w="15870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21" name="Google Shape;421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05" y="4118539"/>
            <a:ext cx="923100" cy="9231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6"/>
          <p:cNvSpPr txBox="1"/>
          <p:nvPr>
            <p:ph type="ctrTitle"/>
          </p:nvPr>
        </p:nvSpPr>
        <p:spPr>
          <a:xfrm>
            <a:off x="457213" y="3483864"/>
            <a:ext cx="8229600" cy="5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1. Conciencia fonémica </a:t>
            </a:r>
            <a:endParaRPr sz="3500"/>
          </a:p>
        </p:txBody>
      </p:sp>
      <p:pic>
        <p:nvPicPr>
          <p:cNvPr id="255" name="Google Shape;255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6" name="Google Shape;426;p73"/>
          <p:cNvGraphicFramePr/>
          <p:nvPr/>
        </p:nvGraphicFramePr>
        <p:xfrm>
          <a:off x="22955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{C109DC0A-0AFF-4D41-AB2F-4F81439EB5EB}</a:tableStyleId>
              </a:tblPr>
              <a:tblGrid>
                <a:gridCol w="1209825"/>
                <a:gridCol w="1191775"/>
                <a:gridCol w="1191775"/>
                <a:gridCol w="11917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27" name="Google Shape;427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05" y="4118539"/>
            <a:ext cx="923100" cy="9231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4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6. Palabras con 2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3" name="Google Shape;433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75"/>
          <p:cNvSpPr txBox="1"/>
          <p:nvPr>
            <p:ph idx="4294967295" type="body"/>
          </p:nvPr>
        </p:nvSpPr>
        <p:spPr>
          <a:xfrm>
            <a:off x="1934950" y="1588225"/>
            <a:ext cx="3334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cuan</a:t>
            </a:r>
            <a:endParaRPr sz="9600"/>
          </a:p>
        </p:txBody>
      </p:sp>
      <p:sp>
        <p:nvSpPr>
          <p:cNvPr id="439" name="Google Shape;439;p75"/>
          <p:cNvSpPr txBox="1"/>
          <p:nvPr>
            <p:ph idx="4294967295" type="body"/>
          </p:nvPr>
        </p:nvSpPr>
        <p:spPr>
          <a:xfrm>
            <a:off x="4668025" y="15882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do</a:t>
            </a:r>
            <a:endParaRPr sz="9600"/>
          </a:p>
        </p:txBody>
      </p:sp>
      <p:sp>
        <p:nvSpPr>
          <p:cNvPr id="440" name="Google Shape;440;p75"/>
          <p:cNvSpPr/>
          <p:nvPr/>
        </p:nvSpPr>
        <p:spPr>
          <a:xfrm>
            <a:off x="2046617" y="3062075"/>
            <a:ext cx="4754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1" name="Google Shape;441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22" y="40990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76"/>
          <p:cNvSpPr txBox="1"/>
          <p:nvPr>
            <p:ph idx="4294967295" type="body"/>
          </p:nvPr>
        </p:nvSpPr>
        <p:spPr>
          <a:xfrm>
            <a:off x="2414716" y="1586925"/>
            <a:ext cx="1096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447" name="Google Shape;447;p76"/>
          <p:cNvSpPr txBox="1"/>
          <p:nvPr>
            <p:ph idx="4294967295" type="body"/>
          </p:nvPr>
        </p:nvSpPr>
        <p:spPr>
          <a:xfrm>
            <a:off x="3242491" y="1586925"/>
            <a:ext cx="3442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bran</a:t>
            </a:r>
            <a:endParaRPr sz="9600"/>
          </a:p>
        </p:txBody>
      </p:sp>
      <p:sp>
        <p:nvSpPr>
          <p:cNvPr id="448" name="Google Shape;448;p76"/>
          <p:cNvSpPr/>
          <p:nvPr/>
        </p:nvSpPr>
        <p:spPr>
          <a:xfrm>
            <a:off x="2535513" y="3063375"/>
            <a:ext cx="3787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9" name="Google Shape;449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22" y="40990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7"/>
          <p:cNvSpPr txBox="1"/>
          <p:nvPr>
            <p:ph idx="4294967295" type="body"/>
          </p:nvPr>
        </p:nvSpPr>
        <p:spPr>
          <a:xfrm>
            <a:off x="1663475" y="1588225"/>
            <a:ext cx="3314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nues</a:t>
            </a:r>
            <a:endParaRPr sz="9600"/>
          </a:p>
        </p:txBody>
      </p:sp>
      <p:sp>
        <p:nvSpPr>
          <p:cNvPr id="455" name="Google Shape;455;p77"/>
          <p:cNvSpPr txBox="1"/>
          <p:nvPr>
            <p:ph idx="4294967295" type="body"/>
          </p:nvPr>
        </p:nvSpPr>
        <p:spPr>
          <a:xfrm>
            <a:off x="3810616" y="1588225"/>
            <a:ext cx="3669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tros</a:t>
            </a:r>
            <a:endParaRPr sz="9600"/>
          </a:p>
        </p:txBody>
      </p:sp>
      <p:sp>
        <p:nvSpPr>
          <p:cNvPr id="456" name="Google Shape;456;p77"/>
          <p:cNvSpPr/>
          <p:nvPr/>
        </p:nvSpPr>
        <p:spPr>
          <a:xfrm>
            <a:off x="1940875" y="3062075"/>
            <a:ext cx="4782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7" name="Google Shape;457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22" y="40990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78"/>
          <p:cNvSpPr txBox="1"/>
          <p:nvPr>
            <p:ph idx="4294967295" type="body"/>
          </p:nvPr>
        </p:nvSpPr>
        <p:spPr>
          <a:xfrm>
            <a:off x="2875338" y="1616363"/>
            <a:ext cx="3319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si</a:t>
            </a:r>
            <a:endParaRPr sz="9600"/>
          </a:p>
        </p:txBody>
      </p:sp>
      <p:sp>
        <p:nvSpPr>
          <p:cNvPr id="463" name="Google Shape;463;p78"/>
          <p:cNvSpPr txBox="1"/>
          <p:nvPr>
            <p:ph idx="4294967295" type="body"/>
          </p:nvPr>
        </p:nvSpPr>
        <p:spPr>
          <a:xfrm>
            <a:off x="3239525" y="1616363"/>
            <a:ext cx="3109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gue</a:t>
            </a:r>
            <a:endParaRPr sz="9600"/>
          </a:p>
        </p:txBody>
      </p:sp>
      <p:sp>
        <p:nvSpPr>
          <p:cNvPr id="464" name="Google Shape;464;p78"/>
          <p:cNvSpPr/>
          <p:nvPr/>
        </p:nvSpPr>
        <p:spPr>
          <a:xfrm>
            <a:off x="2795263" y="3033938"/>
            <a:ext cx="3319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5" name="Google Shape;465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22" y="40990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79"/>
          <p:cNvSpPr txBox="1"/>
          <p:nvPr>
            <p:ph idx="4294967295" type="body"/>
          </p:nvPr>
        </p:nvSpPr>
        <p:spPr>
          <a:xfrm>
            <a:off x="2139363" y="1588225"/>
            <a:ext cx="354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sue</a:t>
            </a:r>
            <a:endParaRPr sz="9600"/>
          </a:p>
        </p:txBody>
      </p:sp>
      <p:sp>
        <p:nvSpPr>
          <p:cNvPr id="471" name="Google Shape;471;p79"/>
          <p:cNvSpPr txBox="1"/>
          <p:nvPr>
            <p:ph idx="4294967295" type="body"/>
          </p:nvPr>
        </p:nvSpPr>
        <p:spPr>
          <a:xfrm>
            <a:off x="4130038" y="1590011"/>
            <a:ext cx="2874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lo</a:t>
            </a:r>
            <a:endParaRPr sz="9600"/>
          </a:p>
        </p:txBody>
      </p:sp>
      <p:sp>
        <p:nvSpPr>
          <p:cNvPr id="472" name="Google Shape;472;p79"/>
          <p:cNvSpPr/>
          <p:nvPr/>
        </p:nvSpPr>
        <p:spPr>
          <a:xfrm>
            <a:off x="2800263" y="3062075"/>
            <a:ext cx="3463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3" name="Google Shape;473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22" y="40990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80"/>
          <p:cNvSpPr txBox="1"/>
          <p:nvPr>
            <p:ph idx="4294967295" type="body"/>
          </p:nvPr>
        </p:nvSpPr>
        <p:spPr>
          <a:xfrm>
            <a:off x="1998388" y="1588225"/>
            <a:ext cx="3246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sien</a:t>
            </a:r>
            <a:endParaRPr sz="9600"/>
          </a:p>
        </p:txBody>
      </p:sp>
      <p:sp>
        <p:nvSpPr>
          <p:cNvPr id="479" name="Google Shape;479;p80"/>
          <p:cNvSpPr txBox="1"/>
          <p:nvPr>
            <p:ph idx="4294967295" type="body"/>
          </p:nvPr>
        </p:nvSpPr>
        <p:spPr>
          <a:xfrm>
            <a:off x="4176413" y="1588225"/>
            <a:ext cx="2896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tan</a:t>
            </a:r>
            <a:endParaRPr sz="9600"/>
          </a:p>
        </p:txBody>
      </p:sp>
      <p:sp>
        <p:nvSpPr>
          <p:cNvPr id="480" name="Google Shape;480;p80"/>
          <p:cNvSpPr/>
          <p:nvPr/>
        </p:nvSpPr>
        <p:spPr>
          <a:xfrm>
            <a:off x="2386063" y="3062075"/>
            <a:ext cx="4540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81" name="Google Shape;481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22" y="40990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81"/>
          <p:cNvSpPr txBox="1"/>
          <p:nvPr>
            <p:ph type="ctrTitle"/>
          </p:nvPr>
        </p:nvSpPr>
        <p:spPr>
          <a:xfrm>
            <a:off x="457200" y="37318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7</a:t>
            </a:r>
            <a:r>
              <a:rPr lang="en" sz="3500"/>
              <a:t>. Palabras con 3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487" name="Google Shape;487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82"/>
          <p:cNvSpPr txBox="1"/>
          <p:nvPr>
            <p:ph idx="4294967295" type="body"/>
          </p:nvPr>
        </p:nvSpPr>
        <p:spPr>
          <a:xfrm>
            <a:off x="2916200" y="1633050"/>
            <a:ext cx="2389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pe</a:t>
            </a:r>
            <a:endParaRPr sz="9600"/>
          </a:p>
        </p:txBody>
      </p:sp>
      <p:sp>
        <p:nvSpPr>
          <p:cNvPr id="493" name="Google Shape;493;p82"/>
          <p:cNvSpPr txBox="1"/>
          <p:nvPr>
            <p:ph idx="4294967295" type="body"/>
          </p:nvPr>
        </p:nvSpPr>
        <p:spPr>
          <a:xfrm>
            <a:off x="1947850" y="1633050"/>
            <a:ext cx="2282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es</a:t>
            </a:r>
            <a:endParaRPr sz="9600"/>
          </a:p>
        </p:txBody>
      </p:sp>
      <p:sp>
        <p:nvSpPr>
          <p:cNvPr id="494" name="Google Shape;494;p82"/>
          <p:cNvSpPr txBox="1"/>
          <p:nvPr>
            <p:ph idx="4294967295" type="body"/>
          </p:nvPr>
        </p:nvSpPr>
        <p:spPr>
          <a:xfrm>
            <a:off x="4693552" y="1633050"/>
            <a:ext cx="2502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cial</a:t>
            </a:r>
            <a:endParaRPr sz="9600"/>
          </a:p>
        </p:txBody>
      </p:sp>
      <p:sp>
        <p:nvSpPr>
          <p:cNvPr id="495" name="Google Shape;495;p82"/>
          <p:cNvSpPr/>
          <p:nvPr/>
        </p:nvSpPr>
        <p:spPr>
          <a:xfrm>
            <a:off x="1947850" y="3017250"/>
            <a:ext cx="5224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6" name="Google Shape;496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22" y="40990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1850" y="1125475"/>
            <a:ext cx="3400275" cy="28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7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675" y="41240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83"/>
          <p:cNvSpPr txBox="1"/>
          <p:nvPr>
            <p:ph idx="4294967295" type="body"/>
          </p:nvPr>
        </p:nvSpPr>
        <p:spPr>
          <a:xfrm>
            <a:off x="1714275" y="1633050"/>
            <a:ext cx="2445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di</a:t>
            </a:r>
            <a:endParaRPr sz="9600"/>
          </a:p>
        </p:txBody>
      </p:sp>
      <p:sp>
        <p:nvSpPr>
          <p:cNvPr id="502" name="Google Shape;502;p83"/>
          <p:cNvSpPr txBox="1"/>
          <p:nvPr>
            <p:ph idx="4294967295" type="body"/>
          </p:nvPr>
        </p:nvSpPr>
        <p:spPr>
          <a:xfrm>
            <a:off x="2421825" y="1633050"/>
            <a:ext cx="2660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ver</a:t>
            </a:r>
            <a:endParaRPr sz="9600"/>
          </a:p>
        </p:txBody>
      </p:sp>
      <p:sp>
        <p:nvSpPr>
          <p:cNvPr id="503" name="Google Shape;503;p83"/>
          <p:cNvSpPr txBox="1"/>
          <p:nvPr>
            <p:ph idx="4294967295" type="body"/>
          </p:nvPr>
        </p:nvSpPr>
        <p:spPr>
          <a:xfrm>
            <a:off x="4597125" y="1633050"/>
            <a:ext cx="2832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sión</a:t>
            </a:r>
            <a:endParaRPr sz="9600"/>
          </a:p>
        </p:txBody>
      </p:sp>
      <p:sp>
        <p:nvSpPr>
          <p:cNvPr id="504" name="Google Shape;504;p83"/>
          <p:cNvSpPr/>
          <p:nvPr/>
        </p:nvSpPr>
        <p:spPr>
          <a:xfrm>
            <a:off x="1747455" y="3017250"/>
            <a:ext cx="5346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05" name="Google Shape;505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22" y="40990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84"/>
          <p:cNvSpPr txBox="1"/>
          <p:nvPr>
            <p:ph idx="4294967295" type="body"/>
          </p:nvPr>
        </p:nvSpPr>
        <p:spPr>
          <a:xfrm>
            <a:off x="1420263" y="1599225"/>
            <a:ext cx="3019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cui</a:t>
            </a:r>
            <a:endParaRPr sz="9600"/>
          </a:p>
        </p:txBody>
      </p:sp>
      <p:sp>
        <p:nvSpPr>
          <p:cNvPr id="511" name="Google Shape;511;p84"/>
          <p:cNvSpPr txBox="1"/>
          <p:nvPr>
            <p:ph idx="4294967295" type="body"/>
          </p:nvPr>
        </p:nvSpPr>
        <p:spPr>
          <a:xfrm>
            <a:off x="3719988" y="1599238"/>
            <a:ext cx="3202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da</a:t>
            </a:r>
            <a:endParaRPr sz="9600"/>
          </a:p>
        </p:txBody>
      </p:sp>
      <p:sp>
        <p:nvSpPr>
          <p:cNvPr id="512" name="Google Shape;512;p84"/>
          <p:cNvSpPr txBox="1"/>
          <p:nvPr>
            <p:ph idx="4294967295" type="body"/>
          </p:nvPr>
        </p:nvSpPr>
        <p:spPr>
          <a:xfrm>
            <a:off x="4630737" y="1601013"/>
            <a:ext cx="3093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do</a:t>
            </a:r>
            <a:endParaRPr sz="9600"/>
          </a:p>
        </p:txBody>
      </p:sp>
      <p:sp>
        <p:nvSpPr>
          <p:cNvPr id="513" name="Google Shape;513;p84"/>
          <p:cNvSpPr/>
          <p:nvPr/>
        </p:nvSpPr>
        <p:spPr>
          <a:xfrm>
            <a:off x="1935563" y="3051063"/>
            <a:ext cx="5238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4" name="Google Shape;514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22" y="40990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85"/>
          <p:cNvSpPr txBox="1"/>
          <p:nvPr>
            <p:ph idx="4294967295" type="body"/>
          </p:nvPr>
        </p:nvSpPr>
        <p:spPr>
          <a:xfrm>
            <a:off x="1660697" y="1673375"/>
            <a:ext cx="2206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gol</a:t>
            </a:r>
            <a:endParaRPr sz="9600"/>
          </a:p>
        </p:txBody>
      </p:sp>
      <p:sp>
        <p:nvSpPr>
          <p:cNvPr id="520" name="Google Shape;520;p85"/>
          <p:cNvSpPr txBox="1"/>
          <p:nvPr>
            <p:ph idx="4294967295" type="body"/>
          </p:nvPr>
        </p:nvSpPr>
        <p:spPr>
          <a:xfrm>
            <a:off x="3256174" y="1673375"/>
            <a:ext cx="2521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pe</a:t>
            </a:r>
            <a:endParaRPr sz="9600"/>
          </a:p>
        </p:txBody>
      </p:sp>
      <p:sp>
        <p:nvSpPr>
          <p:cNvPr id="521" name="Google Shape;521;p85"/>
          <p:cNvSpPr txBox="1"/>
          <p:nvPr>
            <p:ph idx="4294967295" type="body"/>
          </p:nvPr>
        </p:nvSpPr>
        <p:spPr>
          <a:xfrm>
            <a:off x="5318738" y="1673375"/>
            <a:ext cx="1581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ar</a:t>
            </a:r>
            <a:endParaRPr sz="9600"/>
          </a:p>
        </p:txBody>
      </p:sp>
      <p:sp>
        <p:nvSpPr>
          <p:cNvPr id="522" name="Google Shape;522;p85"/>
          <p:cNvSpPr/>
          <p:nvPr/>
        </p:nvSpPr>
        <p:spPr>
          <a:xfrm>
            <a:off x="1872500" y="3133775"/>
            <a:ext cx="4896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3" name="Google Shape;523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22" y="40990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86"/>
          <p:cNvSpPr txBox="1"/>
          <p:nvPr>
            <p:ph idx="4294967295" type="body"/>
          </p:nvPr>
        </p:nvSpPr>
        <p:spPr>
          <a:xfrm>
            <a:off x="892588" y="1594950"/>
            <a:ext cx="3028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en</a:t>
            </a:r>
            <a:endParaRPr sz="9600"/>
          </a:p>
        </p:txBody>
      </p:sp>
      <p:sp>
        <p:nvSpPr>
          <p:cNvPr id="529" name="Google Shape;529;p86"/>
          <p:cNvSpPr txBox="1"/>
          <p:nvPr>
            <p:ph idx="4294967295" type="body"/>
          </p:nvPr>
        </p:nvSpPr>
        <p:spPr>
          <a:xfrm>
            <a:off x="2162888" y="1594950"/>
            <a:ext cx="3954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cuen</a:t>
            </a:r>
            <a:endParaRPr sz="9600"/>
          </a:p>
        </p:txBody>
      </p:sp>
      <p:sp>
        <p:nvSpPr>
          <p:cNvPr id="530" name="Google Shape;530;p86"/>
          <p:cNvSpPr txBox="1"/>
          <p:nvPr>
            <p:ph idx="4294967295" type="body"/>
          </p:nvPr>
        </p:nvSpPr>
        <p:spPr>
          <a:xfrm>
            <a:off x="5617413" y="1594950"/>
            <a:ext cx="263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tran</a:t>
            </a:r>
            <a:endParaRPr sz="9600"/>
          </a:p>
        </p:txBody>
      </p:sp>
      <p:sp>
        <p:nvSpPr>
          <p:cNvPr id="531" name="Google Shape;531;p86"/>
          <p:cNvSpPr/>
          <p:nvPr/>
        </p:nvSpPr>
        <p:spPr>
          <a:xfrm>
            <a:off x="892588" y="3055350"/>
            <a:ext cx="7358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2" name="Google Shape;532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22" y="40990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87"/>
          <p:cNvSpPr txBox="1"/>
          <p:nvPr>
            <p:ph idx="4294967295" type="body"/>
          </p:nvPr>
        </p:nvSpPr>
        <p:spPr>
          <a:xfrm>
            <a:off x="978625" y="1594950"/>
            <a:ext cx="305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ca</a:t>
            </a:r>
            <a:endParaRPr sz="9600"/>
          </a:p>
        </p:txBody>
      </p:sp>
      <p:sp>
        <p:nvSpPr>
          <p:cNvPr id="538" name="Google Shape;538;p87"/>
          <p:cNvSpPr txBox="1"/>
          <p:nvPr>
            <p:ph idx="4294967295" type="body"/>
          </p:nvPr>
        </p:nvSpPr>
        <p:spPr>
          <a:xfrm>
            <a:off x="3177550" y="1594950"/>
            <a:ext cx="240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mio</a:t>
            </a:r>
            <a:endParaRPr sz="9600"/>
          </a:p>
        </p:txBody>
      </p:sp>
      <p:sp>
        <p:nvSpPr>
          <p:cNvPr id="539" name="Google Shape;539;p87"/>
          <p:cNvSpPr txBox="1"/>
          <p:nvPr>
            <p:ph idx="4294967295" type="body"/>
          </p:nvPr>
        </p:nvSpPr>
        <p:spPr>
          <a:xfrm>
            <a:off x="5045475" y="1594950"/>
            <a:ext cx="2823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nes</a:t>
            </a:r>
            <a:endParaRPr sz="9600"/>
          </a:p>
        </p:txBody>
      </p:sp>
      <p:sp>
        <p:nvSpPr>
          <p:cNvPr id="540" name="Google Shape;540;p87"/>
          <p:cNvSpPr/>
          <p:nvPr/>
        </p:nvSpPr>
        <p:spPr>
          <a:xfrm>
            <a:off x="1741300" y="3055350"/>
            <a:ext cx="5769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1" name="Google Shape;541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22" y="40990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88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8. Palabras con 4 o más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7" name="Google Shape;547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89"/>
          <p:cNvSpPr txBox="1"/>
          <p:nvPr>
            <p:ph idx="4294967295" type="body"/>
          </p:nvPr>
        </p:nvSpPr>
        <p:spPr>
          <a:xfrm>
            <a:off x="745250" y="1637775"/>
            <a:ext cx="2389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ce</a:t>
            </a:r>
            <a:endParaRPr sz="9600"/>
          </a:p>
        </p:txBody>
      </p:sp>
      <p:sp>
        <p:nvSpPr>
          <p:cNvPr id="553" name="Google Shape;553;p89"/>
          <p:cNvSpPr txBox="1"/>
          <p:nvPr>
            <p:ph idx="4294967295" type="body"/>
          </p:nvPr>
        </p:nvSpPr>
        <p:spPr>
          <a:xfrm>
            <a:off x="1660050" y="1637775"/>
            <a:ext cx="2684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le</a:t>
            </a:r>
            <a:endParaRPr sz="9600"/>
          </a:p>
        </p:txBody>
      </p:sp>
      <p:sp>
        <p:nvSpPr>
          <p:cNvPr id="554" name="Google Shape;554;p89"/>
          <p:cNvSpPr txBox="1"/>
          <p:nvPr/>
        </p:nvSpPr>
        <p:spPr>
          <a:xfrm>
            <a:off x="3536900" y="1637775"/>
            <a:ext cx="309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bran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5" name="Google Shape;555;p89"/>
          <p:cNvSpPr/>
          <p:nvPr/>
        </p:nvSpPr>
        <p:spPr>
          <a:xfrm>
            <a:off x="745250" y="3012500"/>
            <a:ext cx="7580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6" name="Google Shape;556;p89"/>
          <p:cNvSpPr txBox="1"/>
          <p:nvPr/>
        </p:nvSpPr>
        <p:spPr>
          <a:xfrm>
            <a:off x="6361950" y="1637788"/>
            <a:ext cx="1963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7" name="Google Shape;557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22" y="40990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90"/>
          <p:cNvSpPr txBox="1"/>
          <p:nvPr>
            <p:ph idx="4294967295" type="body"/>
          </p:nvPr>
        </p:nvSpPr>
        <p:spPr>
          <a:xfrm>
            <a:off x="268092" y="1599675"/>
            <a:ext cx="2113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rá</a:t>
            </a:r>
            <a:endParaRPr sz="9600"/>
          </a:p>
        </p:txBody>
      </p:sp>
      <p:sp>
        <p:nvSpPr>
          <p:cNvPr id="563" name="Google Shape;563;p90"/>
          <p:cNvSpPr txBox="1"/>
          <p:nvPr>
            <p:ph idx="4294967295" type="body"/>
          </p:nvPr>
        </p:nvSpPr>
        <p:spPr>
          <a:xfrm>
            <a:off x="945738" y="1599675"/>
            <a:ext cx="289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pi</a:t>
            </a:r>
            <a:endParaRPr sz="9600"/>
          </a:p>
        </p:txBody>
      </p:sp>
      <p:sp>
        <p:nvSpPr>
          <p:cNvPr id="564" name="Google Shape;564;p90"/>
          <p:cNvSpPr txBox="1"/>
          <p:nvPr/>
        </p:nvSpPr>
        <p:spPr>
          <a:xfrm>
            <a:off x="2897838" y="1599675"/>
            <a:ext cx="225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5" name="Google Shape;565;p90"/>
          <p:cNvSpPr/>
          <p:nvPr/>
        </p:nvSpPr>
        <p:spPr>
          <a:xfrm>
            <a:off x="506213" y="3050600"/>
            <a:ext cx="8104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6" name="Google Shape;566;p90"/>
          <p:cNvSpPr txBox="1"/>
          <p:nvPr/>
        </p:nvSpPr>
        <p:spPr>
          <a:xfrm>
            <a:off x="4322863" y="1599675"/>
            <a:ext cx="3244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7" name="Google Shape;567;p90"/>
          <p:cNvSpPr txBox="1"/>
          <p:nvPr/>
        </p:nvSpPr>
        <p:spPr>
          <a:xfrm>
            <a:off x="6762400" y="1599675"/>
            <a:ext cx="2113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8" name="Google Shape;568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22" y="40990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91"/>
          <p:cNvSpPr txBox="1"/>
          <p:nvPr>
            <p:ph idx="4294967295" type="body"/>
          </p:nvPr>
        </p:nvSpPr>
        <p:spPr>
          <a:xfrm>
            <a:off x="88925" y="1637788"/>
            <a:ext cx="2058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</a:t>
            </a:r>
            <a:endParaRPr sz="9600"/>
          </a:p>
        </p:txBody>
      </p:sp>
      <p:sp>
        <p:nvSpPr>
          <p:cNvPr id="574" name="Google Shape;574;p91"/>
          <p:cNvSpPr txBox="1"/>
          <p:nvPr>
            <p:ph idx="4294967295" type="body"/>
          </p:nvPr>
        </p:nvSpPr>
        <p:spPr>
          <a:xfrm>
            <a:off x="1477925" y="1661850"/>
            <a:ext cx="225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mo</a:t>
            </a:r>
            <a:endParaRPr sz="9600"/>
          </a:p>
        </p:txBody>
      </p:sp>
      <p:sp>
        <p:nvSpPr>
          <p:cNvPr id="575" name="Google Shape;575;p91"/>
          <p:cNvSpPr txBox="1"/>
          <p:nvPr/>
        </p:nvSpPr>
        <p:spPr>
          <a:xfrm>
            <a:off x="3124636" y="1637788"/>
            <a:ext cx="2631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6" name="Google Shape;576;p91"/>
          <p:cNvSpPr/>
          <p:nvPr/>
        </p:nvSpPr>
        <p:spPr>
          <a:xfrm>
            <a:off x="674050" y="3012513"/>
            <a:ext cx="7885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7" name="Google Shape;577;p91"/>
          <p:cNvSpPr txBox="1"/>
          <p:nvPr/>
        </p:nvSpPr>
        <p:spPr>
          <a:xfrm>
            <a:off x="5156386" y="1637788"/>
            <a:ext cx="3009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8" name="Google Shape;578;p91"/>
          <p:cNvSpPr txBox="1"/>
          <p:nvPr/>
        </p:nvSpPr>
        <p:spPr>
          <a:xfrm>
            <a:off x="6169961" y="1637788"/>
            <a:ext cx="2810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9" name="Google Shape;579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22" y="40990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92"/>
          <p:cNvSpPr txBox="1"/>
          <p:nvPr>
            <p:ph idx="4294967295" type="body"/>
          </p:nvPr>
        </p:nvSpPr>
        <p:spPr>
          <a:xfrm>
            <a:off x="764163" y="1553250"/>
            <a:ext cx="2618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es</a:t>
            </a:r>
            <a:endParaRPr sz="9600"/>
          </a:p>
        </p:txBody>
      </p:sp>
      <p:sp>
        <p:nvSpPr>
          <p:cNvPr id="585" name="Google Shape;585;p92"/>
          <p:cNvSpPr txBox="1"/>
          <p:nvPr>
            <p:ph idx="4294967295" type="body"/>
          </p:nvPr>
        </p:nvSpPr>
        <p:spPr>
          <a:xfrm>
            <a:off x="2457288" y="1553250"/>
            <a:ext cx="2618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par</a:t>
            </a:r>
            <a:endParaRPr sz="9600"/>
          </a:p>
        </p:txBody>
      </p:sp>
      <p:sp>
        <p:nvSpPr>
          <p:cNvPr id="586" name="Google Shape;586;p92"/>
          <p:cNvSpPr/>
          <p:nvPr/>
        </p:nvSpPr>
        <p:spPr>
          <a:xfrm>
            <a:off x="1387736" y="3097044"/>
            <a:ext cx="6658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7" name="Google Shape;587;p92"/>
          <p:cNvSpPr txBox="1"/>
          <p:nvPr/>
        </p:nvSpPr>
        <p:spPr>
          <a:xfrm>
            <a:off x="4097138" y="1553250"/>
            <a:ext cx="2366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8" name="Google Shape;588;p92"/>
          <p:cNvSpPr txBox="1"/>
          <p:nvPr/>
        </p:nvSpPr>
        <p:spPr>
          <a:xfrm>
            <a:off x="5156638" y="1553250"/>
            <a:ext cx="3223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9" name="Google Shape;589;p9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22" y="40990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363" y="796288"/>
            <a:ext cx="2820275" cy="355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8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675" y="41240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93"/>
          <p:cNvSpPr txBox="1"/>
          <p:nvPr>
            <p:ph idx="4294967295" type="body"/>
          </p:nvPr>
        </p:nvSpPr>
        <p:spPr>
          <a:xfrm>
            <a:off x="133610" y="1523488"/>
            <a:ext cx="1878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i</a:t>
            </a:r>
            <a:endParaRPr sz="9600"/>
          </a:p>
        </p:txBody>
      </p:sp>
      <p:sp>
        <p:nvSpPr>
          <p:cNvPr id="595" name="Google Shape;595;p93"/>
          <p:cNvSpPr txBox="1"/>
          <p:nvPr>
            <p:ph idx="4294967295" type="body"/>
          </p:nvPr>
        </p:nvSpPr>
        <p:spPr>
          <a:xfrm>
            <a:off x="1105053" y="1523488"/>
            <a:ext cx="2639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ma</a:t>
            </a:r>
            <a:endParaRPr sz="9600"/>
          </a:p>
        </p:txBody>
      </p:sp>
      <p:sp>
        <p:nvSpPr>
          <p:cNvPr id="596" name="Google Shape;596;p93"/>
          <p:cNvSpPr txBox="1"/>
          <p:nvPr/>
        </p:nvSpPr>
        <p:spPr>
          <a:xfrm>
            <a:off x="3840775" y="1523475"/>
            <a:ext cx="3264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nan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7" name="Google Shape;597;p93"/>
          <p:cNvSpPr/>
          <p:nvPr/>
        </p:nvSpPr>
        <p:spPr>
          <a:xfrm>
            <a:off x="866438" y="3097047"/>
            <a:ext cx="7580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8" name="Google Shape;598;p93"/>
          <p:cNvSpPr txBox="1"/>
          <p:nvPr/>
        </p:nvSpPr>
        <p:spPr>
          <a:xfrm>
            <a:off x="2738833" y="1523488"/>
            <a:ext cx="1998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9" name="Google Shape;599;p93"/>
          <p:cNvSpPr txBox="1"/>
          <p:nvPr/>
        </p:nvSpPr>
        <p:spPr>
          <a:xfrm>
            <a:off x="5745775" y="1523475"/>
            <a:ext cx="3264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00" name="Google Shape;600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22" y="40990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oogle Shape;605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94"/>
          <p:cNvSpPr txBox="1"/>
          <p:nvPr>
            <p:ph type="ctrTitle"/>
          </p:nvPr>
        </p:nvSpPr>
        <p:spPr>
          <a:xfrm>
            <a:off x="457200" y="3672300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9. Dictado</a:t>
            </a:r>
            <a:endParaRPr sz="35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1" name="Google Shape;611;p95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{C109DC0A-0AFF-4D41-AB2F-4F81439EB5EB}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612" name="Google Shape;612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05" y="4118539"/>
            <a:ext cx="923100" cy="9231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7" name="Google Shape;617;p96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{C109DC0A-0AFF-4D41-AB2F-4F81439EB5EB}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618" name="Google Shape;618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05" y="4118539"/>
            <a:ext cx="923100" cy="9231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3" name="Google Shape;623;p97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{C109DC0A-0AFF-4D41-AB2F-4F81439EB5EB}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624" name="Google Shape;624;p9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05" y="4118539"/>
            <a:ext cx="923100" cy="9231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Google Shape;629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98"/>
          <p:cNvSpPr txBox="1"/>
          <p:nvPr>
            <p:ph type="ctrTitle"/>
          </p:nvPr>
        </p:nvSpPr>
        <p:spPr>
          <a:xfrm>
            <a:off x="457200" y="3746700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10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99"/>
          <p:cNvSpPr txBox="1"/>
          <p:nvPr>
            <p:ph idx="4294967295" type="body"/>
          </p:nvPr>
        </p:nvSpPr>
        <p:spPr>
          <a:xfrm>
            <a:off x="311700" y="1101325"/>
            <a:ext cx="8520600" cy="24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500"/>
              <a:t>¡No quiero llegar tarde a la fiesta!</a:t>
            </a:r>
            <a:endParaRPr sz="45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t/>
            </a:r>
            <a:endParaRPr sz="4500"/>
          </a:p>
        </p:txBody>
      </p:sp>
      <p:pic>
        <p:nvPicPr>
          <p:cNvPr id="636" name="Google Shape;636;p9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22" y="40990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100"/>
          <p:cNvSpPr txBox="1"/>
          <p:nvPr>
            <p:ph idx="4294967295" type="body"/>
          </p:nvPr>
        </p:nvSpPr>
        <p:spPr>
          <a:xfrm>
            <a:off x="275125" y="761425"/>
            <a:ext cx="8520600" cy="24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500"/>
              <a:t>—¡Me divertí mucho! —responde Valentina.</a:t>
            </a:r>
            <a:endParaRPr sz="45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t/>
            </a:r>
            <a:endParaRPr sz="4500"/>
          </a:p>
        </p:txBody>
      </p:sp>
      <p:pic>
        <p:nvPicPr>
          <p:cNvPr id="642" name="Google Shape;642;p10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22" y="40990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101"/>
          <p:cNvSpPr txBox="1"/>
          <p:nvPr>
            <p:ph idx="4294967295" type="body"/>
          </p:nvPr>
        </p:nvSpPr>
        <p:spPr>
          <a:xfrm>
            <a:off x="275125" y="761425"/>
            <a:ext cx="8520600" cy="24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4500"/>
              <a:t>Cuando la fiesta termina, Carlos y Beto están cansados pero muy felices.</a:t>
            </a:r>
            <a:endParaRPr sz="4500"/>
          </a:p>
        </p:txBody>
      </p:sp>
      <p:pic>
        <p:nvPicPr>
          <p:cNvPr id="648" name="Google Shape;648;p10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22" y="40990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" name="Google Shape;653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102"/>
          <p:cNvSpPr txBox="1"/>
          <p:nvPr>
            <p:ph type="ctrTitle"/>
          </p:nvPr>
        </p:nvSpPr>
        <p:spPr>
          <a:xfrm>
            <a:off x="457200" y="36425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11. Dictado</a:t>
            </a:r>
            <a:endParaRPr sz="3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3425" y="890313"/>
            <a:ext cx="3057150" cy="3362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675" y="41240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03"/>
          <p:cNvSpPr txBox="1"/>
          <p:nvPr>
            <p:ph idx="4294967295" type="body"/>
          </p:nvPr>
        </p:nvSpPr>
        <p:spPr>
          <a:xfrm>
            <a:off x="311700" y="1710925"/>
            <a:ext cx="8520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4500"/>
              <a:t>____________________________.</a:t>
            </a:r>
            <a:endParaRPr sz="4500"/>
          </a:p>
        </p:txBody>
      </p:sp>
      <p:pic>
        <p:nvPicPr>
          <p:cNvPr id="660" name="Google Shape;660;p10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05" y="4118539"/>
            <a:ext cx="923100" cy="9231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Google Shape;665;p10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22" y="4099000"/>
            <a:ext cx="873000" cy="873000"/>
          </a:xfrm>
          <a:prstGeom prst="ellipse">
            <a:avLst/>
          </a:prstGeom>
          <a:noFill/>
        </p:spPr>
      </p:pic>
      <p:sp>
        <p:nvSpPr>
          <p:cNvPr id="666" name="Google Shape;666;p104"/>
          <p:cNvSpPr txBox="1"/>
          <p:nvPr/>
        </p:nvSpPr>
        <p:spPr>
          <a:xfrm>
            <a:off x="685800" y="1066800"/>
            <a:ext cx="7967400" cy="16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¡No quiero llegar tarde a la fiesta!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105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672" name="Google Shape;672;p105"/>
          <p:cNvSpPr txBox="1"/>
          <p:nvPr>
            <p:ph idx="1" type="subTitle"/>
          </p:nvPr>
        </p:nvSpPr>
        <p:spPr>
          <a:xfrm>
            <a:off x="457200" y="2613550"/>
            <a:ext cx="41148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sp>
        <p:nvSpPr>
          <p:cNvPr id="673" name="Google Shape;673;p10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DAC2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4" name="Google Shape;674;p10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DAC2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5" name="Google Shape;675;p10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DAC2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6" name="Google Shape;676;p10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7" name="Google Shape;677;p10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8" name="Google Shape;678;p10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9" name="Google Shape;679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7525" y="884799"/>
            <a:ext cx="4584883" cy="3487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6263" y="1065525"/>
            <a:ext cx="3571474" cy="301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5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675" y="41240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9175" y="859863"/>
            <a:ext cx="2645650" cy="34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5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675" y="41240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2"/>
          <p:cNvSpPr txBox="1"/>
          <p:nvPr>
            <p:ph type="ctrTitle"/>
          </p:nvPr>
        </p:nvSpPr>
        <p:spPr>
          <a:xfrm>
            <a:off x="457200" y="3773942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2. Diptongos decrecientes</a:t>
            </a:r>
            <a:endParaRPr sz="3500"/>
          </a:p>
        </p:txBody>
      </p:sp>
      <p:pic>
        <p:nvPicPr>
          <p:cNvPr id="291" name="Google Shape;29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