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C24526-AA2A-492D-B598-39ECC9481FBB}">
  <a:tblStyle styleId="{0EC24526-AA2A-492D-B598-39ECC9481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50B2939-D4ED-4D87-9264-C042C66722D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/n/, cin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/r/, per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/s/, tes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/cin/, /ta/, cinta.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/cho/, /ca/, choca.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12604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12604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/cin/, /ta/, cinta.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/cin/,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/cin/, /ta/, cinta)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cinta, /cin/, /ta/.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cinta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cinta, /cin/,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/i/, /n/, /t/, /a/, cinta.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/i/, /n/, /t/,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/i/, /n/, /t/, /a/, cinta)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cinta, /s/, /i/, /n/, /t/,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cinta. Ahora todos juntos: cinta, /s/, /i/, /n/, /t/, /a/, cinta.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/cin/, /co/, cinco.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/ca/, /rro/, carro.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/al/, /tas/, altas.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ba12604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ba12604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/jas/, bajas.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/ra/, /te/, karate.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/per/, /to/, experto.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/ki/, /mo/, /no/, kimono.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/ta/, /das/, patadas.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/fe/, /li/, /ces/, felices.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/cho/, /ca/?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/cho/, /ca/, choca)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choca, /cho/, /ca/)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/o/, /k/,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/o/, /k/, /a/, choca)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choca, /ch/, /o/, /k/,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/ma/, /ño/, tamaño.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cinco, /cin/, /co/, cinco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/cin/, /co/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Cinco, /s/, /i/, /n/, /k/,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333e01cf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333e01cf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kimono, /ki/, /mo/, /no/, kimono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/ki/, /mo/, /no/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Kimono, /k/, /i/, /m/, /o/, /n/,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experto, /ex/, /per/, /to/, experto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/per/, /to/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/x/.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/r/.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Experto, /e/, /x/, /p/, /e/, /r/, /t/,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ba12604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3ba12604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/ka/, /ra/,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/ka/, /ra/, /ta/, karate)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karate, /ka/, /ra/,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/r/, /a/,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/r/, /a/, /t/, /e/, karate)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karate, /k/, /a/, /r/, /a/,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―Choca los cinco ―dice Coco.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pone su kimono con su cinta amarilla.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415c4d1d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415c4d1d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415c4d1d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415c4d1d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¡Choca los cinco!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Choca (1), los (2), cinco (3)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¡Choca los cinco!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3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415c4d1d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415c4d1d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ba12604a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ba12604a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/ki/, /mo/,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/ki/, /mo/, /no/, kimono)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kimono, /ki/, /mo/,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/i/, /m/, /o/,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/i/, /m/, /o/, /n/, /o/, kimono)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kimono, /k/, /i/, /m/, /o/,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hace karate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Coco va al karate, pero está un poco agitado. Debe ejercitarse con un compañero más alto que él.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31e7f2510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31e7f2510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31e7f2510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31e7f2510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31e7f25106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31e7f25106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3ea1c8ca6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3ea1c8ca6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ea1c8ca6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3ea1c8ca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ea1c8ca6e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3ea1c8ca6e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3ea1c8ca6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3ea1c8ca6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¿tú también estarías agitado si fueras Coco?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también estaría agitado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ba12604a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ba12604a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/fe/, /li/, /ces/?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/fe/, /li/, /ces/, felices)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felices, /fe/, /li/, /ces/)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/f/, /e/, /l/, /i/, /s/,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/f/, /e/, /l/, /i/, /s/, /e/, /s/, felices)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felices, /f/, /e/, /l/, /i/, /s/, /e/,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6.png"/><Relationship Id="rId4" Type="http://schemas.openxmlformats.org/officeDocument/2006/relationships/image" Target="../media/image37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6.png"/><Relationship Id="rId4" Type="http://schemas.openxmlformats.org/officeDocument/2006/relationships/image" Target="../media/image36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6.png"/><Relationship Id="rId4" Type="http://schemas.openxmlformats.org/officeDocument/2006/relationships/image" Target="../media/image3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6.pn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63" l="0" r="0" t="553"/>
          <a:stretch/>
        </p:blipFill>
        <p:spPr>
          <a:xfrm>
            <a:off x="3486900" y="1176775"/>
            <a:ext cx="2170201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15575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8" name="Google Shape;388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0" name="Google Shape;400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2" name="Google Shape;412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4" name="Google Shape;424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4" name="Google Shape;454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0" name="Google Shape;460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8" name="Google Shape;478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2" name="Google Shape;502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{0EC24526-AA2A-492D-B598-39ECC9481FBB}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9" name="Google Shape;50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4"/>
          <p:cNvSpPr/>
          <p:nvPr/>
        </p:nvSpPr>
        <p:spPr>
          <a:xfrm>
            <a:off x="3821250" y="31603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6" name="Google Shape;51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5"/>
          <p:cNvSpPr/>
          <p:nvPr/>
        </p:nvSpPr>
        <p:spPr>
          <a:xfrm>
            <a:off x="3391975" y="3191525"/>
            <a:ext cx="25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6"/>
          <p:cNvSpPr/>
          <p:nvPr/>
        </p:nvSpPr>
        <p:spPr>
          <a:xfrm>
            <a:off x="3955700" y="3191525"/>
            <a:ext cx="131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7"/>
          <p:cNvSpPr/>
          <p:nvPr/>
        </p:nvSpPr>
        <p:spPr>
          <a:xfrm>
            <a:off x="3810850" y="3149900"/>
            <a:ext cx="170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8"/>
          <p:cNvSpPr/>
          <p:nvPr/>
        </p:nvSpPr>
        <p:spPr>
          <a:xfrm>
            <a:off x="3583600" y="3191525"/>
            <a:ext cx="211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9"/>
          <p:cNvSpPr/>
          <p:nvPr/>
        </p:nvSpPr>
        <p:spPr>
          <a:xfrm>
            <a:off x="3656400" y="3129100"/>
            <a:ext cx="188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3" name="Google Shape;563;p81"/>
          <p:cNvSpPr txBox="1"/>
          <p:nvPr/>
        </p:nvSpPr>
        <p:spPr>
          <a:xfrm>
            <a:off x="25229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 txBox="1"/>
          <p:nvPr/>
        </p:nvSpPr>
        <p:spPr>
          <a:xfrm>
            <a:off x="4309550" y="1841650"/>
            <a:ext cx="195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1"/>
          <p:cNvSpPr/>
          <p:nvPr/>
        </p:nvSpPr>
        <p:spPr>
          <a:xfrm>
            <a:off x="2924750" y="3267725"/>
            <a:ext cx="313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1" name="Google Shape;571;p82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 txBox="1"/>
          <p:nvPr/>
        </p:nvSpPr>
        <p:spPr>
          <a:xfrm>
            <a:off x="42981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2"/>
          <p:cNvSpPr/>
          <p:nvPr/>
        </p:nvSpPr>
        <p:spPr>
          <a:xfrm>
            <a:off x="2551350" y="3267725"/>
            <a:ext cx="38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025" y="1090513"/>
            <a:ext cx="1853250" cy="296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47"/>
          <p:cNvCxnSpPr/>
          <p:nvPr/>
        </p:nvCxnSpPr>
        <p:spPr>
          <a:xfrm flipH="1">
            <a:off x="4564675" y="1673813"/>
            <a:ext cx="1347300" cy="11178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9" name="Google Shape;579;p83"/>
          <p:cNvSpPr txBox="1"/>
          <p:nvPr/>
        </p:nvSpPr>
        <p:spPr>
          <a:xfrm>
            <a:off x="24353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 txBox="1"/>
          <p:nvPr/>
        </p:nvSpPr>
        <p:spPr>
          <a:xfrm>
            <a:off x="3840900" y="18700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3"/>
          <p:cNvSpPr/>
          <p:nvPr/>
        </p:nvSpPr>
        <p:spPr>
          <a:xfrm>
            <a:off x="2968800" y="3267725"/>
            <a:ext cx="315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7" name="Google Shape;587;p84"/>
          <p:cNvSpPr txBox="1"/>
          <p:nvPr/>
        </p:nvSpPr>
        <p:spPr>
          <a:xfrm>
            <a:off x="20822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 txBox="1"/>
          <p:nvPr/>
        </p:nvSpPr>
        <p:spPr>
          <a:xfrm>
            <a:off x="3993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84"/>
          <p:cNvSpPr/>
          <p:nvPr/>
        </p:nvSpPr>
        <p:spPr>
          <a:xfrm>
            <a:off x="2818675" y="3267725"/>
            <a:ext cx="335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5" name="Google Shape;595;p85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 txBox="1"/>
          <p:nvPr/>
        </p:nvSpPr>
        <p:spPr>
          <a:xfrm>
            <a:off x="39933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5"/>
          <p:cNvSpPr/>
          <p:nvPr/>
        </p:nvSpPr>
        <p:spPr>
          <a:xfrm>
            <a:off x="3418725" y="3039125"/>
            <a:ext cx="278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3" name="Google Shape;603;p86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 txBox="1"/>
          <p:nvPr/>
        </p:nvSpPr>
        <p:spPr>
          <a:xfrm>
            <a:off x="39933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jas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6"/>
          <p:cNvSpPr/>
          <p:nvPr/>
        </p:nvSpPr>
        <p:spPr>
          <a:xfrm>
            <a:off x="3057550" y="3039125"/>
            <a:ext cx="322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1" name="Google Shape;61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7" name="Google Shape;617;p88"/>
          <p:cNvSpPr txBox="1"/>
          <p:nvPr/>
        </p:nvSpPr>
        <p:spPr>
          <a:xfrm>
            <a:off x="192130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 txBox="1"/>
          <p:nvPr/>
        </p:nvSpPr>
        <p:spPr>
          <a:xfrm>
            <a:off x="47882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8"/>
          <p:cNvSpPr/>
          <p:nvPr/>
        </p:nvSpPr>
        <p:spPr>
          <a:xfrm>
            <a:off x="2446050" y="3267725"/>
            <a:ext cx="418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6" name="Google Shape;626;p89"/>
          <p:cNvSpPr txBox="1"/>
          <p:nvPr/>
        </p:nvSpPr>
        <p:spPr>
          <a:xfrm>
            <a:off x="17363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3492875" y="1807325"/>
            <a:ext cx="245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 txBox="1"/>
          <p:nvPr/>
        </p:nvSpPr>
        <p:spPr>
          <a:xfrm>
            <a:off x="51692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89"/>
          <p:cNvSpPr/>
          <p:nvPr/>
        </p:nvSpPr>
        <p:spPr>
          <a:xfrm>
            <a:off x="2111625" y="3191525"/>
            <a:ext cx="484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5" name="Google Shape;635;p90"/>
          <p:cNvSpPr txBox="1"/>
          <p:nvPr/>
        </p:nvSpPr>
        <p:spPr>
          <a:xfrm>
            <a:off x="18331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311187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 txBox="1"/>
          <p:nvPr/>
        </p:nvSpPr>
        <p:spPr>
          <a:xfrm>
            <a:off x="4864476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0"/>
          <p:cNvSpPr/>
          <p:nvPr/>
        </p:nvSpPr>
        <p:spPr>
          <a:xfrm>
            <a:off x="2302725" y="3267725"/>
            <a:ext cx="443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91"/>
          <p:cNvSpPr txBox="1"/>
          <p:nvPr/>
        </p:nvSpPr>
        <p:spPr>
          <a:xfrm>
            <a:off x="16450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35690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 txBox="1"/>
          <p:nvPr/>
        </p:nvSpPr>
        <p:spPr>
          <a:xfrm>
            <a:off x="4254875" y="1807325"/>
            <a:ext cx="321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91"/>
          <p:cNvSpPr/>
          <p:nvPr/>
        </p:nvSpPr>
        <p:spPr>
          <a:xfrm>
            <a:off x="2071975" y="3267725"/>
            <a:ext cx="49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3" name="Google Shape;653;p92"/>
          <p:cNvSpPr txBox="1"/>
          <p:nvPr/>
        </p:nvSpPr>
        <p:spPr>
          <a:xfrm>
            <a:off x="2653375" y="1807325"/>
            <a:ext cx="160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2896325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 txBox="1"/>
          <p:nvPr/>
        </p:nvSpPr>
        <p:spPr>
          <a:xfrm>
            <a:off x="4102478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2"/>
          <p:cNvSpPr/>
          <p:nvPr/>
        </p:nvSpPr>
        <p:spPr>
          <a:xfrm>
            <a:off x="2684925" y="3267725"/>
            <a:ext cx="38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8" name="Google Shape;35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000" y="1038488"/>
            <a:ext cx="3278001" cy="30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93"/>
          <p:cNvSpPr txBox="1"/>
          <p:nvPr/>
        </p:nvSpPr>
        <p:spPr>
          <a:xfrm>
            <a:off x="1760950" y="1807325"/>
            <a:ext cx="204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3188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 txBox="1"/>
          <p:nvPr/>
        </p:nvSpPr>
        <p:spPr>
          <a:xfrm>
            <a:off x="47882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3"/>
          <p:cNvSpPr/>
          <p:nvPr/>
        </p:nvSpPr>
        <p:spPr>
          <a:xfrm>
            <a:off x="2178025" y="3267725"/>
            <a:ext cx="471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1" name="Google Shape;671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{750B2939-D4ED-4D87-9264-C042C66722DD}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9" name="Google Shape;689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4" name="Google Shape;694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{750B2939-D4ED-4D87-9264-C042C66722DD}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5" name="Google Shape;695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" name="Google Shape;700;p99"/>
          <p:cNvGraphicFramePr/>
          <p:nvPr/>
        </p:nvGraphicFramePr>
        <p:xfrm>
          <a:off x="876300" y="168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{750B2939-D4ED-4D87-9264-C042C66722DD}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1" name="Google Shape;70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4" name="Google Shape;36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6363" y="1145513"/>
            <a:ext cx="3851275" cy="285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1" name="Google Shape;731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7" name="Google Shape;737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108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—Choca los cinco —dice Coco.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1" name="Google Shape;761;p109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Coco se pone su kimono con su cinta amarilla.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3" name="Google Shape;773;p111"/>
          <p:cNvSpPr txBox="1"/>
          <p:nvPr/>
        </p:nvSpPr>
        <p:spPr>
          <a:xfrm>
            <a:off x="768900" y="948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     _______ 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9" name="Google Shape;779;p112"/>
          <p:cNvSpPr txBox="1"/>
          <p:nvPr/>
        </p:nvSpPr>
        <p:spPr>
          <a:xfrm>
            <a:off x="464100" y="1101325"/>
            <a:ext cx="5661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¡Choca los cinco!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0" name="Google Shape;37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75" y="1307563"/>
            <a:ext cx="2465825" cy="25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5" name="Google Shape;785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71600"/>
            <a:ext cx="6956699" cy="24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14"/>
          <p:cNvSpPr/>
          <p:nvPr/>
        </p:nvSpPr>
        <p:spPr>
          <a:xfrm>
            <a:off x="2115654" y="297726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2989312" y="297727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3868625" y="297727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4739471" y="29772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5668696" y="297728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14"/>
          <p:cNvSpPr/>
          <p:nvPr/>
        </p:nvSpPr>
        <p:spPr>
          <a:xfrm>
            <a:off x="6557082" y="29772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7" name="Google Shape;797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50" y="827131"/>
            <a:ext cx="4957036" cy="28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15"/>
          <p:cNvSpPr/>
          <p:nvPr/>
        </p:nvSpPr>
        <p:spPr>
          <a:xfrm>
            <a:off x="2403385" y="22746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2424544" y="32857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367373" y="226532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3380373" y="328573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324328" y="22559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4321143" y="328572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300615" y="226556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5269458" y="328573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224799" y="22559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5"/>
          <p:cNvSpPr/>
          <p:nvPr/>
        </p:nvSpPr>
        <p:spPr>
          <a:xfrm>
            <a:off x="6217744" y="328571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3" name="Google Shape;813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50" y="1256050"/>
            <a:ext cx="6286450" cy="28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116"/>
          <p:cNvSpPr/>
          <p:nvPr/>
        </p:nvSpPr>
        <p:spPr>
          <a:xfrm>
            <a:off x="1993846" y="203120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280808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1744611" y="2311247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016287" y="202180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4831185" y="202179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3754954" y="2302098"/>
            <a:ext cx="162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6038693" y="202179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6854247" y="202179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5788658" y="2301633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1971393" y="351833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2873525" y="351833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1712918" y="3821325"/>
            <a:ext cx="2488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3657756" y="351832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5185786" y="351831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6038700" y="35183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6"/>
          <p:cNvSpPr/>
          <p:nvPr/>
        </p:nvSpPr>
        <p:spPr>
          <a:xfrm>
            <a:off x="6891625" y="35183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116"/>
          <p:cNvSpPr/>
          <p:nvPr/>
        </p:nvSpPr>
        <p:spPr>
          <a:xfrm>
            <a:off x="4907075" y="3783575"/>
            <a:ext cx="2551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6" name="Google Shape;836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7"/>
          <p:cNvSpPr txBox="1"/>
          <p:nvPr/>
        </p:nvSpPr>
        <p:spPr>
          <a:xfrm>
            <a:off x="398300" y="1221050"/>
            <a:ext cx="4017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los lunes mamá lleva a Coco al karate.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pone su kimono con su cinta amarilla. Está listo para el karate.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117"/>
          <p:cNvSpPr txBox="1"/>
          <p:nvPr/>
        </p:nvSpPr>
        <p:spPr>
          <a:xfrm>
            <a:off x="967050" y="3106750"/>
            <a:ext cx="344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Coco, te espero en el carro —informa mamá.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3" name="Google Shape;843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4" y="31839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hace karate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5" name="Google Shape;845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275" y="1320100"/>
            <a:ext cx="4318525" cy="236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8"/>
          <p:cNvSpPr txBox="1"/>
          <p:nvPr/>
        </p:nvSpPr>
        <p:spPr>
          <a:xfrm>
            <a:off x="550700" y="3354650"/>
            <a:ext cx="3650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Coco va a ejercitarse con un compañero.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118"/>
          <p:cNvSpPr txBox="1"/>
          <p:nvPr/>
        </p:nvSpPr>
        <p:spPr>
          <a:xfrm>
            <a:off x="4972575" y="3380650"/>
            <a:ext cx="3853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está un poco agitado.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compañero es más alto que Coco.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2" name="Google Shape;85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69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401875"/>
            <a:ext cx="5600748" cy="28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9"/>
          <p:cNvSpPr txBox="1"/>
          <p:nvPr/>
        </p:nvSpPr>
        <p:spPr>
          <a:xfrm>
            <a:off x="550700" y="3354650"/>
            <a:ext cx="3650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—Es más alto que yo —dice Coco un poco alarmado.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19"/>
          <p:cNvSpPr txBox="1"/>
          <p:nvPr/>
        </p:nvSpPr>
        <p:spPr>
          <a:xfrm>
            <a:off x="4972575" y="3380650"/>
            <a:ext cx="3853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 importa el tamaño. Es karate y tú eres un experto —afirma mamá.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0" name="Google Shape;86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69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457200"/>
            <a:ext cx="5205432" cy="27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20"/>
          <p:cNvSpPr txBox="1"/>
          <p:nvPr/>
        </p:nvSpPr>
        <p:spPr>
          <a:xfrm>
            <a:off x="550700" y="230450"/>
            <a:ext cx="38532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su compañero se saludan.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 se ejercitan dando patadas altas y bajas.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120"/>
          <p:cNvSpPr txBox="1"/>
          <p:nvPr/>
        </p:nvSpPr>
        <p:spPr>
          <a:xfrm>
            <a:off x="4972575" y="332650"/>
            <a:ext cx="385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su compañero están felices.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—Choca los cinco —le dice Coco a  su amigo y mamá lo mira orgullosa.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8" name="Google Shape;86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00" y="1605450"/>
            <a:ext cx="3002376" cy="316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548" y="1605450"/>
            <a:ext cx="3002376" cy="31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6" name="Google Shape;876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7" name="Google Shape;877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8" name="Google Shape;878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6" name="Google Shape;37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8925" y="1371338"/>
            <a:ext cx="4166125" cy="24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