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7E50B0-48AF-4EB3-932C-10FA508A7BD2}">
  <a:tblStyle styleId="{3D7E50B0-48AF-4EB3-932C-10FA508A7B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5031592-483B-43E8-92D0-C01B1C6CA83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123bb3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123bb3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123bb3d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123bb3d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123bb3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123bb3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123bb3d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123bb3d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0123bb3d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50123bb3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/e/, /e/, ee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eo, /e/, /o/, eo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oa, /o/, /a/, oa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 - bol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fútbol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lón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balón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 - za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fuerza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quí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tad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mitad.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52f729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52f729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rí - en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ríen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 - ne - o, torneo.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te - a, patea.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 - que - o, bloqueo.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plau - den, aplauden.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cuer - den, recuerden.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 - ne - a, línea.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 pi - da - men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rápidamente.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3f4f6c04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3f4f6c04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cu - pe - rar - lo, recuperarlo.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ma - da, animada.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3f4f6c048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3f4f6c048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- te - rí - a, portería.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du - ca - da, educada.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3f508893a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3f508893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da - ví - a, todavía.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37-39 una a la vez.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 - 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 - 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/n/. 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/rr/, /i/, /e/,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patea, pa - te - a, patea.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 - te - 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Patea, /p/, /a/, /t/, /e/,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afdbfc0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afdbfc0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torneo, tor - ne - o, torneo.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tor - ne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Torneo, /t/, /o/, /r/, /n/,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 - te - a, patea.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pa - te - 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te - a, patea)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patea, pa - te - 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patea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(patea, pa - te - 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siguiente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día del torneo.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8b3ce51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38b3ce51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8b388a2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8b388a2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 - ne - 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 - ne - 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(tor - ne - o, torneo)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torneo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(torneo, tor - ne - 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8b388a26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8b388a26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plau - den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plau - den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plau - den, aplauden)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aplauden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(aplauden, a - plau - den)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8b388a26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8b388a26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qui - po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qui - po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 - qui - po, equipo)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(equipo, e - qui - po)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8b388a26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8b388a2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fien - de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fien - de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- fien - de, defiende)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defiende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(defiende, de - fien - de)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patea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te - 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2_#4_El torneo de futbol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738" y="1315975"/>
            <a:ext cx="1958526" cy="302722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{3D7E50B0-48AF-4EB3-932C-10FA508A7BD2}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2514387" y="1664425"/>
            <a:ext cx="229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4069413" y="1664425"/>
            <a:ext cx="256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2622287" y="2985875"/>
            <a:ext cx="370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198238" y="1629913"/>
            <a:ext cx="341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404763" y="1629913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3006788" y="3020384"/>
            <a:ext cx="363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2080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3949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637088" y="3062075"/>
            <a:ext cx="371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455075" y="1588225"/>
            <a:ext cx="287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3739925" y="1588225"/>
            <a:ext cx="294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3456800" y="3062075"/>
            <a:ext cx="294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215175" y="1664425"/>
            <a:ext cx="29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3795325" y="1664425"/>
            <a:ext cx="313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014525" y="2985875"/>
            <a:ext cx="344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337950" y="1711050"/>
            <a:ext cx="322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124150" y="17110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3508550" y="3060100"/>
            <a:ext cx="248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46261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4005375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5605588" y="1633050"/>
            <a:ext cx="107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536863" y="3017250"/>
            <a:ext cx="406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1930275" y="1598538"/>
            <a:ext cx="299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2971923" y="1598538"/>
            <a:ext cx="360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303425" y="1598538"/>
            <a:ext cx="291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520325" y="3051759"/>
            <a:ext cx="377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1809025" y="163305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3453550" y="16330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5001425" y="16330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1905725" y="3017250"/>
            <a:ext cx="516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293876" y="1591638"/>
            <a:ext cx="211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2482888" y="1591625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5249137" y="1591625"/>
            <a:ext cx="26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1890263" y="3058651"/>
            <a:ext cx="595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1032975" y="1594950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2137998" y="1594950"/>
            <a:ext cx="40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5438028" y="1594950"/>
            <a:ext cx="267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1724650" y="3055350"/>
            <a:ext cx="618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2241940" y="1633050"/>
            <a:ext cx="284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3177037" y="1633050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4778950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3377888" y="3017250"/>
            <a:ext cx="313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154375" y="1637788"/>
            <a:ext cx="249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1382175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1863675" y="1637788"/>
            <a:ext cx="396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748325" y="3012513"/>
            <a:ext cx="754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4454475" y="1637788"/>
            <a:ext cx="300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3"/>
          <p:cNvSpPr txBox="1"/>
          <p:nvPr/>
        </p:nvSpPr>
        <p:spPr>
          <a:xfrm>
            <a:off x="6672125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1" name="Google Shape;551;p74"/>
          <p:cNvSpPr txBox="1"/>
          <p:nvPr/>
        </p:nvSpPr>
        <p:spPr>
          <a:xfrm>
            <a:off x="504113" y="1637788"/>
            <a:ext cx="249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19605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 txBox="1"/>
          <p:nvPr/>
        </p:nvSpPr>
        <p:spPr>
          <a:xfrm>
            <a:off x="2746813" y="1637788"/>
            <a:ext cx="396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/>
          <p:nvPr/>
        </p:nvSpPr>
        <p:spPr>
          <a:xfrm>
            <a:off x="1098063" y="3012513"/>
            <a:ext cx="699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4"/>
          <p:cNvSpPr txBox="1"/>
          <p:nvPr/>
        </p:nvSpPr>
        <p:spPr>
          <a:xfrm>
            <a:off x="51090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4"/>
          <p:cNvSpPr txBox="1"/>
          <p:nvPr/>
        </p:nvSpPr>
        <p:spPr>
          <a:xfrm>
            <a:off x="6425538" y="16673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75"/>
          <p:cNvSpPr txBox="1"/>
          <p:nvPr/>
        </p:nvSpPr>
        <p:spPr>
          <a:xfrm>
            <a:off x="1070179" y="1532983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1719450" y="1519175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 txBox="1"/>
          <p:nvPr/>
        </p:nvSpPr>
        <p:spPr>
          <a:xfrm>
            <a:off x="3212425" y="1519175"/>
            <a:ext cx="257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5"/>
          <p:cNvSpPr/>
          <p:nvPr/>
        </p:nvSpPr>
        <p:spPr>
          <a:xfrm>
            <a:off x="1816075" y="2970100"/>
            <a:ext cx="537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5"/>
          <p:cNvSpPr txBox="1"/>
          <p:nvPr/>
        </p:nvSpPr>
        <p:spPr>
          <a:xfrm>
            <a:off x="5291625" y="1519175"/>
            <a:ext cx="278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2" name="Google Shape;572;p76"/>
          <p:cNvSpPr txBox="1"/>
          <p:nvPr/>
        </p:nvSpPr>
        <p:spPr>
          <a:xfrm>
            <a:off x="1942825" y="1575663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 txBox="1"/>
          <p:nvPr/>
        </p:nvSpPr>
        <p:spPr>
          <a:xfrm>
            <a:off x="3353550" y="1575663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4465525" y="1575663"/>
            <a:ext cx="257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6"/>
          <p:cNvSpPr/>
          <p:nvPr/>
        </p:nvSpPr>
        <p:spPr>
          <a:xfrm>
            <a:off x="1942825" y="3074627"/>
            <a:ext cx="509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6"/>
          <p:cNvSpPr txBox="1"/>
          <p:nvPr/>
        </p:nvSpPr>
        <p:spPr>
          <a:xfrm>
            <a:off x="6005975" y="1575663"/>
            <a:ext cx="119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2" name="Google Shape;582;p77"/>
          <p:cNvSpPr txBox="1"/>
          <p:nvPr/>
        </p:nvSpPr>
        <p:spPr>
          <a:xfrm>
            <a:off x="1420850" y="1637788"/>
            <a:ext cx="224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2795250" y="1637788"/>
            <a:ext cx="273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3680375" y="1637788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7"/>
          <p:cNvSpPr/>
          <p:nvPr/>
        </p:nvSpPr>
        <p:spPr>
          <a:xfrm>
            <a:off x="1972550" y="3012513"/>
            <a:ext cx="573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7"/>
          <p:cNvSpPr txBox="1"/>
          <p:nvPr/>
        </p:nvSpPr>
        <p:spPr>
          <a:xfrm>
            <a:off x="5708575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2" name="Google Shape;592;p78"/>
          <p:cNvSpPr txBox="1"/>
          <p:nvPr/>
        </p:nvSpPr>
        <p:spPr>
          <a:xfrm>
            <a:off x="1630275" y="1637775"/>
            <a:ext cx="224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3233275" y="1637775"/>
            <a:ext cx="273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 txBox="1"/>
          <p:nvPr/>
        </p:nvSpPr>
        <p:spPr>
          <a:xfrm>
            <a:off x="3966000" y="16377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8"/>
          <p:cNvSpPr/>
          <p:nvPr/>
        </p:nvSpPr>
        <p:spPr>
          <a:xfrm>
            <a:off x="2174575" y="3012500"/>
            <a:ext cx="485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8"/>
          <p:cNvSpPr txBox="1"/>
          <p:nvPr/>
        </p:nvSpPr>
        <p:spPr>
          <a:xfrm>
            <a:off x="5384600" y="1637775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08" name="Google Shape;608;p80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{15031592-483B-43E8-92D0-C01B1C6CA836}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4" name="Google Shape;614;p81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{15031592-483B-43E8-92D0-C01B1C6CA836}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0" name="Google Shape;620;p82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{15031592-483B-43E8-92D0-C01B1C6CA836}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8 at 5.23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7813" y="947100"/>
            <a:ext cx="2328375" cy="324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2" name="Google Shape;632;p84"/>
          <p:cNvSpPr txBox="1"/>
          <p:nvPr/>
        </p:nvSpPr>
        <p:spPr>
          <a:xfrm>
            <a:off x="311700" y="11013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Es el día del torneo.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8" name="Google Shape;638;p85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El balón está en la mitad del campo.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86"/>
          <p:cNvSpPr txBox="1"/>
          <p:nvPr/>
        </p:nvSpPr>
        <p:spPr>
          <a:xfrm>
            <a:off x="311700" y="720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—¡Ay, no! —dice Sami. Pero todos siguen jugando con fuerza.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6" name="Google Shape;656;p88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2" name="Google Shape;662;p89"/>
          <p:cNvSpPr txBox="1"/>
          <p:nvPr/>
        </p:nvSpPr>
        <p:spPr>
          <a:xfrm>
            <a:off x="311700" y="11013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Es el día del torneo.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0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68" name="Google Shape;668;p90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9" name="Google Shape;669;p9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9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9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5" name="Google Shape;67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8 at 5.24.0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738" y="1168700"/>
            <a:ext cx="2816524" cy="26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8 at 5.26.2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3925" y="981650"/>
            <a:ext cx="3196150" cy="30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8 at 5.27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963" y="1052475"/>
            <a:ext cx="3290075" cy="30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8 at 5.29.1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5100" y="1235125"/>
            <a:ext cx="2653800" cy="26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