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4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</p:sldIdLst>
  <p:sldSz cy="5143500" cx="9144000"/>
  <p:notesSz cx="6858000" cy="9144000"/>
  <p:embeddedFontLst>
    <p:embeddedFont>
      <p:font typeface="Century Gothic"/>
      <p:regular r:id="rId68"/>
      <p:bold r:id="rId69"/>
      <p:italic r:id="rId70"/>
      <p:boldItalic r:id="rId7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38">
          <p15:clr>
            <a:srgbClr val="747775"/>
          </p15:clr>
        </p15:guide>
        <p15:guide id="2" orient="horz" pos="1901">
          <p15:clr>
            <a:srgbClr val="747775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3" name="Gabrielle Wagner"/>
  <p:cmAuthor clrIdx="1" id="1" initials="" lastIdx="2" name="Cara Whittaker"/>
  <p:cmAuthor clrIdx="2" id="2" initials="" lastIdx="1" name="Liliana Martínez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38" orient="horz"/>
        <p:guide pos="1901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commentAuthors" Target="commentAuthors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71" Type="http://schemas.openxmlformats.org/officeDocument/2006/relationships/font" Target="fonts/CenturyGothic-boldItalic.fntdata"/><Relationship Id="rId70" Type="http://schemas.openxmlformats.org/officeDocument/2006/relationships/font" Target="fonts/CenturyGothic-italic.fntdata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slide" Target="slides/slide56.xml"/><Relationship Id="rId61" Type="http://schemas.openxmlformats.org/officeDocument/2006/relationships/slide" Target="slides/slide55.xml"/><Relationship Id="rId20" Type="http://schemas.openxmlformats.org/officeDocument/2006/relationships/slide" Target="slides/slide14.xml"/><Relationship Id="rId64" Type="http://schemas.openxmlformats.org/officeDocument/2006/relationships/slide" Target="slides/slide58.xml"/><Relationship Id="rId63" Type="http://schemas.openxmlformats.org/officeDocument/2006/relationships/slide" Target="slides/slide57.xml"/><Relationship Id="rId22" Type="http://schemas.openxmlformats.org/officeDocument/2006/relationships/slide" Target="slides/slide16.xml"/><Relationship Id="rId66" Type="http://schemas.openxmlformats.org/officeDocument/2006/relationships/slide" Target="slides/slide60.xml"/><Relationship Id="rId21" Type="http://schemas.openxmlformats.org/officeDocument/2006/relationships/slide" Target="slides/slide15.xml"/><Relationship Id="rId65" Type="http://schemas.openxmlformats.org/officeDocument/2006/relationships/slide" Target="slides/slide59.xml"/><Relationship Id="rId24" Type="http://schemas.openxmlformats.org/officeDocument/2006/relationships/slide" Target="slides/slide18.xml"/><Relationship Id="rId68" Type="http://schemas.openxmlformats.org/officeDocument/2006/relationships/font" Target="fonts/CenturyGothic-regular.fntdata"/><Relationship Id="rId23" Type="http://schemas.openxmlformats.org/officeDocument/2006/relationships/slide" Target="slides/slide17.xml"/><Relationship Id="rId67" Type="http://schemas.openxmlformats.org/officeDocument/2006/relationships/slide" Target="slides/slide61.xml"/><Relationship Id="rId60" Type="http://schemas.openxmlformats.org/officeDocument/2006/relationships/slide" Target="slides/slide54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69" Type="http://schemas.openxmlformats.org/officeDocument/2006/relationships/font" Target="fonts/CenturyGothic-bold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slide" Target="slides/slide47.xml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slide" Target="slides/slide49.xml"/><Relationship Id="rId10" Type="http://schemas.openxmlformats.org/officeDocument/2006/relationships/slide" Target="slides/slide4.xml"/><Relationship Id="rId54" Type="http://schemas.openxmlformats.org/officeDocument/2006/relationships/slide" Target="slides/slide48.xml"/><Relationship Id="rId13" Type="http://schemas.openxmlformats.org/officeDocument/2006/relationships/slide" Target="slides/slide7.xml"/><Relationship Id="rId57" Type="http://schemas.openxmlformats.org/officeDocument/2006/relationships/slide" Target="slides/slide51.xml"/><Relationship Id="rId12" Type="http://schemas.openxmlformats.org/officeDocument/2006/relationships/slide" Target="slides/slide6.xml"/><Relationship Id="rId56" Type="http://schemas.openxmlformats.org/officeDocument/2006/relationships/slide" Target="slides/slide50.xml"/><Relationship Id="rId15" Type="http://schemas.openxmlformats.org/officeDocument/2006/relationships/slide" Target="slides/slide9.xml"/><Relationship Id="rId59" Type="http://schemas.openxmlformats.org/officeDocument/2006/relationships/slide" Target="slides/slide53.xml"/><Relationship Id="rId14" Type="http://schemas.openxmlformats.org/officeDocument/2006/relationships/slide" Target="slides/slide8.xml"/><Relationship Id="rId58" Type="http://schemas.openxmlformats.org/officeDocument/2006/relationships/slide" Target="slides/slide5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6-03-09T16:37:14.448">
    <p:pos x="6000" y="0"/>
    <p:text>formatted ✅
*Need to check back on images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1" idx="1" dt="2026-03-09T20:09:56.412">
    <p:pos x="2445" y="604"/>
    <p:text>HELP - unilateral - any ideas on an image???</p:text>
  </p:cm>
  <p:cm authorId="0" idx="2" dt="2026-03-09T19:24:53.891">
    <p:pos x="2445" y="604"/>
    <p:text>¡Ayuda aquí! Please see three options below</p:text>
  </p:cm>
  <p:cm authorId="1" idx="2" dt="2026-03-09T19:54:24.540">
    <p:pos x="2445" y="604"/>
    <p:text>@liliana@holabooks.com this one is super hard. GW found these 3 - I put the one with the kid up to the top - but I don't know. The other two options feel more adult - but maybe I don't even get the word!!!!!</p:text>
  </p:cm>
  <p:cm authorId="2" idx="1" dt="2026-03-09T20:06:27.145">
    <p:pos x="2445" y="604"/>
    <p:text>I only see the image of the kid.</p:text>
  </p:cm>
  <p:cm authorId="0" idx="3" dt="2026-03-09T20:09:56.412">
    <p:pos x="2445" y="604"/>
    <p:text>Sorry LM, don't know when they got moved but 3x options are now at bottom. I think I like kid at top best too but I wasn't sure what definition we were going with for this one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330ceb880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330ceb880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3bab6155a5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3bab6155a5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autopista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3bab6155a5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3bab6155a5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triatlón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bab6155a5f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3bab6155a5f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tríceps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76770bb983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76770bb983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Comience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en la diapositiva número 14.</a:t>
            </a:r>
            <a:endParaRPr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76770bb983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76770bb983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la regla de ortografía de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uni-, auto-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tri-.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regla y lea en voz alta. 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Recordemos que un prefijo es una parte pequeña que va al inicio de una palabra para darle un nuevo significado. Según la regla, los prefijos se escriben unidos a la palabra, sin espacio y sin guion.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(Haga clic) 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lea en voz alta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unicolor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agregar el prefijo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se forma la palabra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unicolor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escribimos como una sola palabra.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autopista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triciclo. </a:t>
            </a:r>
            <a:endParaRPr i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9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385e7862f2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385e7862f2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practicar. Recuerden las reglas que aprendimos.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Repase las reglas si es necesario. (Haga clic)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① Muestre: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unicolor.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 los prefijos se escriben unidos a la palabra, sin espacio y sin guion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 - color, unicolor.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unicolor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85e7862f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85e7862f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②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autopista.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prefijos se escriben unidos a la palabra, sin espacio y sin guion.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 - pista, autopista.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pista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autopista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badbc3592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g3badbc3592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③ Muestre: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triciclo.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 acuerdo con la regla,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los prefijos se escriben unidos a la palabra, sin espacio y sin guion.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(Haga clic)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Leamos juntos: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 - ciclo, triciclo.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¿Qué prefijo se agrega 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ciclo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formar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triciclo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(Pausa)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¡Muy bien,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335b81eeda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335b81eeda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376770bb983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376770bb983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uni-, auto-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uni-, auto-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tri-.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triángulo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 triángulo siempre tiene tres lados.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triángulo.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 - án - gu - lo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án,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/n/.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/g/, /u/.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/l/,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Triángulo, /t/, /r/, /i/, /a/, /n/, /g/, /u/, /l/,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330ceb8806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330ceb8806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uni-, auto-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tri-.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g335b81eedab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g335b81eed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autopista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Para llegar más rápido a la ciudad tomamos la autopista.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autopista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 - to - pis - ta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/p/, /i/, /s/.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/a/. Autopista, /a/, /u/, /t/, /o/, /p/, /i/, /s/, /t/, /a/.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76770bb983_0_1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376770bb983_0_1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unicolor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camiseta preferida es unicolor, de un color verde muy alegre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unicolor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 - ni - co - lor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/n/,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/k/,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/o/, /r/.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Unicolor, /u/, /n/, /i/, /k/, /o/, /l/, /o/, /r/.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07b75975fb_2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307b75975fb_2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palabras que vemos todo el tiempo y podemos leer rápidamente. Vamos a leer estas palabras juntos.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23-25 una a la vez y lea cada palabra junto con ellos.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bab6155a5f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3bab6155a5f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arte.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bab6155a5f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bab6155a5f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datos.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bab6155a5f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3bab6155a5f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ea cada palabra junto con los estudiantes. 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existe.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356ac25f17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356ac25f17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oraciones. Asegúrate de prestar atención a la puntuación y a la entonación de tu voz. Primero las vamos a leer despacio y luego con más fluidez.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76770bb983_0_2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376770bb983_0_2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302b7b9b47b_0_2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302b7b9b47b_0_2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Vamos a leer juntos esta oración.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primera palabra,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Claudio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y lea la oración apuntando a cada palabra. Primero despacio y la segunda vez con fluidez.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a los estudiantes que repitan con usted.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Haga clic para indicar la palabra.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149ed81189_1_10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" name="Google Shape;526;g3149ed81189_1_10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2be15a44c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2be15a44c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4.</a:t>
            </a:r>
            <a:endParaRPr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149ed81189_1_10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149ed81189_1_10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escribir una oración. Primero, quiero que me ayuden a contar cuántas palabras tiene. Escuchen atentamente.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compañeros de clase.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palabras escucharon? Vamos a repetirla juntos mientras contamos cada palabra.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Son (1),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compañeros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(2), de (3), clase (4).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¡Tiene cuatro palabras!</a:t>
            </a:r>
            <a:endParaRPr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que escriban todas las palabras de la oración.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Puedes dividir cada palabra en sílabas y luego en sonidos para asegurarte de escribir todos los sonidos que escuchas correctamente.</a:t>
            </a:r>
            <a:endParaRPr>
              <a:solidFill>
                <a:srgbClr val="363535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para verificar su respuesta. 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</a:t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149ed81189_1_10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149ed81189_1_1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lean la oración en voz alta y comparen su oración con la oración que muestra la diapositiva.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a autocorregir su escritura.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330ceb8806_0_17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3330ceb8806_0_17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8538ea7ed9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8538ea7ed9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¡Hola, lectores! Hoy vamos a leer y escribir palabras y leer oraciones con los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uni, auto-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tri-.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¿Listos?</a:t>
            </a:r>
            <a:endParaRPr i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siguiente diapositiva. </a:t>
            </a:r>
            <a:endParaRPr i="1" sz="10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8538ea7ed9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8" name="Google Shape;558;g38538ea7ed9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38538ea7ed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38538ea7ed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 sz="12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uni-, auto-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prefijo es una parte pequeña que va al inicio de una palabra para darle un nuevo significado.</a:t>
            </a:r>
            <a:endParaRPr i="1"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unilateral.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autobiografía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tridente.</a:t>
            </a:r>
            <a:endParaRPr sz="13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uni-, auto-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36.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8538ea7ed9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9" name="Google Shape;589;g38538ea7ed9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</a:t>
            </a: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autoestima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8538ea7ed9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6" name="Google Shape;596;g38538ea7ed9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unidimensional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8538ea7ed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3" name="Google Shape;603;g38538ea7ed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autolimpiante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8538ea7ed9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38538ea7ed9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trillizos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bab6155a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bab6155a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repasar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uni-, auto-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Recuerden que un prefijo es una parte pequeña que va al inicio de una palabra para darle un nuevo significado.</a:t>
            </a:r>
            <a:endParaRPr i="1" sz="15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Escuchen con atención: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unicolor.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Escucho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en la primera sílaba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Repita con los estudiantes con las palabras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automóvil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triciclo.</a:t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vamos a leer varias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uni-, auto-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tri-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</a:t>
            </a:r>
            <a:endParaRPr b="1" sz="13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la diapositiva 5.</a:t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8538ea7ed9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7" name="Google Shape;617;g38538ea7ed9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autodisciplina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8538ea7ed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4" name="Google Shape;624;g38538ea7ed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trimestre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9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38538ea7ed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38538ea7ed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autodidacta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38538ea7ed9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8" name="Google Shape;638;g38538ea7ed9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trilingüe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8538ea7ed9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5" name="Google Shape;645;g38538ea7ed9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Asegúrese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de que todos los estudiantes tengan una pizarra donde practicar.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9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g38538ea7ed9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1" name="Google Shape;651;g38538ea7ed9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Ahora voy a decir una palabra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uni-, auto-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luego una oración con esa palabra. Todos van a repetir la palabra y escribirla en su pizarra. Recuerden usar lo que aprendimos sobre las palabras con los prefijos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uni-, auto-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tri-.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trimotor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Cuando visitamos la isla, nos montamos en una lancha trimotor.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trimotor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 - mo - tor.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(3)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/r/, /i/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/m/,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/t/, /o/, /r/. Trimotor, /t/, /r/, /i/, /m/, /o/, /t/, /o/, /r/.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5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g38538ea7ed9_0_1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7" name="Google Shape;657;g38538ea7ed9_0_1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autolavado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Este sábado vamos a llevar el carro de mamá al autolavado.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autolavado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(5)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 - to - la - va - do.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/a/,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/t/, /o/.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/l/,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va,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/b/, /a/.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quinta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do,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/d/, /o/.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Autolavado, /a/, /u/, /t/, /o/, /l/, /a/, /b/, /a/, /d/, /o/.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38538ea7ed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3" name="Google Shape;663;g38538ea7ed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palabra es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uniforme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Necesito un nuevo uniforme porque este me queda pequeño.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Repitan conmigo: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uniforme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¿Cuántas sílabas tiene la palabra? (4)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u - ni - for - me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primera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, ¿cuántos sonidos tiene? (1)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/u/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La segunda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ni,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/n/, /i/.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tercera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for,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(3)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/f/, /o/, /r/.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cuarta sílaba,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me,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¿cuántos sonidos tiene? (2)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/m/, /e/.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Uniforme, /u/, /n/, /i/, /f/, /o/, /r/, /m/, /e/.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Pida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los estudiantes que muestren su pizarra después de escribir la palabra para verificar su respuesta.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38538ea7ed9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9" name="Google Shape;669;g38538ea7ed9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b="1"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Hoy vamos a aprender sobre los prefijos y su significado. Un prefijo es una parte de una palabra que va al principio para darle un nuevo significado.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38538ea7ed9_0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38538ea7ed9_0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“uno o único”.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</a:t>
            </a:r>
            <a:r>
              <a:rPr i="1" lang="en">
                <a:solidFill>
                  <a:srgbClr val="040C2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tonalidad”.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Unicolor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“de un solo color o tonalidad”.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bab6155a5f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bab6155a5f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autógrafo.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6-12 una a la vez y diga cada palabra en voz alta junto con ellos.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3badbc35928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5" name="Google Shape;685;g3badbc35928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móvil.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“propio, por sí mismo o uno mismo”.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Móvil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“que se mueve”.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auto-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Automóvil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“vehículo con ruedas que se mueve solo”.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3b7bea9a04f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3b7bea9a04f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tri-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“tres o tres veces”. Al agregar el prefijo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tri- 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al inicio de la palabra, el significado cambia. </a:t>
            </a:r>
            <a:r>
              <a:rPr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Tricolor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“de tres colores o tonalidades”.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Ahora vamos a aprender más palabras con prefijos y a determinar su significado.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g3b7bea9a04f_1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5" name="Google Shape;705;g3b7bea9a04f_1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lateral.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“uno o único”.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Lateral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significa “lado”.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Unilateral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 se hace por un solo lado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3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g3b7bea9a04f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5" name="Google Shape;715;g3b7bea9a04f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el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la palabra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lavado.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i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Modele: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“propio, por sí mismo o uno mismo”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“que se lavó”.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Autolavado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es “</a:t>
            </a:r>
            <a:r>
              <a:rPr i="1" lang="en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lugar donde uno lava el carro usando una máquina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”.</a:t>
            </a:r>
            <a:endParaRPr b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3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b7bea9a04f_1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b7bea9a04f_1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y lea en voz alta prefijo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tri-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y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mestre.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“tres o tres veces”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Mestre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viene del latín y significa “mes”. Al agregar el prefijo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tri-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al inicio de la palabra, el significado cambia.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Trimestre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significa “período de tres meses”.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g38538ea7ed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5" name="Google Shape;735;g38538ea7ed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g38538ea7ed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1" name="Google Shape;741;g38538ea7ed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Señale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oración: </a:t>
            </a:r>
            <a:r>
              <a:rPr i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Claudio y Clara van a la misma escuela y están en el mismo grado.</a:t>
            </a:r>
            <a:endParaRPr i="1" sz="13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Modele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cómo leer con precisión y señale la pausa en los signos de puntuación.</a:t>
            </a:r>
            <a:endParaRPr i="1"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Muestre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los estudiantes las diapositivas 57-59 una a la vez y lea cada oración en voz alta junto con ellos modelando cómo leer con precisión haciendo las pausas apropiadas.</a:t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5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g38538ea7ed9_0_2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g38538ea7ed9_0_2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1" name="Shape 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Google Shape;752;g38538ea7ed9_0_2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3" name="Google Shape;753;g38538ea7ed9_0_2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g38538ea7ed9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9" name="Google Shape;759;g38538ea7ed9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oración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Escuche 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 lectura oral de las palabras por parte de los estudiantes y, si es necesario, pídales que lean más despacio. </a:t>
            </a:r>
            <a:endParaRPr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</a:t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C91F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bab6155a5f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3bab6155a5f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unifamiliar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368b0e1221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368b0e1221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0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330ceb8806_0_14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2" name="Google Shape;772;g3330ceb8806_0_14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3bab6155a5f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3bab6155a5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autogol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bab6155a5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3bab6155a5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tricolo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bab6155a5f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bab6155a5f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Lea la palabra en voz alta junto con los estudiantes.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Diga: 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uniforme</a:t>
            </a: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Repita si es necesario.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Avance</a:t>
            </a:r>
            <a:r>
              <a:rPr lang="en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a la siguiente diapositiva. </a:t>
            </a:r>
            <a:endParaRPr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ola Books - Chart 1">
  <p:cSld name="MAIN_POINT_1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Día">
  <p:cSld name="TITLE_4_1_3_1_1_4">
    <p:bg>
      <p:bgPr>
        <a:solidFill>
          <a:srgbClr val="C8F0FA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1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2" name="Google Shape;122;p1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3" name="Google Shape;123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Día">
  <p:cSld name="TITLE_4_1_3_1_1_5">
    <p:bg>
      <p:bgPr>
        <a:solidFill>
          <a:schemeClr val="lt2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1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2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27" name="Google Shape;127;p1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8" name="Google Shape;128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Section Title">
  <p:cSld name="TITLE_4_1_3_1_1_1">
    <p:bg>
      <p:bgPr>
        <a:solidFill>
          <a:srgbClr val="E3F5EA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3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2" name="Google Shape;132;p13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3" name="Google Shape;133;p1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4" name="Google Shape;13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Section Title">
  <p:cSld name="TITLE_4_1_3_1_1_1_2">
    <p:bg>
      <p:bgPr>
        <a:solidFill>
          <a:schemeClr val="accent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14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38" name="Google Shape;138;p14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0" name="Google Shape;14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Section Title">
  <p:cSld name="TITLE_4_1_3_1_1_1_3">
    <p:bg>
      <p:bgPr>
        <a:solidFill>
          <a:schemeClr val="dk2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1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5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4" name="Google Shape;144;p15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1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6" name="Google Shape;14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Section Title">
  <p:cSld name="TITLE_4_1_3_1_1_1_4">
    <p:bg>
      <p:bgPr>
        <a:solidFill>
          <a:srgbClr val="C8F0FA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1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0" name="Google Shape;150;p16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1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Section Title">
  <p:cSld name="TITLE_4_1_3_1_1_1_5">
    <p:bg>
      <p:bgPr>
        <a:solidFill>
          <a:schemeClr val="lt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7"/>
          <p:cNvSpPr txBox="1"/>
          <p:nvPr>
            <p:ph type="ctrTitle"/>
          </p:nvPr>
        </p:nvSpPr>
        <p:spPr>
          <a:xfrm>
            <a:off x="457200" y="3470325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Font typeface="Century Gothic"/>
              <a:buNone/>
              <a:defRPr b="1" sz="35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6" name="Google Shape;156;p17"/>
          <p:cNvSpPr/>
          <p:nvPr>
            <p:ph idx="2" type="pic"/>
          </p:nvPr>
        </p:nvSpPr>
        <p:spPr>
          <a:xfrm>
            <a:off x="3352800" y="1051550"/>
            <a:ext cx="2286000" cy="2286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7" name="Google Shape;157;p1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8" name="Google Shape;15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">
  <p:cSld name="TITLE_4_1_3_1_1_1_1">
    <p:bg>
      <p:bgPr>
        <a:solidFill>
          <a:schemeClr val="lt1"/>
        </a:solidFill>
      </p:bgPr>
    </p:bg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2" name="Google Shape;16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">
  <p:cSld name="TITLE_4_1_3_1_1_1_1_2">
    <p:bg>
      <p:bgPr>
        <a:solidFill>
          <a:schemeClr val="l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1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6" name="Google Shape;16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">
  <p:cSld name="TITLE_4_1_3_1_1_1_1_3">
    <p:bg>
      <p:bgPr>
        <a:solidFill>
          <a:schemeClr val="lt1"/>
        </a:solidFill>
      </p:bgPr>
    </p:bg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over">
  <p:cSld name="TITLE_4_1_3">
    <p:bg>
      <p:bgPr>
        <a:noFill/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3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" name="Google Shape;12;p3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13;p3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" name="Google Shape;14;p3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15;p3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16;p3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17;p3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18;p3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22" name="Google Shape;22;p3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23" name="Google Shape;23;p3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24" name="Google Shape;24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5" name="Google Shape;25;p3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E3F5E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6;p3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3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">
  <p:cSld name="TITLE_4_1_3_1_1_1_1_4">
    <p:bg>
      <p:bgPr>
        <a:solidFill>
          <a:schemeClr val="l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21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1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4" name="Google Shape;17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">
  <p:cSld name="TITLE_4_1_3_1_1_1_1_5">
    <p:bg>
      <p:bgPr>
        <a:solidFill>
          <a:schemeClr val="lt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22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77">
          <p15:clr>
            <a:srgbClr val="E46962"/>
          </p15:clr>
        </p15:guide>
        <p15:guide id="4" orient="horz" pos="2963">
          <p15:clr>
            <a:srgbClr val="E46962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Generic+CornerIcon">
  <p:cSld name="TITLE_4_1_3_1_1_1_1_1">
    <p:bg>
      <p:bgPr>
        <a:solidFill>
          <a:schemeClr val="l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Google Shape;18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23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2" name="Google Shape;182;p23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3" name="Google Shape;183;p23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E3F5EA"/>
          </a:solidFill>
          <a:ln cap="flat" cmpd="sng" w="38100">
            <a:solidFill>
              <a:srgbClr val="99DBB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4" name="Google Shape;184;p2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3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87" name="Google Shape;187;p23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Generic+CornerIcon">
  <p:cSld name="TITLE_4_1_3_1_1_1_1_1_1">
    <p:bg>
      <p:bgPr>
        <a:solidFill>
          <a:schemeClr val="l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2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4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24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accent6"/>
          </a:solidFill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4" name="Google Shape;19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4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6" name="Google Shape;196;p24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Generic+CornerIcon">
  <p:cSld name="TITLE_4_1_3_1_1_1_1_1_2">
    <p:bg>
      <p:bgPr>
        <a:solidFill>
          <a:schemeClr val="lt1"/>
        </a:solidFill>
      </p:bgPr>
    </p:bg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5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25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1" name="Google Shape;201;p25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F6F2F7"/>
          </a:solidFill>
          <a:ln cap="flat" cmpd="sng" w="381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2" name="Google Shape;202;p2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5" name="Google Shape;205;p25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Generic+CornerIcon">
  <p:cSld name="TITLE_4_1_3_1_1_1_1_1_3">
    <p:bg>
      <p:bgPr>
        <a:solidFill>
          <a:schemeClr val="lt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26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rgbClr val="C8F0FA"/>
          </a:solidFill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2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12" name="Google Shape;21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14" name="Google Shape;214;p26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Generic+CornerIcon">
  <p:cSld name="TITLE_4_1_3_1_1_1_1_1_4">
    <p:bg>
      <p:bgPr>
        <a:solidFill>
          <a:schemeClr val="lt1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7"/>
          <p:cNvSpPr/>
          <p:nvPr/>
        </p:nvSpPr>
        <p:spPr>
          <a:xfrm>
            <a:off x="-95700" y="3685150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8" name="Google Shape;218;p27"/>
          <p:cNvSpPr/>
          <p:nvPr/>
        </p:nvSpPr>
        <p:spPr>
          <a:xfrm>
            <a:off x="772050" y="4703625"/>
            <a:ext cx="552900" cy="552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9" name="Google Shape;219;p27"/>
          <p:cNvSpPr/>
          <p:nvPr/>
        </p:nvSpPr>
        <p:spPr>
          <a:xfrm rot="-2701136">
            <a:off x="-200528" y="4029126"/>
            <a:ext cx="1284247" cy="1214668"/>
          </a:xfrm>
          <a:prstGeom prst="flowChartDelay">
            <a:avLst/>
          </a:prstGeom>
          <a:solidFill>
            <a:schemeClr val="lt2"/>
          </a:solidFill>
          <a:ln cap="flat" cmpd="sng" w="38100">
            <a:solidFill>
              <a:schemeClr val="accent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0" name="Google Shape;220;p2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7"/>
          <p:cNvSpPr/>
          <p:nvPr>
            <p:ph idx="2" type="pic"/>
          </p:nvPr>
        </p:nvSpPr>
        <p:spPr>
          <a:xfrm>
            <a:off x="113275" y="4162550"/>
            <a:ext cx="822900" cy="822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23" name="Google Shape;223;p27"/>
          <p:cNvSpPr/>
          <p:nvPr/>
        </p:nvSpPr>
        <p:spPr>
          <a:xfrm rot="2700000">
            <a:off x="-625486" y="4779657"/>
            <a:ext cx="1162908" cy="69027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pos="5482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orient="horz" pos="277">
          <p15:clr>
            <a:srgbClr val="E46962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End">
  <p:cSld name="TITLE_4_1_2">
    <p:bg>
      <p:bgPr>
        <a:solidFill>
          <a:srgbClr val="E3F5EA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End 1">
  <p:cSld name="TITLE_4_1_2_1">
    <p:bg>
      <p:bgPr>
        <a:solidFill>
          <a:schemeClr val="accent6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End">
  <p:cSld name="TITLE_4_1_2_2">
    <p:bg>
      <p:bgPr>
        <a:solidFill>
          <a:srgbClr val="F6F2F7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a-Cover">
  <p:cSld name="TITLE_4_1_3_1_3">
    <p:bg>
      <p:bgPr>
        <a:noFill/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31;p4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2;p4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" name="Google Shape;33;p4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" name="Google Shape;34;p4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38;p4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9" name="Google Shape;39;p4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41" name="Google Shape;41;p4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42" name="Google Shape;42;p4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43" name="Google Shape;43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4" name="Google Shape;44;p4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" name="Google Shape;45;p4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6" name="Google Shape;46;p4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End">
  <p:cSld name="TITLE_4_1_2_3">
    <p:bg>
      <p:bgPr>
        <a:solidFill>
          <a:srgbClr val="C8F0FA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End">
  <p:cSld name="TITLE_4_1_2_4">
    <p:bg>
      <p:bgPr>
        <a:solidFill>
          <a:schemeClr val="lt2"/>
        </a:solidFill>
      </p:bgPr>
    </p:bg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55158" y="1278804"/>
            <a:ext cx="4033675" cy="25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celebration">
  <p:cSld name="TITLE_4_1_3_1_2">
    <p:bg>
      <p:bgPr>
        <a:solidFill>
          <a:srgbClr val="E3F5EA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33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37" name="Google Shape;237;p33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38" name="Google Shape;238;p33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9" name="Google Shape;23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3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1" name="Google Shape;241;p33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2" name="Google Shape;242;p33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3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3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5" name="Google Shape;245;p33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celebration">
  <p:cSld name="TITLE_4_1_3_1_2_1">
    <p:bg>
      <p:bgPr>
        <a:solidFill>
          <a:schemeClr val="accent6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34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34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9" name="Google Shape;249;p34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0" name="Google Shape;250;p34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1" name="Google Shape;25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4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3" name="Google Shape;253;p34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4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5" name="Google Shape;255;p34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6" name="Google Shape;256;p34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34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elebration">
  <p:cSld name="TITLE_4_1_3_1_2_2">
    <p:bg>
      <p:bgPr>
        <a:solidFill>
          <a:srgbClr val="F6F2F7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5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61" name="Google Shape;261;p35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62" name="Google Shape;262;p35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63" name="Google Shape;26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35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5" name="Google Shape;265;p35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6" name="Google Shape;266;p35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7" name="Google Shape;267;p35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8" name="Google Shape;268;p35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9" name="Google Shape;269;p35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elebration">
  <p:cSld name="TITLE_4_1_3_1_2_3">
    <p:bg>
      <p:bgPr>
        <a:solidFill>
          <a:srgbClr val="C8F0FA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3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36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73" name="Google Shape;273;p36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74" name="Google Shape;274;p36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75" name="Google Shape;2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36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7" name="Google Shape;277;p36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36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9" name="Google Shape;279;p36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0" name="Google Shape;280;p36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1" name="Google Shape;281;p36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elebration">
  <p:cSld name="TITLE_4_1_3_1_2_4">
    <p:bg>
      <p:bgPr>
        <a:solidFill>
          <a:schemeClr val="lt2"/>
        </a:solidFill>
      </p:bgPr>
    </p:bg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3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7"/>
          <p:cNvSpPr txBox="1"/>
          <p:nvPr>
            <p:ph type="ctrTitle"/>
          </p:nvPr>
        </p:nvSpPr>
        <p:spPr>
          <a:xfrm>
            <a:off x="457200" y="1835075"/>
            <a:ext cx="4114800" cy="671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85" name="Google Shape;285;p3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800"/>
              <a:buNone/>
              <a:defRPr b="0" sz="1800"/>
            </a:lvl1pPr>
            <a:lvl2pPr lvl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2pPr>
            <a:lvl3pPr lvl="2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3pPr>
            <a:lvl4pPr lvl="3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4pPr>
            <a:lvl5pPr lvl="4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5pPr>
            <a:lvl6pPr lvl="5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6pPr>
            <a:lvl7pPr lvl="6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7pPr>
            <a:lvl8pPr lvl="7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8pPr>
            <a:lvl9pPr lvl="8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86" name="Google Shape;286;p37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87" name="Google Shape;2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7"/>
          <p:cNvSpPr/>
          <p:nvPr/>
        </p:nvSpPr>
        <p:spPr>
          <a:xfrm rot="2696691">
            <a:off x="8123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37"/>
          <p:cNvSpPr/>
          <p:nvPr/>
        </p:nvSpPr>
        <p:spPr>
          <a:xfrm flipH="1" rot="-2696691">
            <a:off x="3138403" y="3429722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37"/>
          <p:cNvSpPr/>
          <p:nvPr/>
        </p:nvSpPr>
        <p:spPr>
          <a:xfrm flipH="1" rot="3312">
            <a:off x="1929847" y="3432672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37"/>
          <p:cNvSpPr/>
          <p:nvPr/>
        </p:nvSpPr>
        <p:spPr>
          <a:xfrm flipH="1" rot="8103309">
            <a:off x="8123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2" name="Google Shape;292;p37"/>
          <p:cNvSpPr/>
          <p:nvPr/>
        </p:nvSpPr>
        <p:spPr>
          <a:xfrm rot="-8103309">
            <a:off x="3138403" y="830809"/>
            <a:ext cx="220405" cy="900288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3" name="Google Shape;293;p37"/>
          <p:cNvSpPr/>
          <p:nvPr/>
        </p:nvSpPr>
        <p:spPr>
          <a:xfrm rot="10796688">
            <a:off x="1929847" y="457347"/>
            <a:ext cx="311400" cy="1270800"/>
          </a:xfrm>
          <a:prstGeom prst="triangle">
            <a:avLst>
              <a:gd fmla="val 5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Cover">
  <p:cSld name="TITLE_4_1_3_2">
    <p:bg>
      <p:bgPr>
        <a:noFill/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5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5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0" name="Google Shape;50;p5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" name="Google Shape;51;p5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" name="Google Shape;52;p5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53;p5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60" name="Google Shape;60;p5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61" name="Google Shape;61;p5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62" name="Google Shape;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3" name="Google Shape;63;p5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F6F2F7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5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5" name="Google Shape;65;p5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zul-Cover">
  <p:cSld name="TITLE_4_1_3_3">
    <p:bg>
      <p:bgPr>
        <a:noFill/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6" title="phonicsdeck_googleassets_dotborder_4_Azul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6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" name="Google Shape;70;p6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" name="Google Shape;71;p6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" name="Google Shape;72;p6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5" name="Google Shape;75;p6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6" name="Google Shape;76;p6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7" name="Google Shape;77;p6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" name="Google Shape;78;p6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79" name="Google Shape;79;p6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80" name="Google Shape;80;p6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2026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81" name="Google Shape;81;p6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2" name="Google Shape;82;p6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rgbClr val="C8F0FA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3" name="Google Shape;83;p6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84" name="Google Shape;84;p6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oja-Cover">
  <p:cSld name="TITLE_4_1_3_4">
    <p:bg>
      <p:bgPr>
        <a:noFill/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7" title="phonicsdeck_googleassets_dotborder_5_Roj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7"/>
          <p:cNvSpPr/>
          <p:nvPr/>
        </p:nvSpPr>
        <p:spPr>
          <a:xfrm flipH="1">
            <a:off x="5794700" y="2381696"/>
            <a:ext cx="1699500" cy="1699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8" name="Google Shape;88;p7"/>
          <p:cNvSpPr/>
          <p:nvPr/>
        </p:nvSpPr>
        <p:spPr>
          <a:xfrm flipH="1">
            <a:off x="6492872" y="160416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9" name="Google Shape;89;p7"/>
          <p:cNvSpPr/>
          <p:nvPr/>
        </p:nvSpPr>
        <p:spPr>
          <a:xfrm flipH="1">
            <a:off x="4997499" y="3649298"/>
            <a:ext cx="1035000" cy="10350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7"/>
          <p:cNvSpPr/>
          <p:nvPr/>
        </p:nvSpPr>
        <p:spPr>
          <a:xfrm flipH="1">
            <a:off x="7494189" y="3514801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7"/>
          <p:cNvSpPr/>
          <p:nvPr/>
        </p:nvSpPr>
        <p:spPr>
          <a:xfrm flipH="1">
            <a:off x="4950775" y="1086275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7"/>
          <p:cNvSpPr/>
          <p:nvPr/>
        </p:nvSpPr>
        <p:spPr>
          <a:xfrm>
            <a:off x="1674370" y="2900392"/>
            <a:ext cx="1132800" cy="11331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3" name="Google Shape;93;p7"/>
          <p:cNvSpPr/>
          <p:nvPr/>
        </p:nvSpPr>
        <p:spPr>
          <a:xfrm>
            <a:off x="1490817" y="2174015"/>
            <a:ext cx="726300" cy="7263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4" name="Google Shape;94;p7"/>
          <p:cNvSpPr/>
          <p:nvPr/>
        </p:nvSpPr>
        <p:spPr>
          <a:xfrm>
            <a:off x="2807468" y="3250818"/>
            <a:ext cx="1433400" cy="14334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1121750" y="2831626"/>
            <a:ext cx="518700" cy="51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6" name="Google Shape;96;p7"/>
          <p:cNvSpPr/>
          <p:nvPr/>
        </p:nvSpPr>
        <p:spPr>
          <a:xfrm>
            <a:off x="2247089" y="1086275"/>
            <a:ext cx="2068800" cy="2068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7" name="Google Shape;97;p7"/>
          <p:cNvSpPr/>
          <p:nvPr/>
        </p:nvSpPr>
        <p:spPr>
          <a:xfrm>
            <a:off x="1994025" y="4771850"/>
            <a:ext cx="5121300" cy="3717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98" name="Google Shape;98;p7"/>
          <p:cNvGrpSpPr/>
          <p:nvPr/>
        </p:nvGrpSpPr>
        <p:grpSpPr>
          <a:xfrm>
            <a:off x="2081051" y="4771850"/>
            <a:ext cx="4981899" cy="259175"/>
            <a:chOff x="2188251" y="4771850"/>
            <a:chExt cx="4981899" cy="259175"/>
          </a:xfrm>
        </p:grpSpPr>
        <p:sp>
          <p:nvSpPr>
            <p:cNvPr id="99" name="Google Shape;99;p7"/>
            <p:cNvSpPr txBox="1"/>
            <p:nvPr/>
          </p:nvSpPr>
          <p:spPr>
            <a:xfrm>
              <a:off x="2650050" y="4867675"/>
              <a:ext cx="45201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Copyright © 2025 Hola Books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holabooks.com </a:t>
              </a:r>
              <a:r>
                <a:rPr b="1"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•</a:t>
              </a:r>
              <a:r>
                <a:rPr lang="en" sz="800">
                  <a:solidFill>
                    <a:srgbClr val="363535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 DO NOT DUPLICATE WITHOUT PERMISSION</a:t>
              </a:r>
              <a:endParaRPr sz="1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pic>
          <p:nvPicPr>
            <p:cNvPr id="100" name="Google Shape;100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188251" y="4771850"/>
              <a:ext cx="404281" cy="2591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1" name="Google Shape;101;p7"/>
          <p:cNvSpPr/>
          <p:nvPr/>
        </p:nvSpPr>
        <p:spPr>
          <a:xfrm>
            <a:off x="-25400" y="342900"/>
            <a:ext cx="9169500" cy="68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2" name="Google Shape;102;p7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Font typeface="Century Gothic"/>
              <a:buNone/>
              <a:defRPr sz="3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3" name="Google Shape;103;p7"/>
          <p:cNvSpPr/>
          <p:nvPr>
            <p:ph idx="2" type="pic"/>
          </p:nvPr>
        </p:nvSpPr>
        <p:spPr>
          <a:xfrm>
            <a:off x="3486900" y="1176775"/>
            <a:ext cx="2170200" cy="33312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700000" dist="66675">
              <a:srgbClr val="000000">
                <a:alpha val="33000"/>
              </a:srgbClr>
            </a:outerShdw>
          </a:effectLst>
        </p:spPr>
      </p:sp>
    </p:spTree>
  </p:cSld>
  <p:clrMapOvr>
    <a:masterClrMapping/>
  </p:clrMapOvr>
  <p:extLst>
    <p:ext uri="{DCECCB84-F9BA-43D5-87BE-67443E8EF086}">
      <p15:sldGuideLst>
        <p15:guide id="1" pos="278">
          <p15:clr>
            <a:srgbClr val="E46962"/>
          </p15:clr>
        </p15:guide>
        <p15:guide id="2" orient="horz" pos="277">
          <p15:clr>
            <a:srgbClr val="E46962"/>
          </p15:clr>
        </p15:guide>
        <p15:guide id="3" orient="horz" pos="2963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de-Día">
  <p:cSld name="TITLE_4_1_3_1_1">
    <p:bg>
      <p:bgPr>
        <a:solidFill>
          <a:srgbClr val="E3F5EA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8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07" name="Google Shape;107;p8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E3F5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08" name="Google Shape;108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marilla-Día">
  <p:cSld name="TITLE_4_1_3_1_1_2">
    <p:bg>
      <p:bgPr>
        <a:solidFill>
          <a:schemeClr val="accent6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9" title="phonicsdeck_googleassets_dotborder_2_Amarill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9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2" name="Google Shape;112;p9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3" name="Google Shape;11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orada-Día">
  <p:cSld name="TITLE_4_1_3_1_1_3">
    <p:bg>
      <p:bgPr>
        <a:solidFill>
          <a:schemeClr val="dk2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0" title="phonicsdeck_googleassets_dotborder_3_Morado.png"/>
          <p:cNvPicPr preferRelativeResize="0"/>
          <p:nvPr/>
        </p:nvPicPr>
        <p:blipFill rotWithShape="1">
          <a:blip r:embed="rId2">
            <a:alphaModFix/>
          </a:blip>
          <a:srcRect b="50" l="0" r="0" t="40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>
            <p:ph type="ctrTitle"/>
          </p:nvPr>
        </p:nvSpPr>
        <p:spPr>
          <a:xfrm>
            <a:off x="457213" y="2112264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Century Gothic"/>
              <a:buNone/>
              <a:defRPr sz="6000"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17" name="Google Shape;117;p10"/>
          <p:cNvSpPr/>
          <p:nvPr/>
        </p:nvSpPr>
        <p:spPr>
          <a:xfrm>
            <a:off x="4247550" y="4771850"/>
            <a:ext cx="639600" cy="371700"/>
          </a:xfrm>
          <a:prstGeom prst="rect">
            <a:avLst/>
          </a:prstGeom>
          <a:solidFill>
            <a:srgbClr val="F6F2F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9863" y="4771850"/>
            <a:ext cx="404281" cy="25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77">
          <p15:clr>
            <a:srgbClr val="E46962"/>
          </p15:clr>
        </p15:guide>
        <p15:guide id="2" orient="horz" pos="2963">
          <p15:clr>
            <a:srgbClr val="E46962"/>
          </p15:clr>
        </p15:guide>
        <p15:guide id="3" pos="278">
          <p15:clr>
            <a:srgbClr val="E46962"/>
          </p15:clr>
        </p15:guide>
        <p15:guide id="4" pos="5482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37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36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363535"/>
              </a:buClr>
              <a:buSzPts val="2400"/>
              <a:buFont typeface="Century Gothic"/>
              <a:buNone/>
              <a:defRPr b="1" sz="24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●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42900" lvl="1" marL="914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800"/>
              <a:buFont typeface="Century Gothic"/>
              <a:buChar char="○"/>
              <a:defRPr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17500" lvl="2" marL="1371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■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17500" lvl="3" marL="18288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400"/>
              <a:buFont typeface="Century Gothic"/>
              <a:buChar char="●"/>
              <a:defRPr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8450" lvl="4" marL="22860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8450" lvl="5" marL="27432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8450" lvl="6" marL="32004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●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8450" lvl="7" marL="365760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Clr>
                <a:srgbClr val="363535"/>
              </a:buClr>
              <a:buSzPts val="1100"/>
              <a:buFont typeface="Century Gothic"/>
              <a:buChar char="○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8450" lvl="8" marL="4114800">
              <a:lnSpc>
                <a:spcPct val="115000"/>
              </a:lnSpc>
              <a:spcBef>
                <a:spcPts val="200"/>
              </a:spcBef>
              <a:spcAft>
                <a:spcPts val="200"/>
              </a:spcAft>
              <a:buClr>
                <a:srgbClr val="363535"/>
              </a:buClr>
              <a:buSzPts val="1100"/>
              <a:buFont typeface="Century Gothic"/>
              <a:buChar char="■"/>
              <a:defRPr sz="11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783">
          <p15:clr>
            <a:srgbClr val="E46962"/>
          </p15:clr>
        </p15:guide>
        <p15:guide id="2" pos="2880">
          <p15:clr>
            <a:srgbClr val="E46962"/>
          </p15:clr>
        </p15:guide>
        <p15:guide id="3" pos="1624">
          <p15:clr>
            <a:srgbClr val="E46962"/>
          </p15:clr>
        </p15:guide>
        <p15:guide id="4" pos="5374">
          <p15:clr>
            <a:srgbClr val="E46962"/>
          </p15:clr>
        </p15:guide>
        <p15:guide id="5" orient="horz" pos="755">
          <p15:clr>
            <a:srgbClr val="E46962"/>
          </p15:clr>
        </p15:guide>
        <p15:guide id="6" orient="horz" pos="1970">
          <p15:clr>
            <a:srgbClr val="E46962"/>
          </p15:clr>
        </p15:guide>
        <p15:guide id="7" orient="horz" pos="357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7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9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5.xml"/><Relationship Id="rId3" Type="http://schemas.openxmlformats.org/officeDocument/2006/relationships/comments" Target="../comments/comment2.xml"/><Relationship Id="rId4" Type="http://schemas.openxmlformats.org/officeDocument/2006/relationships/image" Target="../media/image26.png"/><Relationship Id="rId9" Type="http://schemas.openxmlformats.org/officeDocument/2006/relationships/image" Target="../media/image46.png"/><Relationship Id="rId5" Type="http://schemas.openxmlformats.org/officeDocument/2006/relationships/image" Target="../media/image41.png"/><Relationship Id="rId6" Type="http://schemas.openxmlformats.org/officeDocument/2006/relationships/image" Target="../media/image43.png"/><Relationship Id="rId7" Type="http://schemas.openxmlformats.org/officeDocument/2006/relationships/image" Target="../media/image49.png"/><Relationship Id="rId8" Type="http://schemas.openxmlformats.org/officeDocument/2006/relationships/image" Target="../media/image44.png"/><Relationship Id="rId10" Type="http://schemas.openxmlformats.org/officeDocument/2006/relationships/image" Target="../media/image47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6.png"/><Relationship Id="rId4" Type="http://schemas.openxmlformats.org/officeDocument/2006/relationships/image" Target="../media/image41.png"/><Relationship Id="rId5" Type="http://schemas.openxmlformats.org/officeDocument/2006/relationships/image" Target="../media/image48.png"/><Relationship Id="rId6" Type="http://schemas.openxmlformats.org/officeDocument/2006/relationships/image" Target="../media/image42.png"/><Relationship Id="rId7" Type="http://schemas.openxmlformats.org/officeDocument/2006/relationships/image" Target="../media/image50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1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9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9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8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1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1.png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41.png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1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1.png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1.png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1.png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1.png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1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5.png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0.xml"/><Relationship Id="rId2" Type="http://schemas.openxmlformats.org/officeDocument/2006/relationships/notesSlide" Target="../notesSlides/notesSlide61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8"/>
          <p:cNvSpPr/>
          <p:nvPr/>
        </p:nvSpPr>
        <p:spPr>
          <a:xfrm>
            <a:off x="2836800" y="1152900"/>
            <a:ext cx="3470400" cy="34704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9" name="Google Shape;299;p38"/>
          <p:cNvSpPr/>
          <p:nvPr/>
        </p:nvSpPr>
        <p:spPr>
          <a:xfrm>
            <a:off x="3356100" y="2133275"/>
            <a:ext cx="1160100" cy="1160100"/>
          </a:xfrm>
          <a:prstGeom prst="ellipse">
            <a:avLst/>
          </a:prstGeom>
          <a:noFill/>
          <a:ln cap="flat" cmpd="sng" w="10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0" name="Google Shape;300;p38"/>
          <p:cNvSpPr/>
          <p:nvPr/>
        </p:nvSpPr>
        <p:spPr>
          <a:xfrm>
            <a:off x="4710948" y="2153862"/>
            <a:ext cx="1160100" cy="1160100"/>
          </a:xfrm>
          <a:prstGeom prst="ellipse">
            <a:avLst/>
          </a:prstGeom>
          <a:noFill/>
          <a:ln cap="flat" cmpd="sng" w="10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1" name="Google Shape;301;p38"/>
          <p:cNvSpPr/>
          <p:nvPr/>
        </p:nvSpPr>
        <p:spPr>
          <a:xfrm>
            <a:off x="3997101" y="3272293"/>
            <a:ext cx="1160100" cy="1160100"/>
          </a:xfrm>
          <a:prstGeom prst="ellipse">
            <a:avLst/>
          </a:prstGeom>
          <a:noFill/>
          <a:ln cap="flat" cmpd="sng" w="1072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2825" lIns="102825" spcFirstLastPara="1" rIns="102825" wrap="square" tIns="1028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74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2" name="Google Shape;302;p38"/>
          <p:cNvSpPr txBox="1"/>
          <p:nvPr>
            <p:ph type="ctrTitle"/>
          </p:nvPr>
        </p:nvSpPr>
        <p:spPr>
          <a:xfrm>
            <a:off x="311700" y="458700"/>
            <a:ext cx="8520600" cy="454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34343"/>
                </a:solidFill>
              </a:rPr>
              <a:t>Presentación de fonética</a:t>
            </a:r>
            <a:endParaRPr/>
          </a:p>
        </p:txBody>
      </p:sp>
      <p:sp>
        <p:nvSpPr>
          <p:cNvPr id="303" name="Google Shape;303;p38"/>
          <p:cNvSpPr txBox="1"/>
          <p:nvPr/>
        </p:nvSpPr>
        <p:spPr>
          <a:xfrm>
            <a:off x="3356100" y="2366975"/>
            <a:ext cx="1160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uni-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4" name="Google Shape;304;p38"/>
          <p:cNvSpPr txBox="1"/>
          <p:nvPr/>
        </p:nvSpPr>
        <p:spPr>
          <a:xfrm>
            <a:off x="4710952" y="2482475"/>
            <a:ext cx="116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400">
                <a:latin typeface="Century Gothic"/>
                <a:ea typeface="Century Gothic"/>
                <a:cs typeface="Century Gothic"/>
                <a:sym typeface="Century Gothic"/>
              </a:rPr>
              <a:t>auto</a:t>
            </a:r>
            <a:r>
              <a:rPr b="1" lang="en" sz="34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34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5" name="Google Shape;305;p38"/>
          <p:cNvSpPr txBox="1"/>
          <p:nvPr/>
        </p:nvSpPr>
        <p:spPr>
          <a:xfrm>
            <a:off x="4057815" y="3506000"/>
            <a:ext cx="1160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r>
              <a:rPr b="1" lang="en" sz="450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2021550" y="1587808"/>
            <a:ext cx="51009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latin typeface="Century Gothic"/>
                <a:ea typeface="Century Gothic"/>
                <a:cs typeface="Century Gothic"/>
                <a:sym typeface="Century Gothic"/>
              </a:rPr>
              <a:t>Palabras con</a:t>
            </a:r>
            <a:endParaRPr b="1" sz="29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7" name="Google Shape;307;p38"/>
          <p:cNvSpPr txBox="1"/>
          <p:nvPr/>
        </p:nvSpPr>
        <p:spPr>
          <a:xfrm>
            <a:off x="8242325" y="1176775"/>
            <a:ext cx="914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19.1</a:t>
            </a:r>
            <a:endParaRPr sz="18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autopista</a:t>
            </a:r>
            <a:endParaRPr sz="9600"/>
          </a:p>
        </p:txBody>
      </p:sp>
      <p:pic>
        <p:nvPicPr>
          <p:cNvPr id="381" name="Google Shape;381;p4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2" name="Google Shape;382;p47"/>
          <p:cNvSpPr/>
          <p:nvPr/>
        </p:nvSpPr>
        <p:spPr>
          <a:xfrm>
            <a:off x="2000250" y="3291850"/>
            <a:ext cx="528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4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triatlón</a:t>
            </a:r>
            <a:endParaRPr sz="9600"/>
          </a:p>
        </p:txBody>
      </p:sp>
      <p:pic>
        <p:nvPicPr>
          <p:cNvPr id="388" name="Google Shape;388;p4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89" name="Google Shape;389;p48"/>
          <p:cNvSpPr/>
          <p:nvPr/>
        </p:nvSpPr>
        <p:spPr>
          <a:xfrm>
            <a:off x="2613425" y="3291850"/>
            <a:ext cx="41250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tríceps</a:t>
            </a:r>
            <a:endParaRPr sz="9600"/>
          </a:p>
        </p:txBody>
      </p:sp>
      <p:pic>
        <p:nvPicPr>
          <p:cNvPr id="395" name="Google Shape;395;p4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96" name="Google Shape;396;p49"/>
          <p:cNvSpPr/>
          <p:nvPr/>
        </p:nvSpPr>
        <p:spPr>
          <a:xfrm>
            <a:off x="2678900" y="3291850"/>
            <a:ext cx="3936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5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¡Aprendamos juntos!</a:t>
            </a:r>
            <a:endParaRPr/>
          </a:p>
        </p:txBody>
      </p:sp>
      <p:pic>
        <p:nvPicPr>
          <p:cNvPr id="402" name="Google Shape;402;p50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Google Shape;407;p51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08" name="Google Shape;408;p51"/>
          <p:cNvSpPr txBox="1"/>
          <p:nvPr/>
        </p:nvSpPr>
        <p:spPr>
          <a:xfrm>
            <a:off x="441600" y="256032"/>
            <a:ext cx="80898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uni-, auto-, tri-</a:t>
            </a:r>
            <a:endParaRPr b="1" sz="9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9" name="Google Shape;409;p51"/>
          <p:cNvSpPr txBox="1"/>
          <p:nvPr/>
        </p:nvSpPr>
        <p:spPr>
          <a:xfrm>
            <a:off x="441600" y="1920240"/>
            <a:ext cx="82608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</a:t>
            </a:r>
            <a:r>
              <a:rPr lang="en" sz="2400">
                <a:latin typeface="Century Gothic"/>
                <a:ea typeface="Century Gothic"/>
                <a:cs typeface="Century Gothic"/>
                <a:sym typeface="Century Gothic"/>
              </a:rPr>
              <a:t> → </a:t>
            </a:r>
            <a:r>
              <a:rPr i="1" lang="en" sz="2400">
                <a:latin typeface="Century Gothic"/>
                <a:ea typeface="Century Gothic"/>
                <a:cs typeface="Century Gothic"/>
                <a:sym typeface="Century Gothic"/>
              </a:rPr>
              <a:t>unicolor, autopista, triciclo</a:t>
            </a:r>
            <a:endParaRPr i="1" sz="2400">
              <a:solidFill>
                <a:srgbClr val="0E0E0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4" name="Google Shape;414;p52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15" name="Google Shape;415;p52"/>
          <p:cNvSpPr/>
          <p:nvPr/>
        </p:nvSpPr>
        <p:spPr>
          <a:xfrm>
            <a:off x="4689825" y="2113500"/>
            <a:ext cx="25704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6" name="Google Shape;416;p52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7" name="Google Shape;417;p52"/>
          <p:cNvSpPr/>
          <p:nvPr/>
        </p:nvSpPr>
        <p:spPr>
          <a:xfrm>
            <a:off x="2667450" y="3770775"/>
            <a:ext cx="38091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unicolor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8" name="Google Shape;418;p52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9" name="Google Shape;419;p52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0" name="Google Shape;420;p52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1" name="Google Shape;421;p52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2" name="Google Shape;422;p52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3" name="Google Shape;423;p52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4" name="Google Shape;424;p52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5" name="Google Shape;425;p52"/>
          <p:cNvSpPr txBox="1"/>
          <p:nvPr/>
        </p:nvSpPr>
        <p:spPr>
          <a:xfrm>
            <a:off x="373650" y="516750"/>
            <a:ext cx="1528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</a:t>
            </a:r>
            <a:r>
              <a:rPr b="1"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p53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31" name="Google Shape;431;p53"/>
          <p:cNvSpPr/>
          <p:nvPr/>
        </p:nvSpPr>
        <p:spPr>
          <a:xfrm>
            <a:off x="5049475" y="2113500"/>
            <a:ext cx="23589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pista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2" name="Google Shape;432;p53"/>
          <p:cNvSpPr/>
          <p:nvPr/>
        </p:nvSpPr>
        <p:spPr>
          <a:xfrm>
            <a:off x="2320925" y="2113500"/>
            <a:ext cx="15285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3" name="Google Shape;433;p53"/>
          <p:cNvSpPr/>
          <p:nvPr/>
        </p:nvSpPr>
        <p:spPr>
          <a:xfrm>
            <a:off x="2667450" y="3770775"/>
            <a:ext cx="38091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autopista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4" name="Google Shape;434;p53"/>
          <p:cNvSpPr txBox="1"/>
          <p:nvPr/>
        </p:nvSpPr>
        <p:spPr>
          <a:xfrm>
            <a:off x="400392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5" name="Google Shape;435;p53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6" name="Google Shape;436;p53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7" name="Google Shape;437;p53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8" name="Google Shape;438;p53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39" name="Google Shape;439;p53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0" name="Google Shape;440;p53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1" name="Google Shape;441;p53"/>
          <p:cNvSpPr txBox="1"/>
          <p:nvPr/>
        </p:nvSpPr>
        <p:spPr>
          <a:xfrm>
            <a:off x="373650" y="593700"/>
            <a:ext cx="1528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</a:t>
            </a:r>
            <a:r>
              <a:rPr b="1" lang="en" sz="4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54" title="icons_final_Phonics_BW_Learn-Ide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47" name="Google Shape;447;p54"/>
          <p:cNvSpPr/>
          <p:nvPr/>
        </p:nvSpPr>
        <p:spPr>
          <a:xfrm>
            <a:off x="4689825" y="2113500"/>
            <a:ext cx="25704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8" name="Google Shape;448;p54"/>
          <p:cNvSpPr/>
          <p:nvPr/>
        </p:nvSpPr>
        <p:spPr>
          <a:xfrm>
            <a:off x="2190174" y="2113500"/>
            <a:ext cx="1299600" cy="964800"/>
          </a:xfrm>
          <a:prstGeom prst="roundRect">
            <a:avLst>
              <a:gd fmla="val 8676" name="adj"/>
            </a:avLst>
          </a:prstGeom>
          <a:noFill/>
          <a:ln cap="flat" cmpd="sng" w="2475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49" name="Google Shape;449;p54"/>
          <p:cNvSpPr/>
          <p:nvPr/>
        </p:nvSpPr>
        <p:spPr>
          <a:xfrm>
            <a:off x="3146700" y="3770775"/>
            <a:ext cx="2850600" cy="8376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triciclo</a:t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0" name="Google Shape;450;p54"/>
          <p:cNvSpPr txBox="1"/>
          <p:nvPr/>
        </p:nvSpPr>
        <p:spPr>
          <a:xfrm>
            <a:off x="3644278" y="2175970"/>
            <a:ext cx="880800" cy="8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59375" lIns="59375" spcFirstLastPara="1" rIns="59375" wrap="square" tIns="5937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677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2923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1" name="Google Shape;451;p54"/>
          <p:cNvSpPr/>
          <p:nvPr/>
        </p:nvSpPr>
        <p:spPr>
          <a:xfrm rot="5400000">
            <a:off x="4360954" y="3277127"/>
            <a:ext cx="422100" cy="453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620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9375" lIns="59375" spcFirstLastPara="1" rIns="59375" wrap="square" tIns="593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9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2" name="Google Shape;452;p54"/>
          <p:cNvSpPr/>
          <p:nvPr/>
        </p:nvSpPr>
        <p:spPr>
          <a:xfrm>
            <a:off x="441600" y="439800"/>
            <a:ext cx="1392600" cy="11082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3" name="Google Shape;453;p54"/>
          <p:cNvSpPr/>
          <p:nvPr/>
        </p:nvSpPr>
        <p:spPr>
          <a:xfrm>
            <a:off x="2407850" y="439800"/>
            <a:ext cx="6294600" cy="11517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4" name="Google Shape;454;p54"/>
          <p:cNvSpPr/>
          <p:nvPr/>
        </p:nvSpPr>
        <p:spPr>
          <a:xfrm>
            <a:off x="1902475" y="645150"/>
            <a:ext cx="427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5" name="Google Shape;455;p54"/>
          <p:cNvSpPr/>
          <p:nvPr/>
        </p:nvSpPr>
        <p:spPr>
          <a:xfrm rot="5400000">
            <a:off x="4331250" y="1404975"/>
            <a:ext cx="481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6" name="Google Shape;456;p54"/>
          <p:cNvSpPr txBox="1"/>
          <p:nvPr/>
        </p:nvSpPr>
        <p:spPr>
          <a:xfrm>
            <a:off x="2578600" y="643775"/>
            <a:ext cx="59526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E0E0E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Los prefijos se escriben unidos a la palabra, sin espacio y sin guion. 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57" name="Google Shape;457;p54"/>
          <p:cNvSpPr txBox="1"/>
          <p:nvPr/>
        </p:nvSpPr>
        <p:spPr>
          <a:xfrm>
            <a:off x="373650" y="516750"/>
            <a:ext cx="15285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r>
              <a:rPr b="1" lang="en" sz="45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5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69" name="Google Shape;469;p56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ángulo</a:t>
            </a:r>
            <a:endParaRPr sz="9600">
              <a:solidFill>
                <a:srgbClr val="363535"/>
              </a:solidFill>
              <a:highlight>
                <a:schemeClr val="l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9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1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Google Shape;474;p5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75" name="Google Shape;475;p57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auto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pista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5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481" name="Google Shape;481;p58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uni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59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r>
              <a:rPr lang="en" sz="3500"/>
              <a:t>. </a:t>
            </a:r>
            <a:r>
              <a:rPr lang="en"/>
              <a:t>Palabras de alta frecuencia</a:t>
            </a:r>
            <a:endParaRPr sz="3500"/>
          </a:p>
        </p:txBody>
      </p:sp>
      <p:pic>
        <p:nvPicPr>
          <p:cNvPr id="487" name="Google Shape;487;p59" title="icons_final_Phonics_BW_Palabras de alta frecuencia.png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0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arte</a:t>
            </a:r>
            <a:r>
              <a:rPr lang="en" sz="9600"/>
              <a:t> </a:t>
            </a:r>
            <a:endParaRPr sz="9600"/>
          </a:p>
        </p:txBody>
      </p:sp>
      <p:pic>
        <p:nvPicPr>
          <p:cNvPr id="493" name="Google Shape;493;p6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" name="Google Shape;498;p6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499" name="Google Shape;499;p61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datos</a:t>
            </a:r>
            <a:endParaRPr sz="96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4" name="Google Shape;504;p6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05" name="Google Shape;505;p62"/>
          <p:cNvSpPr txBox="1"/>
          <p:nvPr>
            <p:ph idx="4294967295" type="body"/>
          </p:nvPr>
        </p:nvSpPr>
        <p:spPr>
          <a:xfrm>
            <a:off x="0" y="1627632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existe</a:t>
            </a:r>
            <a:endParaRPr sz="9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0" name="Google Shape;510;p63" title="icons_final_Phonics_BW_Sentence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3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r>
              <a:rPr lang="en" sz="3500"/>
              <a:t>. Oraciones</a:t>
            </a:r>
            <a:endParaRPr sz="35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6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17" name="Google Shape;517;p64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Son compañeros de clase.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Google Shape;522;p6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23" name="Google Shape;523;p65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Claudio levanta la mano y comenta que su familia viajó en automóvil por España y Francia.</a:t>
            </a:r>
            <a:endParaRPr sz="5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66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r>
              <a:rPr lang="en" sz="3500"/>
              <a:t>. Dictado</a:t>
            </a:r>
            <a:endParaRPr sz="3500"/>
          </a:p>
        </p:txBody>
      </p:sp>
      <p:pic>
        <p:nvPicPr>
          <p:cNvPr id="529" name="Google Shape;529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318" name="Google Shape;318;p40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6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cxnSp>
        <p:nvCxnSpPr>
          <p:cNvPr id="535" name="Google Shape;535;p67"/>
          <p:cNvCxnSpPr/>
          <p:nvPr/>
        </p:nvCxnSpPr>
        <p:spPr>
          <a:xfrm>
            <a:off x="765000" y="12166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6" name="Google Shape;536;p67"/>
          <p:cNvCxnSpPr/>
          <p:nvPr/>
        </p:nvCxnSpPr>
        <p:spPr>
          <a:xfrm>
            <a:off x="765000" y="2435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37" name="Google Shape;537;p67"/>
          <p:cNvCxnSpPr/>
          <p:nvPr/>
        </p:nvCxnSpPr>
        <p:spPr>
          <a:xfrm>
            <a:off x="765000" y="3578875"/>
            <a:ext cx="7614000" cy="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6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543" name="Google Shape;543;p68"/>
          <p:cNvSpPr txBox="1"/>
          <p:nvPr/>
        </p:nvSpPr>
        <p:spPr>
          <a:xfrm>
            <a:off x="441600" y="439800"/>
            <a:ext cx="8260800" cy="19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Son compañeros de clase.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69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549" name="Google Shape;549;p69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550" name="Google Shape;550;p69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70"/>
          <p:cNvSpPr txBox="1"/>
          <p:nvPr>
            <p:ph type="ctrTitle"/>
          </p:nvPr>
        </p:nvSpPr>
        <p:spPr>
          <a:xfrm>
            <a:off x="457213" y="2265289"/>
            <a:ext cx="8229600" cy="612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Día 2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Google Shape;560;p7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ellipse">
            <a:avLst/>
          </a:prstGeom>
          <a:noFill/>
        </p:spPr>
      </p:pic>
      <p:sp>
        <p:nvSpPr>
          <p:cNvPr id="561" name="Google Shape;561;p7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Leer palabras multisilábicas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72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7" name="Google Shape;567;p72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68" name="Google Shape;568;p72" title="icons_final_Phonics_BW_Remember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7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570" name="Google Shape;570;p72"/>
          <p:cNvPicPr preferRelativeResize="0"/>
          <p:nvPr>
            <p:ph idx="2" type="pic"/>
          </p:nvPr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71" name="Google Shape;571;p72"/>
          <p:cNvSpPr txBox="1"/>
          <p:nvPr/>
        </p:nvSpPr>
        <p:spPr>
          <a:xfrm>
            <a:off x="3881451" y="2289488"/>
            <a:ext cx="41013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</a:t>
            </a:r>
            <a:r>
              <a:rPr lang="en" sz="46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biografía</a:t>
            </a:r>
            <a:endParaRPr sz="46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2" name="Google Shape;572;p72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dente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3" name="Google Shape;573;p72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lateral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4" name="Google Shape;574;p72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5" name="Google Shape;575;p72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5">
                <a:latin typeface="Century Gothic"/>
                <a:ea typeface="Century Gothic"/>
                <a:cs typeface="Century Gothic"/>
                <a:sym typeface="Century Gothic"/>
              </a:rPr>
              <a:t>uni-</a:t>
            </a:r>
            <a:endParaRPr b="1" sz="280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6" name="Google Shape;576;p72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0">
                <a:latin typeface="Century Gothic"/>
                <a:ea typeface="Century Gothic"/>
                <a:cs typeface="Century Gothic"/>
                <a:sym typeface="Century Gothic"/>
              </a:rPr>
              <a:t>auto-</a:t>
            </a:r>
            <a:endParaRPr b="1" sz="19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7" name="Google Shape;577;p72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8" name="Google Shape;578;p72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9" name="Google Shape;579;p72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0" name="Google Shape;580;p72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5">
                <a:latin typeface="Century Gothic"/>
                <a:ea typeface="Century Gothic"/>
                <a:cs typeface="Century Gothic"/>
                <a:sym typeface="Century Gothic"/>
              </a:rPr>
              <a:t>tri-</a:t>
            </a:r>
            <a:endParaRPr b="1" sz="280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81" name="Google Shape;581;p72" title="29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11174" y="3288575"/>
            <a:ext cx="1137583" cy="13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72" title="290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800025" y="2153350"/>
            <a:ext cx="1077276" cy="1231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72" title="quickexportimages (6)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382587" y="5387506"/>
            <a:ext cx="1818989" cy="181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72" title="quickexportimages (5)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713850" y="5387512"/>
            <a:ext cx="1818989" cy="1818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72" title="quickexportimages (4)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84175" y="694149"/>
            <a:ext cx="1393125" cy="139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6" name="Google Shape;586;p72" title="quickexportimages (4)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530325" y="5276157"/>
            <a:ext cx="2041673" cy="20416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autoestima</a:t>
            </a:r>
            <a:endParaRPr sz="9600"/>
          </a:p>
        </p:txBody>
      </p:sp>
      <p:pic>
        <p:nvPicPr>
          <p:cNvPr id="592" name="Google Shape;592;p7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593" name="Google Shape;593;p73"/>
          <p:cNvSpPr/>
          <p:nvPr/>
        </p:nvSpPr>
        <p:spPr>
          <a:xfrm>
            <a:off x="1344700" y="3291850"/>
            <a:ext cx="6610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4"/>
          <p:cNvSpPr txBox="1"/>
          <p:nvPr>
            <p:ph idx="4294967295" type="body"/>
          </p:nvPr>
        </p:nvSpPr>
        <p:spPr>
          <a:xfrm>
            <a:off x="0" y="1626825"/>
            <a:ext cx="9144000" cy="153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8800"/>
              <a:t>unidimensional</a:t>
            </a:r>
            <a:endParaRPr sz="8800"/>
          </a:p>
        </p:txBody>
      </p:sp>
      <p:pic>
        <p:nvPicPr>
          <p:cNvPr id="599" name="Google Shape;599;p7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0" name="Google Shape;600;p74"/>
          <p:cNvSpPr/>
          <p:nvPr/>
        </p:nvSpPr>
        <p:spPr>
          <a:xfrm>
            <a:off x="593900" y="3291850"/>
            <a:ext cx="80457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5"/>
          <p:cNvSpPr txBox="1"/>
          <p:nvPr>
            <p:ph idx="4294967295" type="body"/>
          </p:nvPr>
        </p:nvSpPr>
        <p:spPr>
          <a:xfrm>
            <a:off x="0" y="1626825"/>
            <a:ext cx="9144000" cy="161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300"/>
              <a:t>autolimpiante</a:t>
            </a:r>
            <a:endParaRPr sz="9300"/>
          </a:p>
        </p:txBody>
      </p:sp>
      <p:pic>
        <p:nvPicPr>
          <p:cNvPr id="606" name="Google Shape;606;p7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07" name="Google Shape;607;p75"/>
          <p:cNvSpPr/>
          <p:nvPr/>
        </p:nvSpPr>
        <p:spPr>
          <a:xfrm>
            <a:off x="672350" y="3291850"/>
            <a:ext cx="7944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7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trillizos</a:t>
            </a:r>
            <a:endParaRPr sz="9600"/>
          </a:p>
        </p:txBody>
      </p:sp>
      <p:pic>
        <p:nvPicPr>
          <p:cNvPr id="613" name="Google Shape;613;p7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14" name="Google Shape;614;p76"/>
          <p:cNvSpPr/>
          <p:nvPr/>
        </p:nvSpPr>
        <p:spPr>
          <a:xfrm>
            <a:off x="2835100" y="3291850"/>
            <a:ext cx="35412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41"/>
          <p:cNvSpPr txBox="1"/>
          <p:nvPr/>
        </p:nvSpPr>
        <p:spPr>
          <a:xfrm>
            <a:off x="3881451" y="2172288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móvil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4" name="Google Shape;324;p41"/>
          <p:cNvSpPr txBox="1"/>
          <p:nvPr/>
        </p:nvSpPr>
        <p:spPr>
          <a:xfrm>
            <a:off x="3881444" y="3384535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ciclo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5" name="Google Shape;325;p41"/>
          <p:cNvSpPr txBox="1"/>
          <p:nvPr/>
        </p:nvSpPr>
        <p:spPr>
          <a:xfrm>
            <a:off x="3881451" y="960063"/>
            <a:ext cx="41013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</a:t>
            </a:r>
            <a:r>
              <a:rPr lang="en" sz="60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endParaRPr sz="6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6" name="Google Shape;326;p41"/>
          <p:cNvSpPr/>
          <p:nvPr/>
        </p:nvSpPr>
        <p:spPr>
          <a:xfrm>
            <a:off x="441600" y="479700"/>
            <a:ext cx="2973300" cy="606600"/>
          </a:xfrm>
          <a:prstGeom prst="roundRect">
            <a:avLst>
              <a:gd fmla="val 5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7" name="Google Shape;327;p41"/>
          <p:cNvSpPr txBox="1"/>
          <p:nvPr/>
        </p:nvSpPr>
        <p:spPr>
          <a:xfrm>
            <a:off x="980050" y="439800"/>
            <a:ext cx="24759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¡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Recuerda</a:t>
            </a:r>
            <a:r>
              <a:rPr b="1" lang="en" sz="3000">
                <a:latin typeface="Century Gothic"/>
                <a:ea typeface="Century Gothic"/>
                <a:cs typeface="Century Gothic"/>
                <a:sym typeface="Century Gothic"/>
              </a:rPr>
              <a:t>!</a:t>
            </a:r>
            <a:endParaRPr sz="30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28" name="Google Shape;328;p41" title="icons_final_Phonics_BW_Remember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2850" y="5544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30" name="Google Shape;330;p41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pic>
        <p:nvPicPr>
          <p:cNvPr id="331" name="Google Shape;331;p41" title="28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65824" y="848988"/>
            <a:ext cx="1164067" cy="1330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1" title="287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36375" y="2004174"/>
            <a:ext cx="1430553" cy="163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41" title="288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64025" y="3273437"/>
            <a:ext cx="1164075" cy="1330376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1"/>
          <p:cNvSpPr/>
          <p:nvPr/>
        </p:nvSpPr>
        <p:spPr>
          <a:xfrm>
            <a:off x="441589" y="1474625"/>
            <a:ext cx="2475900" cy="2475900"/>
          </a:xfrm>
          <a:prstGeom prst="ellipse">
            <a:avLst/>
          </a:prstGeom>
          <a:noFill/>
          <a:ln cap="flat" cmpd="sng" w="285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5" name="Google Shape;335;p41"/>
          <p:cNvSpPr/>
          <p:nvPr/>
        </p:nvSpPr>
        <p:spPr>
          <a:xfrm>
            <a:off x="654000" y="1906375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5">
                <a:latin typeface="Century Gothic"/>
                <a:ea typeface="Century Gothic"/>
                <a:cs typeface="Century Gothic"/>
                <a:sym typeface="Century Gothic"/>
              </a:rPr>
              <a:t>uni</a:t>
            </a:r>
            <a:r>
              <a:rPr b="1" lang="en" sz="2805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280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6" name="Google Shape;336;p41"/>
          <p:cNvSpPr/>
          <p:nvPr/>
        </p:nvSpPr>
        <p:spPr>
          <a:xfrm>
            <a:off x="1755304" y="1927964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20">
                <a:latin typeface="Century Gothic"/>
                <a:ea typeface="Century Gothic"/>
                <a:cs typeface="Century Gothic"/>
                <a:sym typeface="Century Gothic"/>
              </a:rPr>
              <a:t>auto</a:t>
            </a:r>
            <a:r>
              <a:rPr b="1" lang="en" sz="1920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192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7" name="Google Shape;337;p41"/>
          <p:cNvSpPr/>
          <p:nvPr/>
        </p:nvSpPr>
        <p:spPr>
          <a:xfrm rot="-1019631">
            <a:off x="3150932" y="1691706"/>
            <a:ext cx="603553" cy="30177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8" name="Google Shape;338;p41"/>
          <p:cNvSpPr/>
          <p:nvPr/>
        </p:nvSpPr>
        <p:spPr>
          <a:xfrm rot="1319193">
            <a:off x="3151018" y="3552855"/>
            <a:ext cx="603383" cy="30188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39" name="Google Shape;339;p41"/>
          <p:cNvSpPr/>
          <p:nvPr/>
        </p:nvSpPr>
        <p:spPr>
          <a:xfrm rot="-1709">
            <a:off x="3151043" y="2598938"/>
            <a:ext cx="603300" cy="301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40" name="Google Shape;340;p41"/>
          <p:cNvSpPr/>
          <p:nvPr/>
        </p:nvSpPr>
        <p:spPr>
          <a:xfrm>
            <a:off x="1199858" y="2848038"/>
            <a:ext cx="949800" cy="949800"/>
          </a:xfrm>
          <a:prstGeom prst="ellipse">
            <a:avLst/>
          </a:prstGeom>
          <a:noFill/>
          <a:ln cap="flat" cmpd="sng" w="9375">
            <a:solidFill>
              <a:srgbClr val="36353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9950" lIns="0" spcFirstLastPara="1" rIns="0" wrap="square" tIns="89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5"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r>
              <a:rPr b="1" lang="en" sz="2805">
                <a:latin typeface="Century Gothic"/>
                <a:ea typeface="Century Gothic"/>
                <a:cs typeface="Century Gothic"/>
                <a:sym typeface="Century Gothic"/>
              </a:rPr>
              <a:t>-</a:t>
            </a:r>
            <a:endParaRPr b="1" sz="2805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77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autodisciplina</a:t>
            </a:r>
            <a:endParaRPr sz="9600"/>
          </a:p>
        </p:txBody>
      </p:sp>
      <p:pic>
        <p:nvPicPr>
          <p:cNvPr id="620" name="Google Shape;620;p7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1" name="Google Shape;621;p77"/>
          <p:cNvSpPr/>
          <p:nvPr/>
        </p:nvSpPr>
        <p:spPr>
          <a:xfrm>
            <a:off x="549100" y="3291850"/>
            <a:ext cx="81534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78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trimestre</a:t>
            </a:r>
            <a:endParaRPr sz="9600"/>
          </a:p>
        </p:txBody>
      </p:sp>
      <p:pic>
        <p:nvPicPr>
          <p:cNvPr id="627" name="Google Shape;627;p7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28" name="Google Shape;628;p78"/>
          <p:cNvSpPr/>
          <p:nvPr/>
        </p:nvSpPr>
        <p:spPr>
          <a:xfrm>
            <a:off x="2084300" y="3291850"/>
            <a:ext cx="4891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79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autodidacta</a:t>
            </a:r>
            <a:endParaRPr sz="9600"/>
          </a:p>
        </p:txBody>
      </p:sp>
      <p:pic>
        <p:nvPicPr>
          <p:cNvPr id="634" name="Google Shape;634;p7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35" name="Google Shape;635;p79"/>
          <p:cNvSpPr/>
          <p:nvPr/>
        </p:nvSpPr>
        <p:spPr>
          <a:xfrm>
            <a:off x="862850" y="3291850"/>
            <a:ext cx="7473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80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trilingüe</a:t>
            </a:r>
            <a:endParaRPr sz="9600"/>
          </a:p>
        </p:txBody>
      </p:sp>
      <p:pic>
        <p:nvPicPr>
          <p:cNvPr id="641" name="Google Shape;641;p8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42" name="Google Shape;642;p80"/>
          <p:cNvSpPr/>
          <p:nvPr/>
        </p:nvSpPr>
        <p:spPr>
          <a:xfrm>
            <a:off x="2319625" y="3291850"/>
            <a:ext cx="45609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6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7" name="Google Shape;647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81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2</a:t>
            </a:r>
            <a:r>
              <a:rPr lang="en" sz="3500"/>
              <a:t>. </a:t>
            </a:r>
            <a:r>
              <a:rPr lang="en"/>
              <a:t>Ortografía </a:t>
            </a:r>
            <a:endParaRPr sz="35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2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8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54" name="Google Shape;654;p82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motor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9" name="Google Shape;659;p8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0" name="Google Shape;660;p83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auto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lavado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4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8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666" name="Google Shape;666;p84"/>
          <p:cNvSpPr txBox="1"/>
          <p:nvPr/>
        </p:nvSpPr>
        <p:spPr>
          <a:xfrm>
            <a:off x="0" y="1627632"/>
            <a:ext cx="9144000" cy="16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363535"/>
                </a:solidFill>
                <a:highlight>
                  <a:schemeClr val="accent4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uni</a:t>
            </a:r>
            <a:r>
              <a:rPr lang="en" sz="9600">
                <a:solidFill>
                  <a:srgbClr val="363535"/>
                </a:solidFill>
                <a:highlight>
                  <a:schemeClr val="l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forme</a:t>
            </a:r>
            <a:endParaRPr sz="9600">
              <a:solidFill>
                <a:srgbClr val="363535"/>
              </a:solidFill>
              <a:highlight>
                <a:schemeClr val="accent4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85" title="icons_final_Phonics_BW_Morphological Awarness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85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3</a:t>
            </a:r>
            <a:r>
              <a:rPr lang="en" sz="3500"/>
              <a:t>. </a:t>
            </a:r>
            <a:r>
              <a:rPr lang="en"/>
              <a:t>Análisis</a:t>
            </a:r>
            <a:r>
              <a:rPr lang="en" sz="3500"/>
              <a:t> </a:t>
            </a:r>
            <a:r>
              <a:rPr lang="en"/>
              <a:t>morfológico</a:t>
            </a:r>
            <a:r>
              <a:rPr lang="en"/>
              <a:t> </a:t>
            </a:r>
            <a:endParaRPr sz="35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7" name="Google Shape;677;p8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78" name="Google Shape;678;p86"/>
          <p:cNvSpPr/>
          <p:nvPr/>
        </p:nvSpPr>
        <p:spPr>
          <a:xfrm>
            <a:off x="4774603" y="746450"/>
            <a:ext cx="30342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9" name="Google Shape;679;p86"/>
          <p:cNvSpPr/>
          <p:nvPr/>
        </p:nvSpPr>
        <p:spPr>
          <a:xfrm>
            <a:off x="1335188" y="746450"/>
            <a:ext cx="2083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0" name="Google Shape;680;p86"/>
          <p:cNvSpPr/>
          <p:nvPr/>
        </p:nvSpPr>
        <p:spPr>
          <a:xfrm>
            <a:off x="2382000" y="3213900"/>
            <a:ext cx="43800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unicolor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1" name="Google Shape;681;p86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2" name="Google Shape;682;p86"/>
          <p:cNvSpPr txBox="1"/>
          <p:nvPr/>
        </p:nvSpPr>
        <p:spPr>
          <a:xfrm>
            <a:off x="34185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autógrafo</a:t>
            </a:r>
            <a:endParaRPr sz="9600"/>
          </a:p>
        </p:txBody>
      </p:sp>
      <p:pic>
        <p:nvPicPr>
          <p:cNvPr id="346" name="Google Shape;346;p42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47" name="Google Shape;347;p42"/>
          <p:cNvSpPr/>
          <p:nvPr/>
        </p:nvSpPr>
        <p:spPr>
          <a:xfrm>
            <a:off x="1666875" y="3291850"/>
            <a:ext cx="591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6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8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88" name="Google Shape;688;p87"/>
          <p:cNvSpPr/>
          <p:nvPr/>
        </p:nvSpPr>
        <p:spPr>
          <a:xfrm>
            <a:off x="4932202" y="746450"/>
            <a:ext cx="32073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móvil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9" name="Google Shape;689;p87"/>
          <p:cNvSpPr/>
          <p:nvPr/>
        </p:nvSpPr>
        <p:spPr>
          <a:xfrm>
            <a:off x="1004503" y="746450"/>
            <a:ext cx="2571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0" name="Google Shape;690;p87"/>
          <p:cNvSpPr/>
          <p:nvPr/>
        </p:nvSpPr>
        <p:spPr>
          <a:xfrm>
            <a:off x="1854450" y="3213900"/>
            <a:ext cx="54351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automóvil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1" name="Google Shape;691;p87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2" name="Google Shape;692;p87"/>
          <p:cNvSpPr txBox="1"/>
          <p:nvPr/>
        </p:nvSpPr>
        <p:spPr>
          <a:xfrm>
            <a:off x="35761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" name="Google Shape;697;p8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698" name="Google Shape;698;p88"/>
          <p:cNvSpPr/>
          <p:nvPr/>
        </p:nvSpPr>
        <p:spPr>
          <a:xfrm>
            <a:off x="4492702" y="746450"/>
            <a:ext cx="3164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color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99" name="Google Shape;699;p88"/>
          <p:cNvSpPr/>
          <p:nvPr/>
        </p:nvSpPr>
        <p:spPr>
          <a:xfrm>
            <a:off x="1487197" y="746450"/>
            <a:ext cx="1649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0" name="Google Shape;700;p88"/>
          <p:cNvSpPr/>
          <p:nvPr/>
        </p:nvSpPr>
        <p:spPr>
          <a:xfrm>
            <a:off x="2649600" y="3213900"/>
            <a:ext cx="38448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tricolor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1" name="Google Shape;701;p88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2" name="Google Shape;702;p88"/>
          <p:cNvSpPr txBox="1"/>
          <p:nvPr/>
        </p:nvSpPr>
        <p:spPr>
          <a:xfrm>
            <a:off x="31366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6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7" name="Google Shape;707;p89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08" name="Google Shape;708;p89"/>
          <p:cNvSpPr/>
          <p:nvPr/>
        </p:nvSpPr>
        <p:spPr>
          <a:xfrm>
            <a:off x="4511800" y="746450"/>
            <a:ext cx="3559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lateral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09" name="Google Shape;709;p89"/>
          <p:cNvSpPr/>
          <p:nvPr/>
        </p:nvSpPr>
        <p:spPr>
          <a:xfrm>
            <a:off x="1072388" y="746450"/>
            <a:ext cx="20835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0" name="Google Shape;710;p89"/>
          <p:cNvSpPr/>
          <p:nvPr/>
        </p:nvSpPr>
        <p:spPr>
          <a:xfrm>
            <a:off x="2061300" y="3213900"/>
            <a:ext cx="50214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unilateral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1" name="Google Shape;711;p89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2" name="Google Shape;712;p89"/>
          <p:cNvSpPr txBox="1"/>
          <p:nvPr/>
        </p:nvSpPr>
        <p:spPr>
          <a:xfrm>
            <a:off x="31557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6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" name="Google Shape;717;p90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18" name="Google Shape;718;p90"/>
          <p:cNvSpPr/>
          <p:nvPr/>
        </p:nvSpPr>
        <p:spPr>
          <a:xfrm>
            <a:off x="4650800" y="746450"/>
            <a:ext cx="37701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lavado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19" name="Google Shape;719;p90"/>
          <p:cNvSpPr/>
          <p:nvPr/>
        </p:nvSpPr>
        <p:spPr>
          <a:xfrm>
            <a:off x="723103" y="746450"/>
            <a:ext cx="25719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0" name="Google Shape;720;p90"/>
          <p:cNvSpPr/>
          <p:nvPr/>
        </p:nvSpPr>
        <p:spPr>
          <a:xfrm>
            <a:off x="1570200" y="3213900"/>
            <a:ext cx="60036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autolavado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1" name="Google Shape;721;p90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2" name="Google Shape;722;p90"/>
          <p:cNvSpPr txBox="1"/>
          <p:nvPr/>
        </p:nvSpPr>
        <p:spPr>
          <a:xfrm>
            <a:off x="329478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9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28" name="Google Shape;728;p91"/>
          <p:cNvSpPr/>
          <p:nvPr/>
        </p:nvSpPr>
        <p:spPr>
          <a:xfrm>
            <a:off x="4152350" y="746450"/>
            <a:ext cx="38448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mestre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29" name="Google Shape;729;p91"/>
          <p:cNvSpPr/>
          <p:nvPr/>
        </p:nvSpPr>
        <p:spPr>
          <a:xfrm>
            <a:off x="1146847" y="746450"/>
            <a:ext cx="1649700" cy="1485300"/>
          </a:xfrm>
          <a:prstGeom prst="roundRect">
            <a:avLst>
              <a:gd fmla="val 8676" name="adj"/>
            </a:avLst>
          </a:prstGeom>
          <a:noFill/>
          <a:ln cap="flat" cmpd="sng" w="38100">
            <a:solidFill>
              <a:srgbClr val="96DF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0" name="Google Shape;730;p91"/>
          <p:cNvSpPr/>
          <p:nvPr/>
        </p:nvSpPr>
        <p:spPr>
          <a:xfrm>
            <a:off x="2281650" y="3213900"/>
            <a:ext cx="4580700" cy="1289400"/>
          </a:xfrm>
          <a:prstGeom prst="roundRect">
            <a:avLst>
              <a:gd fmla="val 8676" name="adj"/>
            </a:avLst>
          </a:prstGeom>
          <a:solidFill>
            <a:srgbClr val="C8F0F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trimestre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1" name="Google Shape;731;p91"/>
          <p:cNvSpPr/>
          <p:nvPr/>
        </p:nvSpPr>
        <p:spPr>
          <a:xfrm rot="5400000">
            <a:off x="4247244" y="2453738"/>
            <a:ext cx="649500" cy="69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32" name="Google Shape;732;p91"/>
          <p:cNvSpPr txBox="1"/>
          <p:nvPr/>
        </p:nvSpPr>
        <p:spPr>
          <a:xfrm>
            <a:off x="2796337" y="842589"/>
            <a:ext cx="13560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rgbClr val="36353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</a:t>
            </a:r>
            <a:endParaRPr sz="45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6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2"/>
          <p:cNvSpPr txBox="1"/>
          <p:nvPr>
            <p:ph type="ctrTitle"/>
          </p:nvPr>
        </p:nvSpPr>
        <p:spPr>
          <a:xfrm>
            <a:off x="457200" y="3470325"/>
            <a:ext cx="8229600" cy="72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 </a:t>
            </a:r>
            <a:r>
              <a:rPr lang="en"/>
              <a:t>4</a:t>
            </a:r>
            <a:r>
              <a:rPr lang="en" sz="3500"/>
              <a:t>. </a:t>
            </a:r>
            <a:r>
              <a:rPr lang="en"/>
              <a:t>Desarrollo de la fluidez</a:t>
            </a:r>
            <a:endParaRPr sz="3500"/>
          </a:p>
        </p:txBody>
      </p:sp>
      <p:pic>
        <p:nvPicPr>
          <p:cNvPr id="738" name="Google Shape;738;p92" title="icons_final_Read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29000" y="1051550"/>
            <a:ext cx="2286000" cy="2286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2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oogle Shape;743;p9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44" name="Google Shape;744;p93"/>
          <p:cNvSpPr txBox="1"/>
          <p:nvPr/>
        </p:nvSpPr>
        <p:spPr>
          <a:xfrm>
            <a:off x="441600" y="439789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Claudio y Clara van a la misma escuela y están en el mismo grado.</a:t>
            </a:r>
            <a:endParaRPr sz="52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8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9" name="Google Shape;749;p9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0" name="Google Shape;750;p94"/>
          <p:cNvSpPr txBox="1"/>
          <p:nvPr/>
        </p:nvSpPr>
        <p:spPr>
          <a:xfrm>
            <a:off x="441600" y="439800"/>
            <a:ext cx="8260800" cy="30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latin typeface="Century Gothic"/>
                <a:ea typeface="Century Gothic"/>
                <a:cs typeface="Century Gothic"/>
                <a:sym typeface="Century Gothic"/>
              </a:rPr>
              <a:t>Aprenden que algunos países forman la Unión Europea, donde trabajan juntos para tomar decisiones importantes. </a:t>
            </a:r>
            <a:endParaRPr sz="4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5" name="Google Shape;755;p9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56" name="Google Shape;756;p95"/>
          <p:cNvSpPr txBox="1"/>
          <p:nvPr/>
        </p:nvSpPr>
        <p:spPr>
          <a:xfrm>
            <a:off x="441600" y="439800"/>
            <a:ext cx="8260800" cy="36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latin typeface="Century Gothic"/>
                <a:ea typeface="Century Gothic"/>
                <a:cs typeface="Century Gothic"/>
                <a:sym typeface="Century Gothic"/>
              </a:rPr>
              <a:t>Ambos escriben rápidamente notas en su cuaderno para no olvidar la información.</a:t>
            </a:r>
            <a:endParaRPr sz="5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9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</p:spPr>
      </p:pic>
      <p:sp>
        <p:nvSpPr>
          <p:cNvPr id="762" name="Google Shape;762;p96"/>
          <p:cNvSpPr txBox="1"/>
          <p:nvPr/>
        </p:nvSpPr>
        <p:spPr>
          <a:xfrm>
            <a:off x="441600" y="439800"/>
            <a:ext cx="8260800" cy="28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200">
                <a:latin typeface="Century Gothic"/>
                <a:ea typeface="Century Gothic"/>
                <a:cs typeface="Century Gothic"/>
                <a:sym typeface="Century Gothic"/>
              </a:rPr>
              <a:t>Más tarde, trabajan en tríos para preparar una presentación.</a:t>
            </a:r>
            <a:endParaRPr sz="5200">
              <a:solidFill>
                <a:srgbClr val="36353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3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unifamiliar</a:t>
            </a:r>
            <a:endParaRPr sz="9600"/>
          </a:p>
        </p:txBody>
      </p:sp>
      <p:pic>
        <p:nvPicPr>
          <p:cNvPr id="353" name="Google Shape;353;p43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54" name="Google Shape;354;p43"/>
          <p:cNvSpPr/>
          <p:nvPr/>
        </p:nvSpPr>
        <p:spPr>
          <a:xfrm>
            <a:off x="1660925" y="3291850"/>
            <a:ext cx="600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97"/>
          <p:cNvSpPr txBox="1"/>
          <p:nvPr>
            <p:ph type="ctrTitle"/>
          </p:nvPr>
        </p:nvSpPr>
        <p:spPr>
          <a:xfrm>
            <a:off x="457200" y="1835075"/>
            <a:ext cx="4114800" cy="92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¡Felicidades!</a:t>
            </a:r>
            <a:endParaRPr sz="4800"/>
          </a:p>
        </p:txBody>
      </p:sp>
      <p:sp>
        <p:nvSpPr>
          <p:cNvPr id="768" name="Google Shape;768;p97"/>
          <p:cNvSpPr txBox="1"/>
          <p:nvPr>
            <p:ph idx="1" type="subTitle"/>
          </p:nvPr>
        </p:nvSpPr>
        <p:spPr>
          <a:xfrm>
            <a:off x="457200" y="2613550"/>
            <a:ext cx="4114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El día está completo, </a:t>
            </a:r>
            <a:endParaRPr b="1" sz="2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/>
              <a:t>¡excelente trabajo!</a:t>
            </a:r>
            <a:endParaRPr sz="2200"/>
          </a:p>
        </p:txBody>
      </p:sp>
      <p:pic>
        <p:nvPicPr>
          <p:cNvPr id="769" name="Google Shape;769;p97" title="Las flores de mama_Ilus1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609601"/>
            <a:ext cx="3861148" cy="409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4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autogol</a:t>
            </a:r>
            <a:endParaRPr sz="9600"/>
          </a:p>
        </p:txBody>
      </p:sp>
      <p:pic>
        <p:nvPicPr>
          <p:cNvPr id="360" name="Google Shape;360;p4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1" name="Google Shape;361;p44"/>
          <p:cNvSpPr/>
          <p:nvPr/>
        </p:nvSpPr>
        <p:spPr>
          <a:xfrm>
            <a:off x="2352100" y="3291850"/>
            <a:ext cx="46458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96DFF0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5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tricolo</a:t>
            </a:r>
            <a:r>
              <a:rPr lang="en" sz="9600"/>
              <a:t>r</a:t>
            </a:r>
            <a:endParaRPr sz="9600"/>
          </a:p>
        </p:txBody>
      </p:sp>
      <p:pic>
        <p:nvPicPr>
          <p:cNvPr id="367" name="Google Shape;367;p4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68" name="Google Shape;368;p45"/>
          <p:cNvSpPr/>
          <p:nvPr/>
        </p:nvSpPr>
        <p:spPr>
          <a:xfrm>
            <a:off x="2702725" y="3291850"/>
            <a:ext cx="3879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46"/>
          <p:cNvSpPr txBox="1"/>
          <p:nvPr>
            <p:ph idx="4294967295" type="body"/>
          </p:nvPr>
        </p:nvSpPr>
        <p:spPr>
          <a:xfrm>
            <a:off x="0" y="1626825"/>
            <a:ext cx="9144000" cy="166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200"/>
              </a:spcBef>
              <a:spcAft>
                <a:spcPts val="200"/>
              </a:spcAft>
              <a:buNone/>
            </a:pPr>
            <a:r>
              <a:rPr lang="en" sz="9600"/>
              <a:t>uniforme</a:t>
            </a:r>
            <a:endParaRPr sz="9600"/>
          </a:p>
        </p:txBody>
      </p:sp>
      <p:pic>
        <p:nvPicPr>
          <p:cNvPr id="374" name="Google Shape;374;p4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275" y="4162550"/>
            <a:ext cx="822900" cy="822900"/>
          </a:xfrm>
          <a:prstGeom prst="ellipse">
            <a:avLst/>
          </a:prstGeom>
          <a:noFill/>
        </p:spPr>
      </p:pic>
      <p:sp>
        <p:nvSpPr>
          <p:cNvPr id="375" name="Google Shape;375;p46"/>
          <p:cNvSpPr/>
          <p:nvPr/>
        </p:nvSpPr>
        <p:spPr>
          <a:xfrm>
            <a:off x="2035975" y="3291850"/>
            <a:ext cx="5163300" cy="4932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4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EFFAF9"/>
      </a:dk1>
      <a:lt1>
        <a:srgbClr val="FFFFFF"/>
      </a:lt1>
      <a:dk2>
        <a:srgbClr val="F6F2F7"/>
      </a:dk2>
      <a:lt2>
        <a:srgbClr val="FFE2D6"/>
      </a:lt2>
      <a:accent1>
        <a:srgbClr val="9ADCB4"/>
      </a:accent1>
      <a:accent2>
        <a:srgbClr val="DAC2E0"/>
      </a:accent2>
      <a:accent3>
        <a:srgbClr val="FCB497"/>
      </a:accent3>
      <a:accent4>
        <a:srgbClr val="96DFF0"/>
      </a:accent4>
      <a:accent5>
        <a:srgbClr val="FFC91F"/>
      </a:accent5>
      <a:accent6>
        <a:srgbClr val="FDF0B1"/>
      </a:accent6>
      <a:hlink>
        <a:srgbClr val="177F9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