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</p:sldIdLst>
  <p:sldSz cy="5143500" cx="9144000"/>
  <p:notesSz cx="6858000" cy="9144000"/>
  <p:embeddedFontLst>
    <p:embeddedFont>
      <p:font typeface="Century Gothic"/>
      <p:regular r:id="rId53"/>
      <p:bold r:id="rId54"/>
      <p:italic r:id="rId55"/>
      <p:boldItalic r:id="rId5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font" Target="fonts/CenturyGothic-regular.fntdata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font" Target="fonts/CenturyGothic-italic.fntdata"/><Relationship Id="rId10" Type="http://schemas.openxmlformats.org/officeDocument/2006/relationships/slide" Target="slides/slide6.xml"/><Relationship Id="rId54" Type="http://schemas.openxmlformats.org/officeDocument/2006/relationships/font" Target="fonts/CenturyGothic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56" Type="http://schemas.openxmlformats.org/officeDocument/2006/relationships/font" Target="fonts/CenturyGothic-bold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fa305586d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fa305586d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327dc24a8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3327dc24a8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Nombres de personas y objetos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Todos tenemos un nombre. Los nombres tienen letras. En la portada de este libro vemos una abeja.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Abeja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comienza con la letra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letra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hace el sonido /a/.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la pizarra nombres o apellidos de los estudiantes de la clase que comiencen con la letra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un nombre en la pizarra y 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Este es el nombre de _____. Su nombre empieza con la letra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(enfatice si es mayúscula o minúscula).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de la letra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/a/.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otros nombres en la pizarra.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3c1dbb48a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3c1dbb48a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Introducción:</a:t>
            </a:r>
            <a:r>
              <a:rPr b="1" lang="en"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vocal 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b="1"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Comience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diapositiva número 12.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31ca22744f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31ca22744f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letra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Escucha el sonido que hace: /a/. Mírame decirlo: /aaaa/. Ahora, ¡es tu turno!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 el sonido /a/ conmigo: /a/.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(Haga clic)  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 como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abeja. (Haga clic)   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 como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árbol.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(Haga clic)  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 como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autobús. (Haga clic)   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 como en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araña. (Haga clic)   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/a/ como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aguacate.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(Haga clic)   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 como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abrigo.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(Haga clic)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   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3c1dbb48aa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3c1dbb48aa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Identificar las letras mayúsculas y minúsculas</a:t>
            </a:r>
            <a:endParaRPr sz="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Comience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diapositiva número 14.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3c1dbb48aa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33c1dbb48aa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minúscula.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repetir todos juntos.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los estudiantes: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repetir todos juntos.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los estudiantes: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3c1dbb48aa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33c1dbb48aa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minúscula.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repetir todos juntos.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los estudiantes: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repetir todos juntos.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los estudiantes: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3c1dbb48aa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33c1dbb48aa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minúscula.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repetir todos juntos.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los estudiantes: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repetir todos juntos.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los estudiantes: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31ca22744f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31ca22744f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Comience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diapositiva número 18.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31ca22744f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31ca22744f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letra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Aa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y minúscula.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escribir la letra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úscula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traza un círculo hacia atrás. Traza una línea recta hacia abajo a la derecha.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cómo escribir la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con movimientos grandes y exagerados.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Intenta escribir la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en el aire.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a practicar escribir en el aire y utilice el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Cartel de formación de letras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como apoyo visual. Repita con la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mayúscula.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escribir la letra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mayúscula, </a:t>
            </a:r>
            <a:r>
              <a:rPr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traza una línea inclinada hacia abajo y a la izquierda. Traza otra línea inclinada hacia abajo y a la derecha. Traza una línea recta en el medio.</a:t>
            </a:r>
            <a:endParaRPr i="1"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31ca22744f_0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331ca22744f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Práctica en pizarras: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letra Aa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escribir la letra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nuestras pizarras. Mira cómo lo hago. Vamos a empezar con la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minúscula. Traza un círculo hacia atrás. Traza una línea recta hacia abajo a la derecha. Practiquemos juntos.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paso a paso, animándolos a consultar el cartel o los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Cartelitos de formación de letras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apoyarse al escribir la letra y seguir los pasos correctamente empezando con 1.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Traza una línea inclinada hacia abajo y a la izquierda. Traza otra línea inclinada hacia abajo y a la derecha. Traza una línea recta en el medio.</a:t>
            </a:r>
            <a:endParaRPr i="1"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paso a paso. </a:t>
            </a:r>
            <a:endParaRPr i="1"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a mostrar sus pizarras después de escribir cada letra.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d99a0f3df9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2d99a0f3df9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Hoy vamos a aprender el sonido de la vocal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Escuchen con atención y usen sus oídos para descubrir el sonido /a/ y palabras con la vocal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¿Listos? 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31ca22744f_0_3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331ca22744f_0_3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Comience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diapositiva número 21.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331ca22744f_0_3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331ca22744f_0_3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Hoy los estudiantes tendrán la oportunidad de practicar identificar el sonido inicial de la vocal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libro del sonido /a/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Hoy vamos a leer juntos un texto llamado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libro del sonido /a/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Este texto nos ayudará a practicar el sonido de la vocal /a/. Este texto tiene palabras que comienzan con el sonido /a/ que estamos aprendiendo. ¿Listos?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diapositiva número 22.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31ca22744f_0_3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331ca22744f_0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señalando la letra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la palabra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abeja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primer sonido que escucho en la palabra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abeja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/a/: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abeja, /a/.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31ca22744f_0_3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331ca22744f_0_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¿Viste cómo lo hice? Ahora, vamos a practicar juntos.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primer sonido que escucho en la palabra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árbol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/a/.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la palabra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árbol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Vamos a repetir todos juntos: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árbol, /a/.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3321632ed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33321632ed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primer sonido que escucho en la palabra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arroz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/a/.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la palabra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arroz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Vamos a repetir todos juntos: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arroz, /a/.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331ca22744f_0_3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331ca22744f_0_3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primer sonido que escucho en la palabra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araña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/a/.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la palabra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araña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Vamos a repetir todos juntos: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araña, /a/.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331ca22744f_0_3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331ca22744f_0_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primer sonido que escucho en la palabra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autobús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/a/.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la palabra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autobús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Vamos a repetir todos juntos: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autobús, /a/.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31ca22744f_0_4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331ca22744f_0_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primer sonido que escucho en la palabra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aguacate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/a/.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la palabra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aguacate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Vamos a repetir todos juntos: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aguacate, /a/.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31ca22744f_0_4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331ca22744f_0_4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primer sonido que escucho en la palabra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abrigo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 /a/.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la palabra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abrigo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Vamos a repetir todos juntos: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abrigo, /a/.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3a0d20000d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33a0d20000d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d99a0f3df9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d99a0f3df9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Identificar palabras que riman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las palabras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pato, rato, mesa. Pato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rato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riman porque los sonidos finales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-ato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suenan iguales.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diapositiva número 4.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33209f3742d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33209f3742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Hoy vamos a continuar aprendiendo sobre palabras que riman y el sonido de la vocal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Escuchen con atención y usen sus oídos para descubrir el sonido /a/ y palabras con la vocal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¿Listos? 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3209f3742d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33209f3742d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las palabras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pasa, taza, limón. Pasa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casa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riman porque los sonidos finales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-asa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suenan iguales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diapositiva número 32. 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3209f3742d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3209f3742d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con atención. Voy a decir dos palabras. Si riman, pongan su pulgar hacia arriba y, si no riman, pongan su pulgar hacia abajo.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manzana, (haga clic), luna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escuchen: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manzana, (haga clic), campana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riman, pongan su pulgar hacia arriba y, si no riman, pongan su pulgar hacia abajo.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Haga clic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¡Muy bien!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manzana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campana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riman.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33209f3742d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33209f3742d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otras dos palabras. Si riman, pongan su pulgar hacia arriba y, si no riman, pongan su pulgar hacia abajo.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masa, (haga clic) pan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escuchen: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masa, (haga clic), taza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riman, pongan su pulgar hacia arriba y, si no riman, pongan su pulgar hacia abajo.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Haga clic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¡Muy bien!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masa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taza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riman.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3209f3742d_1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33209f3742d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otras dos palabras. Si riman, pongan su pulgar hacia arriba y, si no riman, pongan su pulgar hacia abajo.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pato, (haga clic) ratón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escuchen: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pato, (haga clic), gato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riman, pongan su pulgar hacia arriba y, si no riman, pongan su pulgar hacia abajo.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Haga clic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¡Muy bien!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pato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gato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riman.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33209f3742d_1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33209f3742d_1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otras dos palabras. Si riman, pongan su pulgar hacia arriba y, si no riman, pongan su pulgar hacia abajo.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estrella, (haga clic) cuna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escuchen: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estrella, (haga clic), botella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riman, pongan su pulgar hacia arriba y, si no riman, pongan su pulgar hacia abajo.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Haga clic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¡Muy bien!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estrella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botella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riman.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33209f3742d_1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33209f3742d_1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otras dos palabras. Si riman, pongan su pulgar hacia arriba y, si no riman, pongan su pulgar hacia abajo.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botas, (haga clic) gotas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escuchen: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botas, (haga clic), cerdo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riman, pongan su pulgar hacia arriba y, si no riman, pongan su pulgar hacia abajo.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Haga clic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¡Muy bien!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botas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gotas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riman.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33c1dbb48aa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33c1dbb48aa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Diferenciar entre palabras e imágenes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diapositiva número 38.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327dc24a8a_0_3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3327dc24a8a_0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ven en esta página?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(un perro, una ardilla, un árbol)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Cuando leemos, leemos palabras.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algunas palabras del poema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 palabras cuentan una historia.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las imágenes en el poema.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 imágenes apoyan la información que estamos leyendo.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poema y 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¿Dónde están las palabras?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algunos voluntarios que señalen palabras en el poema.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¿Dónde están las imágenes?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algunos voluntarios que señalen imágenes en el poema.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33209f3742d_1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33209f3742d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vocal 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b="1"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Comience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diapositiva número 40.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31ca22744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31ca22744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Escuchen con atención. Voy a decir dos palabras. Si riman, pongan su pulgar hacia arriba y, si no riman, pongan su pulgar hacia abajo.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sol, (haga clic), col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escuchen: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sol, (haga clic), luna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riman, pongan su pulgar hacia arriba y, si no riman, pongan su pulgar hacia abajo.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Haga clic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¡Muy bien!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sol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col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riman.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33209f3742d_1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33209f3742d_1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letra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Escucha el sonido que hace: /a/. Mírame decirlo: /aaaa/. Ahora, ¡es tu turno!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 el sonido /a/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conmigo: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/a/.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 como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ama. (Haga clic)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 como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ave. (Haga clic)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 como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Ana. (Haga clic)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 como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azul. (Haga clic)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 como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almohada. (Haga clic)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 como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astronauta. (Haga clic)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 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32bd60dd8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332bd60dd8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Identificar las letras mayúsculas y minúsculas</a:t>
            </a:r>
            <a:endParaRPr sz="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Comience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diapositiva número 42.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3327dc24a8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3327dc24a8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letra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minúscula.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repetir todos juntos.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los estudiantes: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repetir todos juntos.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los estudiantes: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327dc24a8a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3327dc24a8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letra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minúscula.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repetir todos juntos.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los estudiantes: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repetir todos juntos.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los estudiantes: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3327dc24a8a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3327dc24a8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letra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minúscula.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repetir todos juntos.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los estudiantes: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mayúscula.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la letra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 y 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repetir todos juntos.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 con los estudiantes: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es la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minúscula.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33a0d20000d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33a0d20000d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Comience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diapositiva número 46.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3321632edb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33321632ed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Hoy los estudiantes tendrán la oportunidad de identificar el sonido inicial /a/ en el poema de la letra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Alisa y la ardilla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Antes de leer </a:t>
            </a:r>
            <a:endParaRPr sz="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Hoy vamos a leer un texto juntos. Este texto nos ayudará a practicar el sonido de la letra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Este texto tiene palabras con el sonido inicial /a/ que estamos aprendiendo esta semana.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Primero vamos a prepararnos para leer.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Señale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dónde comenzar a leer y siga con su dedo o apuntador para indicar cómo se mueve la lectura.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leer este poema titulado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Alisa y la ardilla</a:t>
            </a:r>
            <a:r>
              <a:rPr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Mientras lo leo, presten atención a las palabras con el sonido inicial /a/.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¿Listos?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poema haciendo énfasis en las palabras que comienzan con el sonido /a/.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¿Viste cómo lo hice? Ahora, inténtalo conmigo.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Durante la lectura </a:t>
            </a:r>
            <a:endParaRPr b="1"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Recuerda estar atento al ícono, que te indicará cuándo es tu turno para ayudarme a leer. ¡También puedes leer todo el tiempo si puedes hacerlo! Ahora, comencemos.</a:t>
            </a:r>
            <a:endParaRPr b="1" sz="1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poema completo a coro con los estudiantes. Guíelos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que identifiquen las palabras del poema con el sonido inicial /a/.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(Alisa, aburrida, ardilla, avellana, asusta, árbol, angustia, amabilidad, arrojar, alegre)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sonido escuchamos al inicio de estas palabras?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(/a/)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Después de leer </a:t>
            </a:r>
            <a:endParaRPr b="1" sz="13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Desarrollo del lenguaje: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Comparte con un compañero una palabra con el sonido inicial /a/. Usa el marco de oración: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 como en _____.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(/a/ como en árbol)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3247fb0a98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3247fb0a98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2d99a0f3df9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2d99a0f3df9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31ca22744f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31ca22744f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otras dos palabras. Si riman, pongan su pulgar hacia arriba y, si no riman, pongan su pulgar hacia abajo.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casa, (haga clic) carro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escuchen: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casa, (haga clic), masa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riman, pongan su pulgar hacia arriba y, si no riman, pongan su pulgar hacia abajo.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Haga clic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¡Muy bien!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casa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masa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riman.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31ca22744f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31ca22744f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otras dos palabras. Si riman, pongan su pulgar hacia arriba y, si no riman, pongan su pulgar hacia abajo.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gato, (haga clic) pato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escuchen: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gato, (haga clic), ra</a:t>
            </a:r>
            <a:r>
              <a:rPr lang="en" sz="9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ón</a:t>
            </a:r>
            <a:r>
              <a:rPr i="1" lang="en" sz="9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 sz="9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riman, pongan su pulgar hacia arriba y, si no riman, pongan su pulgar hacia abajo.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Haga clic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¡Muy bien!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gato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pato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riman.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31ca22744f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331ca22744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otras dos palabras. Si riman, pongan su pulgar hacia arriba y, si no riman, pongan su pulgar hacia abajo.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luna, (haga clic) cuna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escuchen: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luna, (haga clic), estrella</a:t>
            </a:r>
            <a:r>
              <a:rPr i="1" lang="en" sz="9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 sz="9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riman, pongan su pulgar hacia arriba y, si no riman, pongan su pulgar hacia abajo.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Haga clic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¡Muy bien!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luna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cuna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riman.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31ca22744f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31ca22744f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otras dos palabras. Si riman, pongan su pulgar hacia arriba y, si no riman, pongan su pulgar hacia abajo.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río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(haga clic) bosque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escuchen: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río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(haga clic),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frío</a:t>
            </a:r>
            <a:r>
              <a:rPr i="1" lang="en" sz="9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i="1" sz="9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riman, pongan su pulgar hacia arriba y, si no riman, pongan su pulgar hacia abajo.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(Repita si es necesario).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Haga clic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¡Muy bien!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río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frío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riman.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a la siguiente diapositiva.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31ca22744f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331ca22744f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diapositiva número 10.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Cover">
  <p:cSld name="TITLE_4_1_3">
    <p:bg>
      <p:bgPr>
        <a:noFill/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Google Shape;11;p2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" name="Google Shape;12;p2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13;p2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" name="Google Shape;14;p2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" name="Google Shape;21;p2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22" name="Google Shape;22;p2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3" name="Google Shape;23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" name="Google Shape;24;p2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rgbClr val="E3F5E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" name="Google Shape;25;p2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6" name="Google Shape;26;p2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divider">
  <p:cSld name="TITLE_4_1_3_1_3">
    <p:bg>
      <p:bgPr>
        <a:solidFill>
          <a:schemeClr val="accent6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1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1"/>
          <p:cNvSpPr txBox="1"/>
          <p:nvPr>
            <p:ph type="ctrTitle"/>
          </p:nvPr>
        </p:nvSpPr>
        <p:spPr>
          <a:xfrm>
            <a:off x="457200" y="1305925"/>
            <a:ext cx="8229600" cy="14913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93" name="Google Shape;93;p11"/>
          <p:cNvSpPr txBox="1"/>
          <p:nvPr>
            <p:ph idx="1" type="subTitle"/>
          </p:nvPr>
        </p:nvSpPr>
        <p:spPr>
          <a:xfrm>
            <a:off x="457200" y="2834125"/>
            <a:ext cx="8229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4" name="Google Shape;94;p11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5" name="Google Shape;9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celebration">
  <p:cSld name="TITLE_4_1_3_1_2_1">
    <p:bg>
      <p:bgPr>
        <a:solidFill>
          <a:schemeClr val="accent6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2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2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99" name="Google Shape;99;p12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0" name="Google Shape;100;p12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1" name="Google Shape;101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2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" name="Google Shape;103;p12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Google Shape;104;p12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5" name="Google Shape;105;p12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6" name="Google Shape;106;p12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7" name="Google Shape;107;p12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Día">
  <p:cSld name="TITLE_4_1_3_1_1_2">
    <p:bg>
      <p:bgPr>
        <a:solidFill>
          <a:schemeClr val="accent6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3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3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1" name="Google Shape;111;p13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2" name="Google Shape;11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Section Title ">
  <p:cSld name="TITLE_4_1_3_1_1_1_2">
    <p:bg>
      <p:bgPr>
        <a:solidFill>
          <a:srgbClr val="FDF0B1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4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4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6" name="Google Shape;116;p14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17" name="Google Shape;117;p14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8" name="Google Shape;11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Generic">
  <p:cSld name="TITLE_4_1_3_1_1_1_1_2">
    <p:bg>
      <p:bgPr>
        <a:solidFill>
          <a:schemeClr val="lt1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5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5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2" name="Google Shape;12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Generic+CornerIcon">
  <p:cSld name="TITLE_4_1_3_1_1_1_1_1_1">
    <p:bg>
      <p:bgPr>
        <a:solidFill>
          <a:schemeClr val="lt1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6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6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6" name="Google Shape;126;p16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7" name="Google Shape;127;p16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chemeClr val="accent6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8" name="Google Shape;128;p16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9" name="Google Shape;12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6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1" name="Google Shape;131;p16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End">
  <p:cSld name="TITLE_4_1_2_1">
    <p:bg>
      <p:bgPr>
        <a:solidFill>
          <a:schemeClr val="accent6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o-Cover">
  <p:cSld name="TITLE_4_1_3_2_1">
    <p:bg>
      <p:bgPr>
        <a:noFill/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8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8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7" name="Google Shape;137;p18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Google Shape;138;p18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9" name="Google Shape;139;p18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0" name="Google Shape;140;p18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1" name="Google Shape;141;p18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2" name="Google Shape;142;p18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3" name="Google Shape;143;p18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4" name="Google Shape;144;p18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5" name="Google Shape;145;p18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6" name="Google Shape;146;p18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47" name="Google Shape;147;p18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148" name="Google Shape;148;p18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49" name="Google Shape;149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0" name="Google Shape;150;p18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1" name="Google Shape;151;p18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2" name="Google Shape;152;p18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o-divider">
  <p:cSld name="TITLE_4_1_3_1_3_1">
    <p:bg>
      <p:bgPr>
        <a:solidFill>
          <a:schemeClr val="dk2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9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9"/>
          <p:cNvSpPr txBox="1"/>
          <p:nvPr>
            <p:ph type="ctrTitle"/>
          </p:nvPr>
        </p:nvSpPr>
        <p:spPr>
          <a:xfrm>
            <a:off x="457200" y="1305925"/>
            <a:ext cx="8229600" cy="14913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6" name="Google Shape;156;p19"/>
          <p:cNvSpPr txBox="1"/>
          <p:nvPr>
            <p:ph idx="1" type="subTitle"/>
          </p:nvPr>
        </p:nvSpPr>
        <p:spPr>
          <a:xfrm>
            <a:off x="457200" y="2834125"/>
            <a:ext cx="8229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7" name="Google Shape;157;p19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8" name="Google Shape;15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o-celebration">
  <p:cSld name="TITLE_4_1_3_1_2_1_1">
    <p:bg>
      <p:bgPr>
        <a:solidFill>
          <a:schemeClr val="dk2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0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0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62" name="Google Shape;162;p20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3" name="Google Shape;163;p20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4" name="Google Shape;16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0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6" name="Google Shape;166;p20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" name="Google Shape;167;p20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8" name="Google Shape;168;p20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9" name="Google Shape;169;p20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0" name="Google Shape;170;p20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divider">
  <p:cSld name="TITLE_4_1_3_1">
    <p:bg>
      <p:bgPr>
        <a:solidFill>
          <a:srgbClr val="E3F5EA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3"/>
          <p:cNvSpPr txBox="1"/>
          <p:nvPr>
            <p:ph type="ctrTitle"/>
          </p:nvPr>
        </p:nvSpPr>
        <p:spPr>
          <a:xfrm>
            <a:off x="457200" y="1305925"/>
            <a:ext cx="8229600" cy="14913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0" name="Google Shape;30;p3"/>
          <p:cNvSpPr txBox="1"/>
          <p:nvPr>
            <p:ph idx="1" type="subTitle"/>
          </p:nvPr>
        </p:nvSpPr>
        <p:spPr>
          <a:xfrm>
            <a:off x="457200" y="2834125"/>
            <a:ext cx="8229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1" name="Google Shape;31;p3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" name="Google Shape;32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o-Día ">
  <p:cSld name="TITLE_4_1_3_1_1_2_1">
    <p:bg>
      <p:bgPr>
        <a:solidFill>
          <a:schemeClr val="dk2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1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1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74" name="Google Shape;174;p21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5" name="Google Shape;1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o-Section Title">
  <p:cSld name="TITLE_4_1_3_1_1_1_2_1">
    <p:bg>
      <p:bgPr>
        <a:solidFill>
          <a:schemeClr val="dk2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2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2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79" name="Google Shape;179;p22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80" name="Google Shape;180;p22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1" name="Google Shape;18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o-Generic">
  <p:cSld name="TITLE_4_1_3_1_1_1_1_2_1">
    <p:bg>
      <p:bgPr>
        <a:solidFill>
          <a:schemeClr val="lt1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3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3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5" name="Google Shape;18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o-Generic+CornerIcon">
  <p:cSld name="TITLE_4_1_3_1_1_1_1_1_1_1">
    <p:bg>
      <p:bgPr>
        <a:solidFill>
          <a:schemeClr val="lt1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4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4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9" name="Google Shape;189;p24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0" name="Google Shape;190;p24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chemeClr val="dk2"/>
          </a:solidFill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1" name="Google Shape;191;p24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2" name="Google Shape;19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4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94" name="Google Shape;194;p24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rado-End">
  <p:cSld name="TITLE_4_1_2_1_1">
    <p:bg>
      <p:bgPr>
        <a:solidFill>
          <a:schemeClr val="dk2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Cover ">
  <p:cSld name="TITLE_4_1_3_2_2">
    <p:bg>
      <p:bgPr>
        <a:noFill/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6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6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0" name="Google Shape;200;p26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1" name="Google Shape;201;p26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2" name="Google Shape;202;p26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3" name="Google Shape;203;p26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4" name="Google Shape;204;p26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5" name="Google Shape;205;p26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6" name="Google Shape;206;p26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7" name="Google Shape;207;p26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" name="Google Shape;208;p26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9" name="Google Shape;209;p26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0" name="Google Shape;210;p26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211" name="Google Shape;211;p26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2" name="Google Shape;212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3" name="Google Shape;213;p26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rgbClr val="C8F0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4" name="Google Shape;214;p26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15" name="Google Shape;215;p26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divider ">
  <p:cSld name="TITLE_4_1_3_1_3_2">
    <p:bg>
      <p:bgPr>
        <a:solidFill>
          <a:srgbClr val="C8F0FA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7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7"/>
          <p:cNvSpPr txBox="1"/>
          <p:nvPr>
            <p:ph type="ctrTitle"/>
          </p:nvPr>
        </p:nvSpPr>
        <p:spPr>
          <a:xfrm>
            <a:off x="457200" y="1305925"/>
            <a:ext cx="8229600" cy="14913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19" name="Google Shape;219;p27"/>
          <p:cNvSpPr txBox="1"/>
          <p:nvPr>
            <p:ph idx="1" type="subTitle"/>
          </p:nvPr>
        </p:nvSpPr>
        <p:spPr>
          <a:xfrm>
            <a:off x="457200" y="2834125"/>
            <a:ext cx="8229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20" name="Google Shape;220;p27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1" name="Google Shape;22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celebration">
  <p:cSld name="TITLE_4_1_3_1_2_1_2">
    <p:bg>
      <p:bgPr>
        <a:solidFill>
          <a:srgbClr val="C8F0FA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8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8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25" name="Google Shape;225;p28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26" name="Google Shape;226;p28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7" name="Google Shape;22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8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rgbClr val="96DF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9" name="Google Shape;229;p28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rgbClr val="96DF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0" name="Google Shape;230;p28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rgbClr val="96DF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1" name="Google Shape;231;p28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rgbClr val="96DF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2" name="Google Shape;232;p28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rgbClr val="96DF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3" name="Google Shape;233;p28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rgbClr val="96DF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Día">
  <p:cSld name="TITLE_4_1_3_1_1_2_2">
    <p:bg>
      <p:bgPr>
        <a:solidFill>
          <a:srgbClr val="C8F0FA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9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9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37" name="Google Shape;237;p29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8" name="Google Shape;23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Section Title">
  <p:cSld name="TITLE_4_1_3_1_1_1_2_2">
    <p:bg>
      <p:bgPr>
        <a:solidFill>
          <a:srgbClr val="C8F0FA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30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0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42" name="Google Shape;242;p30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43" name="Google Shape;243;p30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4" name="Google Shape;24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celebration">
  <p:cSld name="TITLE_4_1_3_1_2">
    <p:bg>
      <p:bgPr>
        <a:solidFill>
          <a:srgbClr val="E3F5EA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6" name="Google Shape;36;p4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7" name="Google Shape;37;p4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8" name="Google Shape;38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4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Google Shape;40;p4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41;p4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42;p4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" name="Google Shape;43;p4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" name="Google Shape;44;p4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Generic">
  <p:cSld name="TITLE_4_1_3_1_1_1_1_2_2">
    <p:bg>
      <p:bgPr>
        <a:solidFill>
          <a:schemeClr val="lt1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1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1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8" name="Google Shape;24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Generic+CornerIcon">
  <p:cSld name="TITLE_4_1_3_1_1_1_1_1_1_2">
    <p:bg>
      <p:bgPr>
        <a:solidFill>
          <a:schemeClr val="lt1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2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2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rgbClr val="96DF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2" name="Google Shape;252;p32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rgbClr val="96DF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3" name="Google Shape;253;p32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rgbClr val="C8F0FA"/>
          </a:solidFill>
          <a:ln cap="flat" cmpd="sng" w="38100">
            <a:solidFill>
              <a:srgbClr val="96DF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4" name="Google Shape;254;p32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5" name="Google Shape;25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2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57" name="Google Shape;257;p32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zul-End">
  <p:cSld name="TITLE_4_1_2_1_2">
    <p:bg>
      <p:bgPr>
        <a:solidFill>
          <a:srgbClr val="C8F0FA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o-Cover">
  <p:cSld name="TITLE_4_1_3_2_3">
    <p:bg>
      <p:bgPr>
        <a:noFill/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4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4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3" name="Google Shape;263;p34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4" name="Google Shape;264;p34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5" name="Google Shape;265;p34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6" name="Google Shape;266;p34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7" name="Google Shape;267;p34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8" name="Google Shape;268;p34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9" name="Google Shape;269;p34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0" name="Google Shape;270;p34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1" name="Google Shape;271;p34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2" name="Google Shape;272;p34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73" name="Google Shape;273;p34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274" name="Google Shape;274;p34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5" name="Google Shape;275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6" name="Google Shape;276;p34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rgbClr val="FFE2D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7" name="Google Shape;277;p34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78" name="Google Shape;278;p34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o-divider">
  <p:cSld name="TITLE_4_1_3_1_3_3">
    <p:bg>
      <p:bgPr>
        <a:solidFill>
          <a:srgbClr val="FFE2D6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5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5"/>
          <p:cNvSpPr txBox="1"/>
          <p:nvPr>
            <p:ph type="ctrTitle"/>
          </p:nvPr>
        </p:nvSpPr>
        <p:spPr>
          <a:xfrm>
            <a:off x="457200" y="1305925"/>
            <a:ext cx="8229600" cy="14913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82" name="Google Shape;282;p35"/>
          <p:cNvSpPr txBox="1"/>
          <p:nvPr>
            <p:ph idx="1" type="subTitle"/>
          </p:nvPr>
        </p:nvSpPr>
        <p:spPr>
          <a:xfrm>
            <a:off x="457200" y="2834125"/>
            <a:ext cx="8229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83" name="Google Shape;283;p35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4" name="Google Shape;28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o-celebration">
  <p:cSld name="TITLE_4_1_3_1_2_1_3">
    <p:bg>
      <p:bgPr>
        <a:solidFill>
          <a:schemeClr val="lt2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6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6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88" name="Google Shape;288;p36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89" name="Google Shape;289;p36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0" name="Google Shape;29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6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2" name="Google Shape;292;p36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3" name="Google Shape;293;p36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4" name="Google Shape;294;p36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5" name="Google Shape;295;p36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6" name="Google Shape;296;p36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o-Día">
  <p:cSld name="TITLE_4_1_3_1_1_2_3">
    <p:bg>
      <p:bgPr>
        <a:solidFill>
          <a:schemeClr val="lt2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37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7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00" name="Google Shape;300;p37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1" name="Google Shape;30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o-Section Title">
  <p:cSld name="TITLE_4_1_3_1_1_1_2_3">
    <p:bg>
      <p:bgPr>
        <a:solidFill>
          <a:schemeClr val="lt2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38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8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05" name="Google Shape;305;p38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6" name="Google Shape;306;p38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7" name="Google Shape;30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o-Generic">
  <p:cSld name="TITLE_4_1_3_1_1_1_1_2_3">
    <p:bg>
      <p:bgPr>
        <a:solidFill>
          <a:schemeClr val="lt1"/>
        </a:soli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39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9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1" name="Google Shape;31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o-Generic+CornerIcon">
  <p:cSld name="TITLE_4_1_3_1_1_1_1_1_1_3">
    <p:bg>
      <p:bgPr>
        <a:solidFill>
          <a:schemeClr val="lt1"/>
        </a:solid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40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0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rgbClr val="FCB4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5" name="Google Shape;315;p40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rgbClr val="FCB49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6" name="Google Shape;316;p40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chemeClr val="lt2"/>
          </a:solidFill>
          <a:ln cap="flat" cmpd="sng" w="38100">
            <a:solidFill>
              <a:srgbClr val="FCB49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7" name="Google Shape;317;p40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8" name="Google Shape;31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0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20" name="Google Shape;320;p40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Día">
  <p:cSld name="TITLE_4_1_3_1_1">
    <p:bg>
      <p:bgPr>
        <a:solidFill>
          <a:srgbClr val="E3F5EA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5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8" name="Google Shape;48;p5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9" name="Google Shape;49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jo-End">
  <p:cSld name="TITLE_4_1_2_1_3">
    <p:bg>
      <p:bgPr>
        <a:solidFill>
          <a:srgbClr val="FFE2D6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MAIN_POINT_1_1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" type="titleOnly">
  <p:cSld name="TITLE_ONLY"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326" name="Google Shape;326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3"/>
          <p:cNvSpPr txBox="1"/>
          <p:nvPr>
            <p:ph idx="1" type="body"/>
          </p:nvPr>
        </p:nvSpPr>
        <p:spPr>
          <a:xfrm>
            <a:off x="311700" y="1017725"/>
            <a:ext cx="8520600" cy="2494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342900" lvl="0" marL="457200"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Section Title">
  <p:cSld name="TITLE_4_1_3_1_1_1">
    <p:bg>
      <p:bgPr>
        <a:solidFill>
          <a:srgbClr val="E3F5EA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6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3" name="Google Shape;53;p6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4" name="Google Shape;54;p6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5" name="Google Shape;5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Generic">
  <p:cSld name="TITLE_4_1_3_1_1_1_1">
    <p:bg>
      <p:bgPr>
        <a:solidFill>
          <a:schemeClr val="lt1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7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" name="Google Shape;5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Generic+CornerIcon">
  <p:cSld name="TITLE_4_1_3_1_1_1_1_1">
    <p:bg>
      <p:bgPr>
        <a:solidFill>
          <a:schemeClr val="lt1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8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" name="Google Shape;63;p8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" name="Google Shape;64;p8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rgbClr val="E3F5EA"/>
          </a:solidFill>
          <a:ln cap="flat" cmpd="sng" w="38100">
            <a:solidFill>
              <a:srgbClr val="99DB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" name="Google Shape;65;p8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6" name="Google Shape;66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8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8" name="Google Shape;68;p8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e-End">
  <p:cSld name="TITLE_4_1_2">
    <p:bg>
      <p:bgPr>
        <a:solidFill>
          <a:srgbClr val="E3F5EA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Cover">
  <p:cSld name="TITLE_4_1_3_2">
    <p:bg>
      <p:bgPr>
        <a:noFill/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0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0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" name="Google Shape;74;p10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" name="Google Shape;75;p10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" name="Google Shape;76;p10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" name="Google Shape;77;p10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" name="Google Shape;78;p10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" name="Google Shape;79;p10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" name="Google Shape;80;p10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" name="Google Shape;81;p10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" name="Google Shape;82;p10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" name="Google Shape;83;p10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84" name="Google Shape;84;p10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85" name="Google Shape;85;p10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86" name="Google Shape;86;p1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7" name="Google Shape;87;p10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" name="Google Shape;88;p10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9" name="Google Shape;89;p10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43" Type="http://schemas.openxmlformats.org/officeDocument/2006/relationships/theme" Target="../theme/theme2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457200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ts val="2400"/>
              <a:buFont typeface="Century Gothic"/>
              <a:buNone/>
              <a:defRPr b="1" sz="24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152475"/>
            <a:ext cx="8229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42900" lvl="0" marL="4572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●"/>
              <a:defRPr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○"/>
              <a:defRPr sz="18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■"/>
              <a:defRPr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●"/>
              <a:defRPr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8450" lvl="4" marL="22860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8450" lvl="5" marL="27432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■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8450" lvl="6" marL="32004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●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8450" lvl="7" marL="36576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8450" lvl="8" marL="4114800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363535"/>
              </a:buClr>
              <a:buSzPts val="1100"/>
              <a:buFont typeface="Century Gothic"/>
              <a:buChar char="■"/>
              <a:defRPr sz="11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pos="288">
          <p15:clr>
            <a:srgbClr val="E46962"/>
          </p15:clr>
        </p15:guide>
        <p15:guide id="4" pos="5472">
          <p15:clr>
            <a:srgbClr val="E46962"/>
          </p15:clr>
        </p15:guide>
        <p15:guide id="5" orient="horz" pos="288">
          <p15:clr>
            <a:srgbClr val="E46962"/>
          </p15:clr>
        </p15:guide>
        <p15:guide id="6" orient="horz" pos="2963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png"/><Relationship Id="rId4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jpg"/><Relationship Id="rId4" Type="http://schemas.openxmlformats.org/officeDocument/2006/relationships/image" Target="../media/image39.jpg"/><Relationship Id="rId9" Type="http://schemas.openxmlformats.org/officeDocument/2006/relationships/image" Target="../media/image26.png"/><Relationship Id="rId5" Type="http://schemas.openxmlformats.org/officeDocument/2006/relationships/image" Target="../media/image43.png"/><Relationship Id="rId6" Type="http://schemas.openxmlformats.org/officeDocument/2006/relationships/image" Target="../media/image53.png"/><Relationship Id="rId7" Type="http://schemas.openxmlformats.org/officeDocument/2006/relationships/image" Target="../media/image37.png"/><Relationship Id="rId8" Type="http://schemas.openxmlformats.org/officeDocument/2006/relationships/image" Target="../media/image4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Relationship Id="rId4" Type="http://schemas.openxmlformats.org/officeDocument/2006/relationships/image" Target="../media/image3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4.png"/><Relationship Id="rId4" Type="http://schemas.openxmlformats.org/officeDocument/2006/relationships/image" Target="../media/image3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8.png"/><Relationship Id="rId4" Type="http://schemas.openxmlformats.org/officeDocument/2006/relationships/image" Target="../media/image44.png"/><Relationship Id="rId5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Relationship Id="rId4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jpg"/><Relationship Id="rId4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3.png"/><Relationship Id="rId4" Type="http://schemas.openxmlformats.org/officeDocument/2006/relationships/image" Target="../media/image2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Relationship Id="rId4" Type="http://schemas.openxmlformats.org/officeDocument/2006/relationships/image" Target="../media/image4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jpg"/><Relationship Id="rId4" Type="http://schemas.openxmlformats.org/officeDocument/2006/relationships/image" Target="../media/image2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3.png"/><Relationship Id="rId4" Type="http://schemas.openxmlformats.org/officeDocument/2006/relationships/image" Target="../media/image2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2.png"/><Relationship Id="rId4" Type="http://schemas.openxmlformats.org/officeDocument/2006/relationships/image" Target="../media/image2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7.png"/><Relationship Id="rId4" Type="http://schemas.openxmlformats.org/officeDocument/2006/relationships/image" Target="../media/image2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0.png"/><Relationship Id="rId4" Type="http://schemas.openxmlformats.org/officeDocument/2006/relationships/image" Target="../media/image20.png"/><Relationship Id="rId5" Type="http://schemas.openxmlformats.org/officeDocument/2006/relationships/image" Target="../media/image9.png"/><Relationship Id="rId6" Type="http://schemas.openxmlformats.org/officeDocument/2006/relationships/image" Target="../media/image46.png"/><Relationship Id="rId7" Type="http://schemas.openxmlformats.org/officeDocument/2006/relationships/image" Target="../media/image4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2.png"/><Relationship Id="rId4" Type="http://schemas.openxmlformats.org/officeDocument/2006/relationships/image" Target="../media/image9.png"/><Relationship Id="rId5" Type="http://schemas.openxmlformats.org/officeDocument/2006/relationships/image" Target="../media/image64.png"/><Relationship Id="rId6" Type="http://schemas.openxmlformats.org/officeDocument/2006/relationships/image" Target="../media/image5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5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7.png"/><Relationship Id="rId4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4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.png"/><Relationship Id="rId4" Type="http://schemas.openxmlformats.org/officeDocument/2006/relationships/image" Target="../media/image51.png"/><Relationship Id="rId5" Type="http://schemas.openxmlformats.org/officeDocument/2006/relationships/image" Target="../media/image49.png"/><Relationship Id="rId6" Type="http://schemas.openxmlformats.org/officeDocument/2006/relationships/image" Target="../media/image6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23.png"/><Relationship Id="rId5" Type="http://schemas.openxmlformats.org/officeDocument/2006/relationships/image" Target="../media/image20.png"/><Relationship Id="rId6" Type="http://schemas.openxmlformats.org/officeDocument/2006/relationships/image" Target="../media/image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6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5" Type="http://schemas.openxmlformats.org/officeDocument/2006/relationships/image" Target="../media/image52.png"/><Relationship Id="rId6" Type="http://schemas.openxmlformats.org/officeDocument/2006/relationships/image" Target="../media/image55.png"/><Relationship Id="rId7" Type="http://schemas.openxmlformats.org/officeDocument/2006/relationships/image" Target="../media/image57.png"/><Relationship Id="rId8" Type="http://schemas.openxmlformats.org/officeDocument/2006/relationships/image" Target="../media/image5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6.png"/><Relationship Id="rId4" Type="http://schemas.openxmlformats.org/officeDocument/2006/relationships/image" Target="../media/image6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6.png"/><Relationship Id="rId4" Type="http://schemas.openxmlformats.org/officeDocument/2006/relationships/image" Target="../media/image6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6.png"/><Relationship Id="rId4" Type="http://schemas.openxmlformats.org/officeDocument/2006/relationships/image" Target="../media/image5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7.png"/><Relationship Id="rId4" Type="http://schemas.openxmlformats.org/officeDocument/2006/relationships/image" Target="../media/image60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12.png"/><Relationship Id="rId6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5" Type="http://schemas.openxmlformats.org/officeDocument/2006/relationships/image" Target="../media/image11.png"/><Relationship Id="rId6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Relationship Id="rId5" Type="http://schemas.openxmlformats.org/officeDocument/2006/relationships/image" Target="../media/image21.png"/><Relationship Id="rId6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4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7670" r="7670" t="0"/>
          <a:stretch/>
        </p:blipFill>
        <p:spPr>
          <a:xfrm>
            <a:off x="3486900" y="1176775"/>
            <a:ext cx="2170201" cy="3331200"/>
          </a:xfrm>
          <a:prstGeom prst="rect">
            <a:avLst/>
          </a:prstGeom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3" name="Google Shape;333;p44"/>
          <p:cNvSpPr txBox="1"/>
          <p:nvPr>
            <p:ph type="ctrTitle"/>
          </p:nvPr>
        </p:nvSpPr>
        <p:spPr>
          <a:xfrm>
            <a:off x="311700" y="458700"/>
            <a:ext cx="8520600" cy="4617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Presentación de fonética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2587" y="496225"/>
            <a:ext cx="3738825" cy="4022776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06" name="Google Shape;40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73" y="4150141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4450" y="392400"/>
            <a:ext cx="3635100" cy="3465075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54"/>
          <p:cNvSpPr txBox="1"/>
          <p:nvPr/>
        </p:nvSpPr>
        <p:spPr>
          <a:xfrm>
            <a:off x="377700" y="3310400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Letras y sonidos</a:t>
            </a:r>
            <a:endParaRPr b="1" sz="3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3" name="Google Shape;413;p54"/>
          <p:cNvSpPr/>
          <p:nvPr/>
        </p:nvSpPr>
        <p:spPr>
          <a:xfrm>
            <a:off x="3329825" y="1038200"/>
            <a:ext cx="2212500" cy="2175900"/>
          </a:xfrm>
          <a:prstGeom prst="ellipse">
            <a:avLst/>
          </a:prstGeom>
          <a:noFill/>
          <a:ln cap="flat" cmpd="sng" w="3810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5"/>
          <p:cNvSpPr txBox="1"/>
          <p:nvPr>
            <p:ph idx="4294967295" type="body"/>
          </p:nvPr>
        </p:nvSpPr>
        <p:spPr>
          <a:xfrm>
            <a:off x="441275" y="2039700"/>
            <a:ext cx="8520600" cy="1477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a</a:t>
            </a:r>
            <a:endParaRPr sz="9600"/>
          </a:p>
        </p:txBody>
      </p:sp>
      <p:pic>
        <p:nvPicPr>
          <p:cNvPr id="419" name="Google Shape;41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9825" y="296749"/>
            <a:ext cx="2853374" cy="190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5000" y="2699625"/>
            <a:ext cx="2164372" cy="13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771" y="348638"/>
            <a:ext cx="2012301" cy="22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0333" y="296750"/>
            <a:ext cx="1731641" cy="180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02349" y="2806573"/>
            <a:ext cx="2293240" cy="20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18350" y="1341625"/>
            <a:ext cx="2062356" cy="209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55"/>
          <p:cNvPicPr preferRelativeResize="0"/>
          <p:nvPr>
            <p:ph idx="2" type="pic"/>
          </p:nvPr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6"/>
          <p:cNvSpPr/>
          <p:nvPr/>
        </p:nvSpPr>
        <p:spPr>
          <a:xfrm>
            <a:off x="3403650" y="744150"/>
            <a:ext cx="2385900" cy="2289900"/>
          </a:xfrm>
          <a:prstGeom prst="ellipse">
            <a:avLst/>
          </a:prstGeom>
          <a:noFill/>
          <a:ln cap="flat" cmpd="sng" w="38100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1" name="Google Shape;431;p56"/>
          <p:cNvSpPr txBox="1"/>
          <p:nvPr/>
        </p:nvSpPr>
        <p:spPr>
          <a:xfrm>
            <a:off x="310900" y="3034125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4. </a:t>
            </a: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Conocimiento alfabético</a:t>
            </a:r>
            <a:endParaRPr b="1" sz="3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2" name="Google Shape;43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0551" y="1101325"/>
            <a:ext cx="1577100" cy="150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5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438" name="Google Shape;438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2801" y="563475"/>
            <a:ext cx="4689475" cy="378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5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444" name="Google Shape;444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8725" y="664100"/>
            <a:ext cx="4432950" cy="365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5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450" name="Google Shape;450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0650" y="697900"/>
            <a:ext cx="4535200" cy="340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9338" y="1002902"/>
            <a:ext cx="2212499" cy="2029891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60"/>
          <p:cNvSpPr txBox="1"/>
          <p:nvPr/>
        </p:nvSpPr>
        <p:spPr>
          <a:xfrm>
            <a:off x="377700" y="3310400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Caligrafía</a:t>
            </a:r>
            <a:endParaRPr b="1" sz="3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7" name="Google Shape;457;p60"/>
          <p:cNvSpPr/>
          <p:nvPr/>
        </p:nvSpPr>
        <p:spPr>
          <a:xfrm>
            <a:off x="3492163" y="960125"/>
            <a:ext cx="2212500" cy="2217300"/>
          </a:xfrm>
          <a:prstGeom prst="ellipse">
            <a:avLst/>
          </a:prstGeom>
          <a:noFill/>
          <a:ln cap="flat" cmpd="sng" w="3810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61"/>
          <p:cNvPicPr preferRelativeResize="0"/>
          <p:nvPr/>
        </p:nvPicPr>
        <p:blipFill rotWithShape="1">
          <a:blip r:embed="rId3">
            <a:alphaModFix/>
          </a:blip>
          <a:srcRect b="0" l="5252" r="5261" t="0"/>
          <a:stretch/>
        </p:blipFill>
        <p:spPr>
          <a:xfrm>
            <a:off x="2422100" y="323375"/>
            <a:ext cx="4602975" cy="415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61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0776" y="377775"/>
            <a:ext cx="4233075" cy="416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62"/>
          <p:cNvPicPr preferRelativeResize="0"/>
          <p:nvPr/>
        </p:nvPicPr>
        <p:blipFill rotWithShape="1">
          <a:blip r:embed="rId4">
            <a:alphaModFix/>
          </a:blip>
          <a:srcRect b="0" l="5252" r="5261" t="0"/>
          <a:stretch/>
        </p:blipFill>
        <p:spPr>
          <a:xfrm>
            <a:off x="770975" y="479250"/>
            <a:ext cx="3915000" cy="3530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62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5"/>
          <p:cNvSpPr txBox="1"/>
          <p:nvPr>
            <p:ph type="ctrTitle"/>
          </p:nvPr>
        </p:nvSpPr>
        <p:spPr>
          <a:xfrm>
            <a:off x="457213" y="2112264"/>
            <a:ext cx="8229600" cy="9234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Día 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3"/>
          <p:cNvSpPr txBox="1"/>
          <p:nvPr/>
        </p:nvSpPr>
        <p:spPr>
          <a:xfrm>
            <a:off x="310900" y="3415125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6. Lectura compartida</a:t>
            </a:r>
            <a:endParaRPr b="1" sz="3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6" name="Google Shape;47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3175" y="1256700"/>
            <a:ext cx="2082150" cy="208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2587" y="496225"/>
            <a:ext cx="3738825" cy="4022776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82" name="Google Shape;482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73" y="4150141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1125" y="392325"/>
            <a:ext cx="4759900" cy="3060925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65"/>
          <p:cNvSpPr txBox="1"/>
          <p:nvPr/>
        </p:nvSpPr>
        <p:spPr>
          <a:xfrm>
            <a:off x="1923325" y="3498275"/>
            <a:ext cx="5335500" cy="7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" sz="3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beja</a:t>
            </a:r>
            <a:endParaRPr sz="3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89" name="Google Shape;489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73" y="4150141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7300" y="385851"/>
            <a:ext cx="2651901" cy="2957876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66"/>
          <p:cNvSpPr txBox="1"/>
          <p:nvPr/>
        </p:nvSpPr>
        <p:spPr>
          <a:xfrm>
            <a:off x="1923325" y="3498275"/>
            <a:ext cx="5335500" cy="7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</a:t>
            </a:r>
            <a:r>
              <a:rPr lang="en" sz="3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rbol</a:t>
            </a:r>
            <a:endParaRPr sz="3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96" name="Google Shape;496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73" y="4150141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7"/>
          <p:cNvSpPr txBox="1"/>
          <p:nvPr/>
        </p:nvSpPr>
        <p:spPr>
          <a:xfrm>
            <a:off x="1770925" y="3498275"/>
            <a:ext cx="5335500" cy="7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" sz="3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rroz</a:t>
            </a:r>
            <a:endParaRPr sz="3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2" name="Google Shape;502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73" y="4150141"/>
            <a:ext cx="885600" cy="8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5600" y="457200"/>
            <a:ext cx="3159381" cy="319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68"/>
          <p:cNvSpPr txBox="1"/>
          <p:nvPr/>
        </p:nvSpPr>
        <p:spPr>
          <a:xfrm>
            <a:off x="1923325" y="3498275"/>
            <a:ext cx="5335500" cy="7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" sz="3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raña</a:t>
            </a:r>
            <a:endParaRPr sz="3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9" name="Google Shape;509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1548" y="334600"/>
            <a:ext cx="4859849" cy="323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73" y="4150141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69"/>
          <p:cNvSpPr txBox="1"/>
          <p:nvPr/>
        </p:nvSpPr>
        <p:spPr>
          <a:xfrm>
            <a:off x="1923325" y="3498275"/>
            <a:ext cx="5335500" cy="7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" sz="3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utobús</a:t>
            </a:r>
            <a:endParaRPr sz="3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16" name="Google Shape;516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3525" y="457200"/>
            <a:ext cx="2956950" cy="30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73" y="4150141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0"/>
          <p:cNvSpPr txBox="1"/>
          <p:nvPr/>
        </p:nvSpPr>
        <p:spPr>
          <a:xfrm>
            <a:off x="1923325" y="3498275"/>
            <a:ext cx="5335500" cy="7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" sz="3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guacate</a:t>
            </a:r>
            <a:endParaRPr sz="3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23" name="Google Shape;523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3949" y="372250"/>
            <a:ext cx="3213050" cy="327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73" y="4150141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71"/>
          <p:cNvSpPr txBox="1"/>
          <p:nvPr/>
        </p:nvSpPr>
        <p:spPr>
          <a:xfrm>
            <a:off x="1923325" y="3498275"/>
            <a:ext cx="5335500" cy="7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" sz="36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brigo</a:t>
            </a:r>
            <a:endParaRPr sz="36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30" name="Google Shape;530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6225" y="305825"/>
            <a:ext cx="3628055" cy="331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73" y="4150141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72"/>
          <p:cNvSpPr txBox="1"/>
          <p:nvPr>
            <p:ph type="ctrTitle"/>
          </p:nvPr>
        </p:nvSpPr>
        <p:spPr>
          <a:xfrm>
            <a:off x="457200" y="1835075"/>
            <a:ext cx="4114800" cy="738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¡Felicidades!</a:t>
            </a:r>
            <a:endParaRPr sz="4800"/>
          </a:p>
        </p:txBody>
      </p:sp>
      <p:sp>
        <p:nvSpPr>
          <p:cNvPr id="537" name="Google Shape;537;p72"/>
          <p:cNvSpPr txBox="1"/>
          <p:nvPr>
            <p:ph idx="1" type="subTitle"/>
          </p:nvPr>
        </p:nvSpPr>
        <p:spPr>
          <a:xfrm>
            <a:off x="671775" y="2613550"/>
            <a:ext cx="3900300" cy="677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El día está completo, </a:t>
            </a:r>
            <a:endParaRPr b="1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¡excelente trabajo!  </a:t>
            </a:r>
            <a:endParaRPr sz="2200"/>
          </a:p>
        </p:txBody>
      </p:sp>
      <p:sp>
        <p:nvSpPr>
          <p:cNvPr id="538" name="Google Shape;538;p72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9" name="Google Shape;539;p72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0" name="Google Shape;540;p72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1" name="Google Shape;541;p72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2" name="Google Shape;542;p72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3" name="Google Shape;543;p72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44" name="Google Shape;544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8400" y="558125"/>
            <a:ext cx="2260600" cy="402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6"/>
          <p:cNvSpPr txBox="1"/>
          <p:nvPr>
            <p:ph type="ctrTitle"/>
          </p:nvPr>
        </p:nvSpPr>
        <p:spPr>
          <a:xfrm>
            <a:off x="457200" y="3470325"/>
            <a:ext cx="8229600" cy="5388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1. Conciencia </a:t>
            </a:r>
            <a:r>
              <a:rPr lang="en"/>
              <a:t>fonológica</a:t>
            </a:r>
            <a:r>
              <a:rPr b="1" lang="en"/>
              <a:t> </a:t>
            </a:r>
            <a:endParaRPr/>
          </a:p>
        </p:txBody>
      </p:sp>
      <p:pic>
        <p:nvPicPr>
          <p:cNvPr id="344" name="Google Shape;344;p4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0" y="1051550"/>
            <a:ext cx="2286000" cy="2286000"/>
          </a:xfrm>
          <a:prstGeom prst="ellipse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73"/>
          <p:cNvSpPr txBox="1"/>
          <p:nvPr>
            <p:ph type="ctrTitle"/>
          </p:nvPr>
        </p:nvSpPr>
        <p:spPr>
          <a:xfrm>
            <a:off x="457213" y="2112264"/>
            <a:ext cx="8229600" cy="9234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Día 2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74"/>
          <p:cNvSpPr txBox="1"/>
          <p:nvPr>
            <p:ph type="ctrTitle"/>
          </p:nvPr>
        </p:nvSpPr>
        <p:spPr>
          <a:xfrm>
            <a:off x="457200" y="3470325"/>
            <a:ext cx="8229600" cy="5388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1. Conciencia </a:t>
            </a:r>
            <a:r>
              <a:rPr lang="en"/>
              <a:t>fonológica</a:t>
            </a:r>
            <a:r>
              <a:rPr b="1" lang="en"/>
              <a:t> </a:t>
            </a:r>
            <a:endParaRPr/>
          </a:p>
        </p:txBody>
      </p:sp>
      <p:pic>
        <p:nvPicPr>
          <p:cNvPr id="555" name="Google Shape;555;p7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0" y="1051550"/>
            <a:ext cx="2286000" cy="2286000"/>
          </a:xfrm>
          <a:prstGeom prst="ellipse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75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61" name="Google Shape;561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975" y="290450"/>
            <a:ext cx="850409" cy="80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5112" y="337601"/>
            <a:ext cx="2208844" cy="2185674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75"/>
          <p:cNvSpPr/>
          <p:nvPr/>
        </p:nvSpPr>
        <p:spPr>
          <a:xfrm rot="1145766">
            <a:off x="2818678" y="2630109"/>
            <a:ext cx="2639128" cy="73566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DBB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64" name="Google Shape;564;p75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565" name="Google Shape;565;p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6750" y="1209998"/>
            <a:ext cx="2208850" cy="2337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7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63874" y="2643825"/>
            <a:ext cx="1821253" cy="205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76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2" name="Google Shape;572;p76"/>
          <p:cNvSpPr/>
          <p:nvPr/>
        </p:nvSpPr>
        <p:spPr>
          <a:xfrm rot="911263">
            <a:off x="3222860" y="2591780"/>
            <a:ext cx="2639490" cy="73583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DBB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73" name="Google Shape;573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400" y="1396825"/>
            <a:ext cx="2469675" cy="191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76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575" name="Google Shape;575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2130" y="2571750"/>
            <a:ext cx="2491173" cy="210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14701" y="457200"/>
            <a:ext cx="2561225" cy="183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77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82" name="Google Shape;582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9550" y="2571750"/>
            <a:ext cx="2211711" cy="21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725" y="1010800"/>
            <a:ext cx="1971400" cy="240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77"/>
          <p:cNvPicPr preferRelativeResize="0"/>
          <p:nvPr/>
        </p:nvPicPr>
        <p:blipFill rotWithShape="1">
          <a:blip r:embed="rId5">
            <a:alphaModFix/>
          </a:blip>
          <a:srcRect b="5569" l="0" r="0" t="-5570"/>
          <a:stretch/>
        </p:blipFill>
        <p:spPr>
          <a:xfrm>
            <a:off x="6337550" y="304800"/>
            <a:ext cx="2263744" cy="2179325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77"/>
          <p:cNvSpPr/>
          <p:nvPr/>
        </p:nvSpPr>
        <p:spPr>
          <a:xfrm rot="736683">
            <a:off x="3109313" y="2460289"/>
            <a:ext cx="2639472" cy="73566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DBB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86" name="Google Shape;586;p77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6475" y="273750"/>
            <a:ext cx="2524074" cy="2078651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78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3" name="Google Shape;593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1307510"/>
            <a:ext cx="2208851" cy="2183839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78"/>
          <p:cNvSpPr/>
          <p:nvPr/>
        </p:nvSpPr>
        <p:spPr>
          <a:xfrm rot="978207">
            <a:off x="3148428" y="2619350"/>
            <a:ext cx="2670589" cy="73582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DBB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5" name="Google Shape;595;p78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596" name="Google Shape;596;p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30624" y="2298350"/>
            <a:ext cx="1026600" cy="2170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79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2" name="Google Shape;602;p79"/>
          <p:cNvSpPr/>
          <p:nvPr/>
        </p:nvSpPr>
        <p:spPr>
          <a:xfrm rot="-648940">
            <a:off x="3444164" y="1934465"/>
            <a:ext cx="2639488" cy="73575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DBB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03" name="Google Shape;603;p7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604" name="Google Shape;604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875" y="902600"/>
            <a:ext cx="2666175" cy="306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4975" y="604576"/>
            <a:ext cx="2380530" cy="197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59533" y="2571751"/>
            <a:ext cx="2351412" cy="2259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80"/>
          <p:cNvSpPr txBox="1"/>
          <p:nvPr/>
        </p:nvSpPr>
        <p:spPr>
          <a:xfrm>
            <a:off x="377700" y="3310400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Conciencia del texto impreso</a:t>
            </a:r>
            <a:endParaRPr b="1" sz="3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12" name="Google Shape;612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9934" y="1286275"/>
            <a:ext cx="2024125" cy="202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Google Shape;617;p81" title="Screenshot 2025-04-02 at 5.42.56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288" y="0"/>
            <a:ext cx="805343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4450" y="392400"/>
            <a:ext cx="3635100" cy="3465075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82"/>
          <p:cNvSpPr txBox="1"/>
          <p:nvPr/>
        </p:nvSpPr>
        <p:spPr>
          <a:xfrm>
            <a:off x="377700" y="3310400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Letras y sonidos</a:t>
            </a:r>
            <a:endParaRPr b="1" sz="3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4" name="Google Shape;624;p82"/>
          <p:cNvSpPr/>
          <p:nvPr/>
        </p:nvSpPr>
        <p:spPr>
          <a:xfrm>
            <a:off x="3329825" y="1038200"/>
            <a:ext cx="2212500" cy="2175900"/>
          </a:xfrm>
          <a:prstGeom prst="ellipse">
            <a:avLst/>
          </a:prstGeom>
          <a:noFill/>
          <a:ln cap="flat" cmpd="sng" w="3810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7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0" name="Google Shape;35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500" y="869575"/>
            <a:ext cx="2918225" cy="27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0426" y="299747"/>
            <a:ext cx="2208850" cy="2052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5112" y="2395001"/>
            <a:ext cx="2208844" cy="2185674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7"/>
          <p:cNvSpPr/>
          <p:nvPr/>
        </p:nvSpPr>
        <p:spPr>
          <a:xfrm rot="-901221">
            <a:off x="2996339" y="1199027"/>
            <a:ext cx="2639274" cy="73578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DBB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4" name="Google Shape;354;p47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83"/>
          <p:cNvSpPr txBox="1"/>
          <p:nvPr>
            <p:ph idx="4294967295" type="body"/>
          </p:nvPr>
        </p:nvSpPr>
        <p:spPr>
          <a:xfrm>
            <a:off x="288875" y="2039700"/>
            <a:ext cx="8520600" cy="1477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" sz="9600"/>
              <a:t>a</a:t>
            </a:r>
            <a:endParaRPr sz="9600"/>
          </a:p>
        </p:txBody>
      </p:sp>
      <p:pic>
        <p:nvPicPr>
          <p:cNvPr id="630" name="Google Shape;630;p8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631" name="Google Shape;631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2850" y="2684750"/>
            <a:ext cx="1768415" cy="147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12725" y="1009650"/>
            <a:ext cx="1388175" cy="13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90550" y="323000"/>
            <a:ext cx="1621754" cy="173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8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81805" y="302125"/>
            <a:ext cx="1944397" cy="173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8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24125" y="1629925"/>
            <a:ext cx="2107321" cy="13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8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99420" y="2571750"/>
            <a:ext cx="1493725" cy="2262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84"/>
          <p:cNvSpPr/>
          <p:nvPr/>
        </p:nvSpPr>
        <p:spPr>
          <a:xfrm>
            <a:off x="3403650" y="744150"/>
            <a:ext cx="2385900" cy="2289900"/>
          </a:xfrm>
          <a:prstGeom prst="ellipse">
            <a:avLst/>
          </a:prstGeom>
          <a:noFill/>
          <a:ln cap="flat" cmpd="sng" w="38100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2" name="Google Shape;642;p84"/>
          <p:cNvSpPr txBox="1"/>
          <p:nvPr/>
        </p:nvSpPr>
        <p:spPr>
          <a:xfrm>
            <a:off x="310900" y="3034125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4. Conocimiento alfabético</a:t>
            </a:r>
            <a:endParaRPr b="1" sz="3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43" name="Google Shape;643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0551" y="1101325"/>
            <a:ext cx="1577100" cy="150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Google Shape;648;p8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649" name="Google Shape;649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2288" y="587650"/>
            <a:ext cx="4879426" cy="3968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p8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655" name="Google Shape;655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5100" y="660950"/>
            <a:ext cx="4713800" cy="382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8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  <p:pic>
        <p:nvPicPr>
          <p:cNvPr id="661" name="Google Shape;661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7950" y="624988"/>
            <a:ext cx="5072899" cy="389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88"/>
          <p:cNvSpPr txBox="1"/>
          <p:nvPr/>
        </p:nvSpPr>
        <p:spPr>
          <a:xfrm>
            <a:off x="310900" y="3415125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5. Lectura compartida</a:t>
            </a:r>
            <a:endParaRPr b="1" sz="3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67" name="Google Shape;667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3175" y="1256700"/>
            <a:ext cx="2082150" cy="208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Google Shape;672;p89" title="Screenshot 2025-04-02 at 5.42.56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288" y="0"/>
            <a:ext cx="805343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3F5EA"/>
        </a:solidFill>
      </p:bgPr>
    </p:bg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90"/>
          <p:cNvSpPr txBox="1"/>
          <p:nvPr>
            <p:ph type="ctrTitle"/>
          </p:nvPr>
        </p:nvSpPr>
        <p:spPr>
          <a:xfrm>
            <a:off x="457200" y="1835075"/>
            <a:ext cx="4114800" cy="738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¡Felicidades!</a:t>
            </a:r>
            <a:endParaRPr sz="4800"/>
          </a:p>
        </p:txBody>
      </p:sp>
      <p:sp>
        <p:nvSpPr>
          <p:cNvPr id="678" name="Google Shape;678;p90"/>
          <p:cNvSpPr txBox="1"/>
          <p:nvPr>
            <p:ph idx="1" type="subTitle"/>
          </p:nvPr>
        </p:nvSpPr>
        <p:spPr>
          <a:xfrm>
            <a:off x="671775" y="2613550"/>
            <a:ext cx="3900300" cy="677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El día está completo, </a:t>
            </a:r>
            <a:endParaRPr b="1"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¡excelente trabajo!  </a:t>
            </a:r>
            <a:endParaRPr sz="2200"/>
          </a:p>
        </p:txBody>
      </p:sp>
      <p:sp>
        <p:nvSpPr>
          <p:cNvPr id="679" name="Google Shape;679;p90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0" name="Google Shape;680;p90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1" name="Google Shape;681;p90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2" name="Google Shape;682;p90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3" name="Google Shape;683;p90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4" name="Google Shape;684;p90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85" name="Google Shape;685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572000" y="-201912"/>
            <a:ext cx="4437850" cy="5547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0275" y="2521716"/>
            <a:ext cx="1911750" cy="2294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8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0" name="Google Shape;36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775" y="1051550"/>
            <a:ext cx="3214426" cy="242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48"/>
          <p:cNvSpPr/>
          <p:nvPr/>
        </p:nvSpPr>
        <p:spPr>
          <a:xfrm rot="911263">
            <a:off x="3222860" y="2591780"/>
            <a:ext cx="2639490" cy="73583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DBB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2" name="Google Shape;36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5766" y="253700"/>
            <a:ext cx="2901509" cy="21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8175" y="2414725"/>
            <a:ext cx="2469675" cy="191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8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9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70" name="Google Shape;37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900" y="859275"/>
            <a:ext cx="2953550" cy="284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1525" y="299175"/>
            <a:ext cx="1971400" cy="240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49"/>
          <p:cNvPicPr preferRelativeResize="0"/>
          <p:nvPr/>
        </p:nvPicPr>
        <p:blipFill rotWithShape="1">
          <a:blip r:embed="rId5">
            <a:alphaModFix/>
          </a:blip>
          <a:srcRect b="5569" l="0" r="0" t="-5570"/>
          <a:stretch/>
        </p:blipFill>
        <p:spPr>
          <a:xfrm>
            <a:off x="6085325" y="2571750"/>
            <a:ext cx="2263744" cy="2179325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49"/>
          <p:cNvSpPr/>
          <p:nvPr/>
        </p:nvSpPr>
        <p:spPr>
          <a:xfrm rot="-567996">
            <a:off x="3325534" y="1451412"/>
            <a:ext cx="2639344" cy="73570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DBB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74" name="Google Shape;374;p49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6475" y="273750"/>
            <a:ext cx="2524074" cy="2078651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50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81" name="Google Shape;38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462" y="1266851"/>
            <a:ext cx="2208844" cy="218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3550" y="2352410"/>
            <a:ext cx="2208851" cy="2183839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50"/>
          <p:cNvSpPr/>
          <p:nvPr/>
        </p:nvSpPr>
        <p:spPr>
          <a:xfrm rot="-567996">
            <a:off x="2996309" y="1478887"/>
            <a:ext cx="2639344" cy="73570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DBB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84" name="Google Shape;384;p50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1"/>
          <p:cNvSpPr txBox="1"/>
          <p:nvPr/>
        </p:nvSpPr>
        <p:spPr>
          <a:xfrm>
            <a:off x="66175" y="4629725"/>
            <a:ext cx="10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90" name="Google Shape;39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625" y="843502"/>
            <a:ext cx="3252301" cy="2750001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51"/>
          <p:cNvSpPr/>
          <p:nvPr/>
        </p:nvSpPr>
        <p:spPr>
          <a:xfrm rot="1044808">
            <a:off x="3670250" y="3033341"/>
            <a:ext cx="2639467" cy="73572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DBB3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92" name="Google Shape;392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9850" y="351325"/>
            <a:ext cx="1981125" cy="215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37651" y="2426650"/>
            <a:ext cx="1464575" cy="236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51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2"/>
          <p:cNvSpPr txBox="1"/>
          <p:nvPr/>
        </p:nvSpPr>
        <p:spPr>
          <a:xfrm>
            <a:off x="377700" y="3310400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</a:t>
            </a:r>
            <a:r>
              <a:rPr b="1" lang="en" sz="35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Conciencia del texto impreso</a:t>
            </a:r>
            <a:endParaRPr b="1" sz="35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0" name="Google Shape;40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9934" y="1286275"/>
            <a:ext cx="2024125" cy="202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EFFAF9"/>
      </a:dk1>
      <a:lt1>
        <a:srgbClr val="FFFFFF"/>
      </a:lt1>
      <a:dk2>
        <a:srgbClr val="F6F2F7"/>
      </a:dk2>
      <a:lt2>
        <a:srgbClr val="FFE2D6"/>
      </a:lt2>
      <a:accent1>
        <a:srgbClr val="9ADCB4"/>
      </a:accent1>
      <a:accent2>
        <a:srgbClr val="DAC2E0"/>
      </a:accent2>
      <a:accent3>
        <a:srgbClr val="FCB497"/>
      </a:accent3>
      <a:accent4>
        <a:srgbClr val="96DFF0"/>
      </a:accent4>
      <a:accent5>
        <a:srgbClr val="FFC91F"/>
      </a:accent5>
      <a:accent6>
        <a:srgbClr val="FDF0B1"/>
      </a:accent6>
      <a:hlink>
        <a:srgbClr val="177F9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