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5"/>
    <p:sldMasterId id="214748369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</p:sldIdLst>
  <p:sldSz cy="5143500" cx="9144000"/>
  <p:notesSz cx="6858000" cy="9144000"/>
  <p:embeddedFontLst>
    <p:embeddedFont>
      <p:font typeface="Century Gothic"/>
      <p:regular r:id="rId108"/>
      <p:bold r:id="rId109"/>
      <p:italic r:id="rId110"/>
      <p:boldItalic r:id="rId1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DF8B45-D81F-4159-AFDF-6500EFDB6123}">
  <a:tblStyle styleId="{5FDF8B45-D81F-4159-AFDF-6500EFDB61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font" Target="fonts/CenturyGothic-bold.fntdata"/><Relationship Id="rId108" Type="http://schemas.openxmlformats.org/officeDocument/2006/relationships/font" Target="fonts/CenturyGothic-regular.fnt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10" Type="http://schemas.openxmlformats.org/officeDocument/2006/relationships/font" Target="fonts/CenturyGothic-italic.fntdata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11" Type="http://schemas.openxmlformats.org/officeDocument/2006/relationships/font" Target="fonts/CenturyGothic-boldItalic.fntdata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2032568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203256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22827468d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22827468d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Escucha el sonido que hace: /m/. Mírame decirlo: /m/. Ahora, ¡es tu turno!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el sonido /m/ conmigo: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monopatín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mariposa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manzana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33203256879_0_2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33203256879_0_2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2827468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2827468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Escucha el sonido que hace: /p/. Mírame decirlo: /p/. Ahora, ¡es tu turno! Di el sonido /p/ conmigo: /p/.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patito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28808c7601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28808c760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13.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287fe6fc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287fe6fc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Mm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hacia arriba, haz una curva hacia adelante y traza una línea recta hacia abajo. Luego, vuelve hacia arriba, haz una curva hacia adelante y traza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traza una línea inclinada hacia la derecha. Luego traza una línea inclinada hacia arriba y traza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14.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287fe6fc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287fe6fc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Pp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hacia arriba y traza un círculo hacia adelante,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traza una línea hacia la derecha, haz una curva hacia adelante y traza una línea hacia la izquierda,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15.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87fe6fc5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287fe6fc5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áctica en pizarras: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La letra Mm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Sigo hacia arriba, hago una curva hacia adelante y trazo una línea recta hacia abajo. Luego, vuelvo hacia arriba, hago una curva hacia adelante y trazo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escribir y al seguir los pasos correctamente empezando con 1.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trazo una línea inclinada hacia la derecha. Luego trazo una línea inclinada hacia arriba y trazo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 escribir y al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16 y repita con la letra Pp.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287fe6fc5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287fe6fc5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Pp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Asegurese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Sigo hacia arriba y trazo un círculo hacia adelante,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y al seguir los pasos correctamente empezando con 1.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trazo una línea hacia la derecha, hago una curva hacia adelante y trazo una línea hacia la izquierda,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y al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287fe6fc5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287fe6fc5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Combinar sonidos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sonidos para formar sílabas.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18.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f8d615b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f8d615b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sonidos para formar sílabas.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[haga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revelar cada parte]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formamos con /m/, /a/?</a:t>
            </a:r>
            <a:r>
              <a:rPr i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Estudiantes: ma. 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87fe6fc5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87fe6fc5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203256879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3203256879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palabras. Escuchen con atención y usen sus oídos para descubrir sonidos, contar palabras y jugar con sílabas. ¿Listos?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87fe6fc5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287fe6fc5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87fe6fc5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87fe6fc5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87fe6fc5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287fe6fc5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287fe6fc5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287fe6fc5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287fe6fc5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287fe6fc5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287fe6fc5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287fe6fc5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87fe6fc5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287fe6fc5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287fe6fc5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287fe6fc5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f93f3abef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f93f3abef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29.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287fe6fc5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287fe6fc5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mi.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mi.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203256879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3203256879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Reconocer palabras en oraciones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28808c76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28808c76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ma.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ma.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8808c760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8808c760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28808c760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28808c760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28808c760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28808c76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28808c760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28808c760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mi.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mi.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28808c760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28808c760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28808c760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28808c760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mo.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mo.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28808c760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28808c760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28808c760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28808c760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/u/, mu.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/u/, mu.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8d615b41a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f8d615b41a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gato juega.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gato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juega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28808c760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28808c760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28808c760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28808c760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28808c760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28808c760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8808c760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28808c760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28808c760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28808c760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28808c760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28808c760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pi.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pi.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28808c760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28808c760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28808c760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28808c760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/o/, po.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/o/, po.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28808c760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28808c760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28808c760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28808c760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/u/, pu.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/u/, pu.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97d13387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297d13387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usa mapas.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mapas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28808c7601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28808c7601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28808c7601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28808c7601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52 y utilice las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de letras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construir sílabas con las fichas de las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vocales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Saca tus fichas y busca las letras.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quiero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/i/. Busco las letras y las junto: /m/, /i/, mi.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28808c760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28808c760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mi.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28808c7601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28808c7601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/a/.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ma.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28808c7601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28808c7601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/e/.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28808c760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28808c760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/o/.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mo.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28808c760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328808c760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/u/.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/u/, mu.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28808c7601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28808c7601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/a/.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28808c7601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28808c7601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pi.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97d13387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97d1338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puma salta.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28808c7601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328808c7601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/o/.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/o/, po.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328808c7601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328808c7601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/e/.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28808c7601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328808c7601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/u/.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/u/, pu.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328808c7601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328808c7601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/a/. Busco las letras y las junto. 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3203256879_0_1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33203256879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33203256879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33203256879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palabras. Escuchen con atención y usen sus oídos para descubrir sonidos, contar palabras y jugar con sílabas. ¿Listos?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24cf21f51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324cf21f51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Reconocer palabras en oraciones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67.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297d13387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297d13387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gato corre.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gato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297d13387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297d13387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usa suéter.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suéter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3297d13387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3297d13387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perro llora.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perro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llora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297d13387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297d13387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ve pumas.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3297d13387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3297d13387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ve gatos.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Papá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gatos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297d13387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3297d13387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niño corre..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niño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4101a389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34101a389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Identificar el sonido inicial el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jugar un juego llamado “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sonido empieza?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Te mostraré algunas imagenes y juntos diremos el nombre de cada una, identificando su sonido inicial.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como yo lo hago.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mostrar la imagen de la manzana.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Manzana, empieza con el sonido /m/.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las siguientes palabras/imagenes: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papa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papa, /p/,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dado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dado, /d/,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casa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casa, /k/,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mamá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mamá, /m/,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pepa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pepa, /p/.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es necesario, podría enfatizar el sonido inicial de cada palabra.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3203256879_0_1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33203256879_0_1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practicar sus nuevas habilidades de decodificación, identificar sonidos iniciales y leer el texto decodificable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m, p.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leer </a:t>
            </a:r>
            <a:endParaRPr b="1" sz="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un texto juntos. Este texto nos ayudará a practicar los sonidos de las letras y a leer palabras que ya conocemos. Este texto tiene palabras con la /m/ y la /p/ que estamos aprendiendo.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74.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3249c15fc7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3249c15fc7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Esta parte nos ayuda a prepararnos para todos los sonidos que necesitaremos. Observa cómo cada punto me ayuda a asegurarme de que conozco todos los sonidos y me ayuda a moverme de izquierda a derecha sin olvidar ninguna letra.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señalando y diciendo todos los sonidos de las letras primero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¿Viste cómo lo hice? Ahora, inténtalo conmigo.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75.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2e320d3a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32e320d3a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76.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3249c15fc7b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3249c15fc7b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sílaba. Mira cómo lo hago yo y ayúdame si puedes.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Continúe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palabras en la diapositiva número 77.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3249c15fc7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3249c15fc7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324cf21f5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324cf21f5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lectura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ícono de Lectura compartida.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mismo proceso con el resto de las diapositivas.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324cf21f519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324cf21f519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297d13387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297d13387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puma corre.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24cf21f519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324cf21f519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24cf21f519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324cf21f51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324cf21f519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324cf21f519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324cf21f519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324cf21f519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24cf21f519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324cf21f519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324cf21f519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324cf21f519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leer 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del lenguaje: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 con un compañero una palabra que tiene el sonido /m/ y otra palabra que tiene el sonido /p/. Usa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_____, /p/ como en _____.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 como en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mamá,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 como en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324cf21f519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324cf21f519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33203256879_0_3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33203256879_0_3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324cf21f519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324cf21f519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24cf21f519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324cf21f519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02b7b9b47b_2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02b7b9b47b_2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Introducción: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letras 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10.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324cf21f519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324cf21f519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324cf21f519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324cf21f519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324cf21f519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324cf21f519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324cf21f519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324cf21f519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324cf21f519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324cf21f519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324cf21f519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324cf21f519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324cf21f519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324cf21f519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324cf21f519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324cf21f519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324cf21f519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324cf21f519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324cf21f519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324cf21f519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{5FDF8B45-D81F-4159-AFDF-6500EFDB6123}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9" name="Google Shape;13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2" name="Google Shape;142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3" name="Google Shape;14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6" name="Google Shape;146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7" name="Google Shape;14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" name="Google Shape;150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1" name="Google Shape;15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5" name="Google Shape;15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8" name="Google Shape;158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9" name="Google Shape;15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4" name="Google Shape;164;p3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0" name="Google Shape;170;p3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6" name="Google Shape;176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8" name="Google Shape;188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4" name="Google Shape;194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98" name="Google Shape;19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2" name="Google Shape;20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8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7" name="Google Shape;20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9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39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39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9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12" name="Google Shape;212;p39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13" name="Google Shape;213;p39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6" name="Google Shape;216;p40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{5FDF8B45-D81F-4159-AFDF-6500EFDB6123}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8" name="Google Shape;21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-page1">
  <p:cSld name="TITLE_1_1_1_1_2_1_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/>
          <p:nvPr/>
        </p:nvSpPr>
        <p:spPr>
          <a:xfrm>
            <a:off x="-1039941" y="-293932"/>
            <a:ext cx="11223900" cy="761400"/>
          </a:xfrm>
          <a:prstGeom prst="ellipse">
            <a:avLst/>
          </a:prstGeom>
          <a:gradFill>
            <a:gsLst>
              <a:gs pos="0">
                <a:srgbClr val="99DBB3"/>
              </a:gs>
              <a:gs pos="20000">
                <a:srgbClr val="99DBB3"/>
              </a:gs>
              <a:gs pos="35000">
                <a:srgbClr val="FFC91F"/>
              </a:gs>
              <a:gs pos="49000">
                <a:schemeClr val="accent2"/>
              </a:gs>
              <a:gs pos="64000">
                <a:schemeClr val="accent4"/>
              </a:gs>
              <a:gs pos="77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-1039941" y="-326749"/>
            <a:ext cx="11223900" cy="76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42"/>
          <p:cNvSpPr/>
          <p:nvPr/>
        </p:nvSpPr>
        <p:spPr>
          <a:xfrm>
            <a:off x="0" y="4851716"/>
            <a:ext cx="9144000" cy="18900"/>
          </a:xfrm>
          <a:prstGeom prst="rect">
            <a:avLst/>
          </a:prstGeom>
          <a:gradFill>
            <a:gsLst>
              <a:gs pos="0">
                <a:srgbClr val="99DBB3"/>
              </a:gs>
              <a:gs pos="11000">
                <a:srgbClr val="99DBB3"/>
              </a:gs>
              <a:gs pos="28000">
                <a:srgbClr val="FFC91F"/>
              </a:gs>
              <a:gs pos="49000">
                <a:schemeClr val="accent2"/>
              </a:gs>
              <a:gs pos="71000">
                <a:schemeClr val="accent4"/>
              </a:gs>
              <a:gs pos="89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3900" lIns="93900" spcFirstLastPara="1" rIns="93900" wrap="square" tIns="93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24" name="Google Shape;22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6039" y="101685"/>
            <a:ext cx="455108" cy="291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>
            <p:ph type="title"/>
          </p:nvPr>
        </p:nvSpPr>
        <p:spPr>
          <a:xfrm>
            <a:off x="806824" y="576754"/>
            <a:ext cx="7530300" cy="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" name="Google Shape;226;p42"/>
          <p:cNvSpPr txBox="1"/>
          <p:nvPr>
            <p:ph idx="1" type="body"/>
          </p:nvPr>
        </p:nvSpPr>
        <p:spPr>
          <a:xfrm>
            <a:off x="806824" y="774320"/>
            <a:ext cx="75303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7" name="Google Shape;227;p42"/>
          <p:cNvSpPr txBox="1"/>
          <p:nvPr/>
        </p:nvSpPr>
        <p:spPr>
          <a:xfrm>
            <a:off x="3192573" y="4940156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2024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11">
          <p15:clr>
            <a:srgbClr val="E46962"/>
          </p15:clr>
        </p15:guide>
        <p15:guide id="2" pos="3049">
          <p15:clr>
            <a:srgbClr val="E46962"/>
          </p15:clr>
        </p15:guide>
        <p15:guide id="3" orient="horz" pos="488">
          <p15:clr>
            <a:srgbClr val="E46962"/>
          </p15:clr>
        </p15:guide>
        <p15:guide id="4" orient="horz" pos="363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-page2">
  <p:cSld name="TITLE_1_1_1_1_2_1_2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/>
          <p:nvPr/>
        </p:nvSpPr>
        <p:spPr>
          <a:xfrm>
            <a:off x="-1039941" y="-293932"/>
            <a:ext cx="11223900" cy="761400"/>
          </a:xfrm>
          <a:prstGeom prst="ellipse">
            <a:avLst/>
          </a:prstGeom>
          <a:gradFill>
            <a:gsLst>
              <a:gs pos="0">
                <a:srgbClr val="99DBB3"/>
              </a:gs>
              <a:gs pos="20000">
                <a:srgbClr val="99DBB3"/>
              </a:gs>
              <a:gs pos="35000">
                <a:srgbClr val="FFC91F"/>
              </a:gs>
              <a:gs pos="49000">
                <a:schemeClr val="accent2"/>
              </a:gs>
              <a:gs pos="64000">
                <a:schemeClr val="accent4"/>
              </a:gs>
              <a:gs pos="77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43"/>
          <p:cNvSpPr/>
          <p:nvPr/>
        </p:nvSpPr>
        <p:spPr>
          <a:xfrm>
            <a:off x="-1039941" y="-326749"/>
            <a:ext cx="11223900" cy="76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0" y="4851716"/>
            <a:ext cx="9144000" cy="18900"/>
          </a:xfrm>
          <a:prstGeom prst="rect">
            <a:avLst/>
          </a:prstGeom>
          <a:gradFill>
            <a:gsLst>
              <a:gs pos="0">
                <a:srgbClr val="99DBB3"/>
              </a:gs>
              <a:gs pos="11000">
                <a:srgbClr val="99DBB3"/>
              </a:gs>
              <a:gs pos="28000">
                <a:srgbClr val="FFC91F"/>
              </a:gs>
              <a:gs pos="49000">
                <a:schemeClr val="accent2"/>
              </a:gs>
              <a:gs pos="71000">
                <a:schemeClr val="accent4"/>
              </a:gs>
              <a:gs pos="89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3900" lIns="93900" spcFirstLastPara="1" rIns="93900" wrap="square" tIns="93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2" name="Google Shape;232;p43"/>
          <p:cNvSpPr txBox="1"/>
          <p:nvPr>
            <p:ph type="title"/>
          </p:nvPr>
        </p:nvSpPr>
        <p:spPr>
          <a:xfrm>
            <a:off x="806824" y="576754"/>
            <a:ext cx="7530300" cy="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43"/>
          <p:cNvSpPr txBox="1"/>
          <p:nvPr>
            <p:ph idx="1" type="body"/>
          </p:nvPr>
        </p:nvSpPr>
        <p:spPr>
          <a:xfrm>
            <a:off x="806824" y="774320"/>
            <a:ext cx="75303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4" name="Google Shape;234;p43"/>
          <p:cNvSpPr txBox="1"/>
          <p:nvPr/>
        </p:nvSpPr>
        <p:spPr>
          <a:xfrm>
            <a:off x="3411279" y="4940156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2024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3853" y="4900628"/>
            <a:ext cx="190127" cy="12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11">
          <p15:clr>
            <a:srgbClr val="E46962"/>
          </p15:clr>
        </p15:guide>
        <p15:guide id="2" pos="3049">
          <p15:clr>
            <a:srgbClr val="E46962"/>
          </p15:clr>
        </p15:guide>
        <p15:guide id="3" orient="horz" pos="488">
          <p15:clr>
            <a:srgbClr val="E46962"/>
          </p15:clr>
        </p15:guide>
        <p15:guide id="4" orient="horz" pos="363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9" name="Google Shape;239;p4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0" name="Google Shape;240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4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4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4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4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4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1" name="Google Shape;251;p4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4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4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4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1" name="Google Shape;261;p4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41.xml"/><Relationship Id="rId6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9.jpg"/><Relationship Id="rId5" Type="http://schemas.openxmlformats.org/officeDocument/2006/relationships/image" Target="../media/image24.jpg"/><Relationship Id="rId6" Type="http://schemas.openxmlformats.org/officeDocument/2006/relationships/image" Target="../media/image7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.png"/></Relationships>
</file>

<file path=ppt/slides/_rels/slide72.xml.rels><?xml version="1.0" encoding="UTF-8" standalone="yes"?><Relationships xmlns="http://schemas.openxmlformats.org/package/2006/relationships"><Relationship Id="rId10" Type="http://schemas.openxmlformats.org/officeDocument/2006/relationships/image" Target="../media/image38.jp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.png"/><Relationship Id="rId4" Type="http://schemas.openxmlformats.org/officeDocument/2006/relationships/image" Target="../media/image24.jpg"/><Relationship Id="rId9" Type="http://schemas.openxmlformats.org/officeDocument/2006/relationships/image" Target="../media/image39.jpg"/><Relationship Id="rId5" Type="http://schemas.openxmlformats.org/officeDocument/2006/relationships/image" Target="../media/image37.jp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40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0.jpg"/><Relationship Id="rId4" Type="http://schemas.openxmlformats.org/officeDocument/2006/relationships/image" Target="../media/image28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9.jp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3.jpg"/><Relationship Id="rId4" Type="http://schemas.openxmlformats.org/officeDocument/2006/relationships/image" Target="../media/image2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4.jpg"/><Relationship Id="rId4" Type="http://schemas.openxmlformats.org/officeDocument/2006/relationships/image" Target="../media/image2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7.jpg"/><Relationship Id="rId4" Type="http://schemas.openxmlformats.org/officeDocument/2006/relationships/image" Target="../media/image28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8.jpg"/><Relationship Id="rId4" Type="http://schemas.openxmlformats.org/officeDocument/2006/relationships/image" Target="../media/image2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1.jpg"/><Relationship Id="rId4" Type="http://schemas.openxmlformats.org/officeDocument/2006/relationships/image" Target="../media/image2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2.jpg"/><Relationship Id="rId4" Type="http://schemas.openxmlformats.org/officeDocument/2006/relationships/image" Target="../media/image2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7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7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7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7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7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7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7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7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7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267" name="Google Shape;26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125" y="1360625"/>
            <a:ext cx="1949726" cy="3003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68" name="Google Shape;268;p47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6"/>
          <p:cNvSpPr txBox="1"/>
          <p:nvPr>
            <p:ph idx="4294967295" type="body"/>
          </p:nvPr>
        </p:nvSpPr>
        <p:spPr>
          <a:xfrm>
            <a:off x="3577050" y="1950150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337" name="Google Shape;33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50" y="1348225"/>
            <a:ext cx="1859875" cy="12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476" y="492725"/>
            <a:ext cx="1859876" cy="123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2800" y="1141275"/>
            <a:ext cx="1685875" cy="16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6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7"/>
          <p:cNvSpPr txBox="1"/>
          <p:nvPr>
            <p:ph idx="4294967295" type="body"/>
          </p:nvPr>
        </p:nvSpPr>
        <p:spPr>
          <a:xfrm>
            <a:off x="3577063" y="2059588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346" name="Google Shape;34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450" y="1525600"/>
            <a:ext cx="1627625" cy="14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2875" y="419525"/>
            <a:ext cx="1685876" cy="126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676" y="1486213"/>
            <a:ext cx="1435499" cy="15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338" y="1002902"/>
            <a:ext cx="2212499" cy="20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3. Caligrafía</a:t>
            </a:r>
            <a:endParaRPr sz="3500"/>
          </a:p>
        </p:txBody>
      </p:sp>
      <p:sp>
        <p:nvSpPr>
          <p:cNvPr id="356" name="Google Shape;356;p58"/>
          <p:cNvSpPr/>
          <p:nvPr/>
        </p:nvSpPr>
        <p:spPr>
          <a:xfrm>
            <a:off x="3492163" y="960125"/>
            <a:ext cx="2212500" cy="22173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498" y="477850"/>
            <a:ext cx="5349026" cy="3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974" y="551175"/>
            <a:ext cx="4394975" cy="40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1"/>
          <p:cNvPicPr preferRelativeResize="0"/>
          <p:nvPr/>
        </p:nvPicPr>
        <p:blipFill rotWithShape="1">
          <a:blip r:embed="rId3">
            <a:alphaModFix/>
          </a:blip>
          <a:srcRect b="16960" l="0" r="0" t="19108"/>
          <a:stretch/>
        </p:blipFill>
        <p:spPr>
          <a:xfrm>
            <a:off x="4057500" y="822950"/>
            <a:ext cx="4766225" cy="29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255" y="1221163"/>
            <a:ext cx="2930550" cy="213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1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25" y="960125"/>
            <a:ext cx="2848187" cy="261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82" name="Google Shape;382;p62"/>
          <p:cNvPicPr preferRelativeResize="0"/>
          <p:nvPr/>
        </p:nvPicPr>
        <p:blipFill rotWithShape="1">
          <a:blip r:embed="rId5">
            <a:alphaModFix/>
          </a:blip>
          <a:srcRect b="16960" l="0" r="0" t="19108"/>
          <a:stretch/>
        </p:blipFill>
        <p:spPr>
          <a:xfrm>
            <a:off x="3784750" y="891125"/>
            <a:ext cx="4766225" cy="29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</a:t>
            </a:r>
            <a:r>
              <a:rPr lang="en" sz="3500"/>
              <a:t>. Conciencia fon</a:t>
            </a:r>
            <a:r>
              <a:rPr lang="en" sz="3500"/>
              <a:t>é</a:t>
            </a:r>
            <a:r>
              <a:rPr lang="en" sz="3500"/>
              <a:t>mica </a:t>
            </a:r>
            <a:endParaRPr sz="3500"/>
          </a:p>
        </p:txBody>
      </p:sp>
      <p:pic>
        <p:nvPicPr>
          <p:cNvPr id="388" name="Google Shape;38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4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64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5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65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6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6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7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7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68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8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8" name="Google Shape;42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9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9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9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0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70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70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4" name="Google Shape;444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1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71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71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2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72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72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3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3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73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7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7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7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7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7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7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7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7" name="Google Shape;48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279" name="Google Shape;27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93" name="Google Shape;493;p76"/>
          <p:cNvSpPr/>
          <p:nvPr/>
        </p:nvSpPr>
        <p:spPr>
          <a:xfrm>
            <a:off x="3765175" y="3222775"/>
            <a:ext cx="17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4" name="Google Shape;49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7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7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7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7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7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7" name="Google Shape;50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13" name="Google Shape;513;p78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4" name="Google Shape;51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533" name="Google Shape;533;p80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8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8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8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8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8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8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8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7" name="Google Shape;54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553" name="Google Shape;553;p82"/>
          <p:cNvSpPr/>
          <p:nvPr/>
        </p:nvSpPr>
        <p:spPr>
          <a:xfrm>
            <a:off x="3833100" y="3222775"/>
            <a:ext cx="152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4" name="Google Shape;55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8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8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573" name="Google Shape;573;p84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4" name="Google Shape;574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8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8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8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7" name="Google Shape;587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50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50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50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</a:t>
            </a:r>
            <a:endParaRPr sz="9600"/>
          </a:p>
        </p:txBody>
      </p:sp>
      <p:sp>
        <p:nvSpPr>
          <p:cNvPr id="593" name="Google Shape;593;p86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4" name="Google Shape;59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8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8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8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8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7" name="Google Shape;60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r>
              <a:rPr lang="en" sz="9600"/>
              <a:t>a</a:t>
            </a:r>
            <a:endParaRPr sz="9600"/>
          </a:p>
        </p:txBody>
      </p:sp>
      <p:sp>
        <p:nvSpPr>
          <p:cNvPr id="613" name="Google Shape;613;p88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" name="Google Shape;61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8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8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8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8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8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8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8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7" name="Google Shape;62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0"/>
          <p:cNvSpPr txBox="1"/>
          <p:nvPr>
            <p:ph idx="4294967295" type="body"/>
          </p:nvPr>
        </p:nvSpPr>
        <p:spPr>
          <a:xfrm>
            <a:off x="352125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633" name="Google Shape;633;p90"/>
          <p:cNvSpPr/>
          <p:nvPr/>
        </p:nvSpPr>
        <p:spPr>
          <a:xfrm>
            <a:off x="3717425" y="3222775"/>
            <a:ext cx="187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" name="Google Shape;63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653" name="Google Shape;653;p92"/>
          <p:cNvSpPr/>
          <p:nvPr/>
        </p:nvSpPr>
        <p:spPr>
          <a:xfrm>
            <a:off x="4048575" y="3222775"/>
            <a:ext cx="137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4" name="Google Shape;654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9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9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9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7" name="Google Shape;667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673" name="Google Shape;673;p94"/>
          <p:cNvSpPr/>
          <p:nvPr/>
        </p:nvSpPr>
        <p:spPr>
          <a:xfrm>
            <a:off x="3636825" y="3222775"/>
            <a:ext cx="185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4" name="Google Shape;674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9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9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9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9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9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9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9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7" name="Google Shape;68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51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51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51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693" name="Google Shape;693;p96"/>
          <p:cNvSpPr/>
          <p:nvPr/>
        </p:nvSpPr>
        <p:spPr>
          <a:xfrm>
            <a:off x="3696050" y="3222775"/>
            <a:ext cx="189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4" name="Google Shape;694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750" y="1102925"/>
            <a:ext cx="2060450" cy="20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9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Construir s</a:t>
            </a:r>
            <a:r>
              <a:rPr lang="en" sz="3500"/>
              <a:t>ílabas </a:t>
            </a:r>
            <a:endParaRPr sz="3500"/>
          </a:p>
        </p:txBody>
      </p:sp>
      <p:sp>
        <p:nvSpPr>
          <p:cNvPr id="701" name="Google Shape;701;p97"/>
          <p:cNvSpPr/>
          <p:nvPr/>
        </p:nvSpPr>
        <p:spPr>
          <a:xfrm>
            <a:off x="3336163" y="960125"/>
            <a:ext cx="2398500" cy="235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8"/>
          <p:cNvSpPr/>
          <p:nvPr/>
        </p:nvSpPr>
        <p:spPr>
          <a:xfrm>
            <a:off x="1916575" y="13035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8"/>
          <p:cNvSpPr txBox="1"/>
          <p:nvPr/>
        </p:nvSpPr>
        <p:spPr>
          <a:xfrm>
            <a:off x="2066325" y="13234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8"/>
          <p:cNvSpPr/>
          <p:nvPr/>
        </p:nvSpPr>
        <p:spPr>
          <a:xfrm>
            <a:off x="3315875" y="13007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8"/>
          <p:cNvSpPr txBox="1"/>
          <p:nvPr/>
        </p:nvSpPr>
        <p:spPr>
          <a:xfrm>
            <a:off x="3465625" y="13205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8"/>
          <p:cNvSpPr/>
          <p:nvPr/>
        </p:nvSpPr>
        <p:spPr>
          <a:xfrm>
            <a:off x="46805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8"/>
          <p:cNvSpPr txBox="1"/>
          <p:nvPr/>
        </p:nvSpPr>
        <p:spPr>
          <a:xfrm>
            <a:off x="48303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8"/>
          <p:cNvSpPr/>
          <p:nvPr/>
        </p:nvSpPr>
        <p:spPr>
          <a:xfrm>
            <a:off x="61283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8"/>
          <p:cNvSpPr txBox="1"/>
          <p:nvPr/>
        </p:nvSpPr>
        <p:spPr>
          <a:xfrm>
            <a:off x="62781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8"/>
          <p:cNvSpPr/>
          <p:nvPr/>
        </p:nvSpPr>
        <p:spPr>
          <a:xfrm>
            <a:off x="74999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8"/>
          <p:cNvSpPr txBox="1"/>
          <p:nvPr/>
        </p:nvSpPr>
        <p:spPr>
          <a:xfrm>
            <a:off x="76497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8"/>
          <p:cNvSpPr/>
          <p:nvPr/>
        </p:nvSpPr>
        <p:spPr>
          <a:xfrm>
            <a:off x="489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8"/>
          <p:cNvSpPr txBox="1"/>
          <p:nvPr/>
        </p:nvSpPr>
        <p:spPr>
          <a:xfrm>
            <a:off x="639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8"/>
          <p:cNvSpPr/>
          <p:nvPr/>
        </p:nvSpPr>
        <p:spPr>
          <a:xfrm>
            <a:off x="36628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8"/>
          <p:cNvSpPr txBox="1"/>
          <p:nvPr/>
        </p:nvSpPr>
        <p:spPr>
          <a:xfrm>
            <a:off x="3812550" y="268720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8"/>
          <p:cNvSpPr/>
          <p:nvPr/>
        </p:nvSpPr>
        <p:spPr>
          <a:xfrm>
            <a:off x="48251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8"/>
          <p:cNvSpPr txBox="1"/>
          <p:nvPr/>
        </p:nvSpPr>
        <p:spPr>
          <a:xfrm>
            <a:off x="4974850" y="268431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2" name="Google Shape;722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9"/>
          <p:cNvSpPr/>
          <p:nvPr/>
        </p:nvSpPr>
        <p:spPr>
          <a:xfrm>
            <a:off x="18403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99"/>
          <p:cNvSpPr txBox="1"/>
          <p:nvPr/>
        </p:nvSpPr>
        <p:spPr>
          <a:xfrm>
            <a:off x="19901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99"/>
          <p:cNvSpPr/>
          <p:nvPr/>
        </p:nvSpPr>
        <p:spPr>
          <a:xfrm>
            <a:off x="32396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99"/>
          <p:cNvSpPr txBox="1"/>
          <p:nvPr/>
        </p:nvSpPr>
        <p:spPr>
          <a:xfrm>
            <a:off x="33894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99"/>
          <p:cNvSpPr/>
          <p:nvPr/>
        </p:nvSpPr>
        <p:spPr>
          <a:xfrm>
            <a:off x="4604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99"/>
          <p:cNvSpPr txBox="1"/>
          <p:nvPr/>
        </p:nvSpPr>
        <p:spPr>
          <a:xfrm>
            <a:off x="4754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99"/>
          <p:cNvSpPr/>
          <p:nvPr/>
        </p:nvSpPr>
        <p:spPr>
          <a:xfrm>
            <a:off x="60521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99"/>
          <p:cNvSpPr txBox="1"/>
          <p:nvPr/>
        </p:nvSpPr>
        <p:spPr>
          <a:xfrm>
            <a:off x="62019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99"/>
          <p:cNvSpPr/>
          <p:nvPr/>
        </p:nvSpPr>
        <p:spPr>
          <a:xfrm>
            <a:off x="74237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99"/>
          <p:cNvSpPr txBox="1"/>
          <p:nvPr/>
        </p:nvSpPr>
        <p:spPr>
          <a:xfrm>
            <a:off x="75735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99"/>
          <p:cNvSpPr/>
          <p:nvPr/>
        </p:nvSpPr>
        <p:spPr>
          <a:xfrm>
            <a:off x="413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99"/>
          <p:cNvSpPr txBox="1"/>
          <p:nvPr/>
        </p:nvSpPr>
        <p:spPr>
          <a:xfrm>
            <a:off x="563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99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Google Shape;740;p99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1" name="Google Shape;741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0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7" name="Google Shape;747;p100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100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100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100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100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100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100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100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100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100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100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100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00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0" name="Google Shape;760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1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101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101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101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101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01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101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101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01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01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01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01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01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101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9" name="Google Shape;779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2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02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02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02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02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02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02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02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02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02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02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02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102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102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8" name="Google Shape;798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3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03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03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03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03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03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03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03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03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03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103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03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103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6" name="Google Shape;816;p103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7" name="Google Shape;817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4"/>
          <p:cNvSpPr/>
          <p:nvPr/>
        </p:nvSpPr>
        <p:spPr>
          <a:xfrm>
            <a:off x="1992775" y="13035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04"/>
          <p:cNvSpPr txBox="1"/>
          <p:nvPr/>
        </p:nvSpPr>
        <p:spPr>
          <a:xfrm>
            <a:off x="2142525" y="13234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04"/>
          <p:cNvSpPr/>
          <p:nvPr/>
        </p:nvSpPr>
        <p:spPr>
          <a:xfrm>
            <a:off x="3392075" y="13007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04"/>
          <p:cNvSpPr txBox="1"/>
          <p:nvPr/>
        </p:nvSpPr>
        <p:spPr>
          <a:xfrm>
            <a:off x="3541825" y="13205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04"/>
          <p:cNvSpPr/>
          <p:nvPr/>
        </p:nvSpPr>
        <p:spPr>
          <a:xfrm>
            <a:off x="47567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04"/>
          <p:cNvSpPr txBox="1"/>
          <p:nvPr/>
        </p:nvSpPr>
        <p:spPr>
          <a:xfrm>
            <a:off x="49065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04"/>
          <p:cNvSpPr/>
          <p:nvPr/>
        </p:nvSpPr>
        <p:spPr>
          <a:xfrm>
            <a:off x="62045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04"/>
          <p:cNvSpPr txBox="1"/>
          <p:nvPr/>
        </p:nvSpPr>
        <p:spPr>
          <a:xfrm>
            <a:off x="63543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04"/>
          <p:cNvSpPr/>
          <p:nvPr/>
        </p:nvSpPr>
        <p:spPr>
          <a:xfrm>
            <a:off x="75761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04"/>
          <p:cNvSpPr txBox="1"/>
          <p:nvPr/>
        </p:nvSpPr>
        <p:spPr>
          <a:xfrm>
            <a:off x="77259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04"/>
          <p:cNvSpPr/>
          <p:nvPr/>
        </p:nvSpPr>
        <p:spPr>
          <a:xfrm>
            <a:off x="5657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104"/>
          <p:cNvSpPr txBox="1"/>
          <p:nvPr/>
        </p:nvSpPr>
        <p:spPr>
          <a:xfrm>
            <a:off x="7155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104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104"/>
          <p:cNvSpPr txBox="1"/>
          <p:nvPr/>
        </p:nvSpPr>
        <p:spPr>
          <a:xfrm>
            <a:off x="3583950" y="268720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6" name="Google Shape;836;p104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7" name="Google Shape;837;p104"/>
          <p:cNvSpPr txBox="1"/>
          <p:nvPr/>
        </p:nvSpPr>
        <p:spPr>
          <a:xfrm>
            <a:off x="4746250" y="268431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8" name="Google Shape;838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05"/>
          <p:cNvSpPr/>
          <p:nvPr/>
        </p:nvSpPr>
        <p:spPr>
          <a:xfrm>
            <a:off x="18403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4" name="Google Shape;844;p105"/>
          <p:cNvSpPr txBox="1"/>
          <p:nvPr/>
        </p:nvSpPr>
        <p:spPr>
          <a:xfrm>
            <a:off x="19901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5" name="Google Shape;845;p105"/>
          <p:cNvSpPr/>
          <p:nvPr/>
        </p:nvSpPr>
        <p:spPr>
          <a:xfrm>
            <a:off x="32396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6" name="Google Shape;846;p105"/>
          <p:cNvSpPr txBox="1"/>
          <p:nvPr/>
        </p:nvSpPr>
        <p:spPr>
          <a:xfrm>
            <a:off x="33894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7" name="Google Shape;847;p105"/>
          <p:cNvSpPr/>
          <p:nvPr/>
        </p:nvSpPr>
        <p:spPr>
          <a:xfrm>
            <a:off x="4604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105"/>
          <p:cNvSpPr txBox="1"/>
          <p:nvPr/>
        </p:nvSpPr>
        <p:spPr>
          <a:xfrm>
            <a:off x="4754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9" name="Google Shape;849;p105"/>
          <p:cNvSpPr/>
          <p:nvPr/>
        </p:nvSpPr>
        <p:spPr>
          <a:xfrm>
            <a:off x="60521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0" name="Google Shape;850;p105"/>
          <p:cNvSpPr txBox="1"/>
          <p:nvPr/>
        </p:nvSpPr>
        <p:spPr>
          <a:xfrm>
            <a:off x="62019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1" name="Google Shape;851;p105"/>
          <p:cNvSpPr/>
          <p:nvPr/>
        </p:nvSpPr>
        <p:spPr>
          <a:xfrm>
            <a:off x="74237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2" name="Google Shape;852;p105"/>
          <p:cNvSpPr txBox="1"/>
          <p:nvPr/>
        </p:nvSpPr>
        <p:spPr>
          <a:xfrm>
            <a:off x="75735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3" name="Google Shape;853;p105"/>
          <p:cNvSpPr/>
          <p:nvPr/>
        </p:nvSpPr>
        <p:spPr>
          <a:xfrm>
            <a:off x="4133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4" name="Google Shape;854;p105"/>
          <p:cNvSpPr txBox="1"/>
          <p:nvPr/>
        </p:nvSpPr>
        <p:spPr>
          <a:xfrm>
            <a:off x="5631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5" name="Google Shape;855;p105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6" name="Google Shape;856;p105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7" name="Google Shape;857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52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52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06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3" name="Google Shape;863;p106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4" name="Google Shape;864;p106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5" name="Google Shape;865;p106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6" name="Google Shape;866;p106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106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106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9" name="Google Shape;869;p106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0" name="Google Shape;870;p106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1" name="Google Shape;871;p106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2" name="Google Shape;872;p106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3" name="Google Shape;873;p106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4" name="Google Shape;874;p10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5" name="Google Shape;875;p10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6" name="Google Shape;876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07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07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107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107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107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107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7" name="Google Shape;887;p107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8" name="Google Shape;888;p107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9" name="Google Shape;889;p107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0" name="Google Shape;890;p107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1" name="Google Shape;891;p107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2" name="Google Shape;892;p107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3" name="Google Shape;893;p10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p10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5" name="Google Shape;895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8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1" name="Google Shape;901;p108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2" name="Google Shape;902;p108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3" name="Google Shape;903;p108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4" name="Google Shape;904;p108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5" name="Google Shape;905;p108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6" name="Google Shape;906;p108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7" name="Google Shape;907;p108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8" name="Google Shape;908;p108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9" name="Google Shape;909;p108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0" name="Google Shape;910;p108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1" name="Google Shape;911;p108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2" name="Google Shape;912;p108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3" name="Google Shape;913;p108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4" name="Google Shape;914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09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0" name="Google Shape;920;p109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109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2" name="Google Shape;922;p109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3" name="Google Shape;923;p109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4" name="Google Shape;924;p109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5" name="Google Shape;925;p109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6" name="Google Shape;926;p109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7" name="Google Shape;927;p109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8" name="Google Shape;928;p109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9" name="Google Shape;929;p109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0" name="Google Shape;930;p109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109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2" name="Google Shape;932;p109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3" name="Google Shape;933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0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939" name="Google Shape;939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0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941" name="Google Shape;941;p11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2" name="Google Shape;942;p11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3" name="Google Shape;943;p11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4" name="Google Shape;944;p11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5" name="Google Shape;945;p11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6" name="Google Shape;946;p11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1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1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Conciencia fonológica </a:t>
            </a:r>
            <a:endParaRPr sz="3500"/>
          </a:p>
        </p:txBody>
      </p:sp>
      <p:pic>
        <p:nvPicPr>
          <p:cNvPr id="957" name="Google Shape;957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13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3" name="Google Shape;963;p113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4" name="Google Shape;964;p113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5" name="Google Shape;965;p113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6" name="Google Shape;966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967" name="Google Shape;967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75" y="290450"/>
            <a:ext cx="850409" cy="8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14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3" name="Google Shape;973;p114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4" name="Google Shape;974;p114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5" name="Google Shape;975;p114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6" name="Google Shape;976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15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2" name="Google Shape;982;p115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3" name="Google Shape;983;p115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4" name="Google Shape;984;p115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5" name="Google Shape;985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53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53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53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5" name="Google Shape;315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16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1" name="Google Shape;991;p116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2" name="Google Shape;992;p116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3" name="Google Shape;993;p116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4" name="Google Shape;994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17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0" name="Google Shape;1000;p117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1" name="Google Shape;1001;p117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2" name="Google Shape;1002;p117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3" name="Google Shape;1003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1009" name="Google Shape;1009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000" y="431425"/>
            <a:ext cx="1342249" cy="134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1000" y="448598"/>
            <a:ext cx="1809300" cy="120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18" title="Screenshot 2025-03-16 at 5.22.42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5975" y="320175"/>
            <a:ext cx="2169750" cy="20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18" title="Screenshot 2025-03-16 at 5.24.11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3075" y="651650"/>
            <a:ext cx="2010725" cy="14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0901" y="2169587"/>
            <a:ext cx="2217354" cy="14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55425" y="2222062"/>
            <a:ext cx="2217349" cy="158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7926" y="2518625"/>
            <a:ext cx="2169748" cy="1715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18"/>
          <p:cNvSpPr/>
          <p:nvPr/>
        </p:nvSpPr>
        <p:spPr>
          <a:xfrm>
            <a:off x="5662825" y="3350480"/>
            <a:ext cx="822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9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Lectura compartida</a:t>
            </a:r>
            <a:endParaRPr sz="3500"/>
          </a:p>
        </p:txBody>
      </p:sp>
      <p:pic>
        <p:nvPicPr>
          <p:cNvPr id="1022" name="Google Shape;1022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38" y="779325"/>
            <a:ext cx="7849726" cy="32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120"/>
          <p:cNvSpPr/>
          <p:nvPr/>
        </p:nvSpPr>
        <p:spPr>
          <a:xfrm>
            <a:off x="1828704" y="2430726"/>
            <a:ext cx="294900" cy="267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9" name="Google Shape;1029;p120"/>
          <p:cNvSpPr/>
          <p:nvPr/>
        </p:nvSpPr>
        <p:spPr>
          <a:xfrm>
            <a:off x="2838947" y="2467256"/>
            <a:ext cx="294900" cy="267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0" name="Google Shape;1030;p120"/>
          <p:cNvSpPr/>
          <p:nvPr/>
        </p:nvSpPr>
        <p:spPr>
          <a:xfrm>
            <a:off x="1828704" y="3443127"/>
            <a:ext cx="294900" cy="267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1" name="Google Shape;1031;p120"/>
          <p:cNvSpPr/>
          <p:nvPr/>
        </p:nvSpPr>
        <p:spPr>
          <a:xfrm>
            <a:off x="2838942" y="3443127"/>
            <a:ext cx="294900" cy="267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2" name="Google Shape;1032;p120"/>
          <p:cNvSpPr/>
          <p:nvPr/>
        </p:nvSpPr>
        <p:spPr>
          <a:xfrm>
            <a:off x="3806446" y="3382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3" name="Google Shape;1033;p120"/>
          <p:cNvSpPr/>
          <p:nvPr/>
        </p:nvSpPr>
        <p:spPr>
          <a:xfrm>
            <a:off x="4750979" y="34584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4" name="Google Shape;1034;p120"/>
          <p:cNvSpPr/>
          <p:nvPr/>
        </p:nvSpPr>
        <p:spPr>
          <a:xfrm>
            <a:off x="5847904" y="34584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5" name="Google Shape;1035;p12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00" y="545525"/>
            <a:ext cx="7927651" cy="33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121"/>
          <p:cNvSpPr/>
          <p:nvPr/>
        </p:nvSpPr>
        <p:spPr>
          <a:xfrm>
            <a:off x="1896596" y="2236555"/>
            <a:ext cx="297600" cy="274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2" name="Google Shape;1042;p121"/>
          <p:cNvSpPr/>
          <p:nvPr/>
        </p:nvSpPr>
        <p:spPr>
          <a:xfrm>
            <a:off x="2916868" y="2273961"/>
            <a:ext cx="297600" cy="274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3" name="Google Shape;1043;p121"/>
          <p:cNvSpPr/>
          <p:nvPr/>
        </p:nvSpPr>
        <p:spPr>
          <a:xfrm>
            <a:off x="1896596" y="3273251"/>
            <a:ext cx="297600" cy="274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4" name="Google Shape;1044;p121"/>
          <p:cNvSpPr/>
          <p:nvPr/>
        </p:nvSpPr>
        <p:spPr>
          <a:xfrm>
            <a:off x="2916862" y="3273251"/>
            <a:ext cx="297600" cy="274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5" name="Google Shape;1045;p121"/>
          <p:cNvSpPr/>
          <p:nvPr/>
        </p:nvSpPr>
        <p:spPr>
          <a:xfrm>
            <a:off x="3937139" y="3273251"/>
            <a:ext cx="297600" cy="274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6" name="Google Shape;1046;p121"/>
          <p:cNvSpPr/>
          <p:nvPr/>
        </p:nvSpPr>
        <p:spPr>
          <a:xfrm>
            <a:off x="4957419" y="3273251"/>
            <a:ext cx="297600" cy="274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7" name="Google Shape;1047;p121"/>
          <p:cNvSpPr/>
          <p:nvPr/>
        </p:nvSpPr>
        <p:spPr>
          <a:xfrm>
            <a:off x="5977692" y="3273251"/>
            <a:ext cx="297600" cy="274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8" name="Google Shape;1048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375" y="683925"/>
            <a:ext cx="6512386" cy="37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22"/>
          <p:cNvSpPr/>
          <p:nvPr/>
        </p:nvSpPr>
        <p:spPr>
          <a:xfrm>
            <a:off x="1956872" y="2520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5" name="Google Shape;1055;p122"/>
          <p:cNvSpPr/>
          <p:nvPr/>
        </p:nvSpPr>
        <p:spPr>
          <a:xfrm>
            <a:off x="1956872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6" name="Google Shape;1056;p122"/>
          <p:cNvSpPr/>
          <p:nvPr/>
        </p:nvSpPr>
        <p:spPr>
          <a:xfrm>
            <a:off x="3241447" y="2520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7" name="Google Shape;1057;p122"/>
          <p:cNvSpPr/>
          <p:nvPr/>
        </p:nvSpPr>
        <p:spPr>
          <a:xfrm>
            <a:off x="3241440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8" name="Google Shape;1058;p122"/>
          <p:cNvSpPr/>
          <p:nvPr/>
        </p:nvSpPr>
        <p:spPr>
          <a:xfrm>
            <a:off x="4526035" y="2520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9" name="Google Shape;1059;p122"/>
          <p:cNvSpPr/>
          <p:nvPr/>
        </p:nvSpPr>
        <p:spPr>
          <a:xfrm>
            <a:off x="4526029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0" name="Google Shape;1060;p122"/>
          <p:cNvSpPr/>
          <p:nvPr/>
        </p:nvSpPr>
        <p:spPr>
          <a:xfrm>
            <a:off x="5785372" y="2520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1" name="Google Shape;1061;p122"/>
          <p:cNvSpPr/>
          <p:nvPr/>
        </p:nvSpPr>
        <p:spPr>
          <a:xfrm>
            <a:off x="5810609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2" name="Google Shape;1062;p122"/>
          <p:cNvSpPr/>
          <p:nvPr/>
        </p:nvSpPr>
        <p:spPr>
          <a:xfrm>
            <a:off x="7044722" y="2520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3" name="Google Shape;1063;p122"/>
          <p:cNvSpPr/>
          <p:nvPr/>
        </p:nvSpPr>
        <p:spPr>
          <a:xfrm>
            <a:off x="7044728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4" name="Google Shape;1064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00" y="1299525"/>
            <a:ext cx="7749899" cy="27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23"/>
          <p:cNvSpPr/>
          <p:nvPr/>
        </p:nvSpPr>
        <p:spPr>
          <a:xfrm>
            <a:off x="1284682" y="2269931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1" name="Google Shape;1071;p123"/>
          <p:cNvSpPr/>
          <p:nvPr/>
        </p:nvSpPr>
        <p:spPr>
          <a:xfrm>
            <a:off x="1373375" y="3475075"/>
            <a:ext cx="1234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2" name="Google Shape;1072;p123"/>
          <p:cNvSpPr/>
          <p:nvPr/>
        </p:nvSpPr>
        <p:spPr>
          <a:xfrm>
            <a:off x="2258941" y="2269931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3" name="Google Shape;1073;p123"/>
          <p:cNvSpPr/>
          <p:nvPr/>
        </p:nvSpPr>
        <p:spPr>
          <a:xfrm>
            <a:off x="6770488" y="225910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4" name="Google Shape;1074;p123"/>
          <p:cNvSpPr/>
          <p:nvPr/>
        </p:nvSpPr>
        <p:spPr>
          <a:xfrm>
            <a:off x="6808225" y="3503975"/>
            <a:ext cx="1234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5" name="Google Shape;1075;p123"/>
          <p:cNvSpPr/>
          <p:nvPr/>
        </p:nvSpPr>
        <p:spPr>
          <a:xfrm>
            <a:off x="7720335" y="2259882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6" name="Google Shape;1076;p123"/>
          <p:cNvSpPr/>
          <p:nvPr/>
        </p:nvSpPr>
        <p:spPr>
          <a:xfrm>
            <a:off x="4043720" y="2253735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7" name="Google Shape;1077;p123"/>
          <p:cNvSpPr/>
          <p:nvPr/>
        </p:nvSpPr>
        <p:spPr>
          <a:xfrm>
            <a:off x="4078626" y="3503975"/>
            <a:ext cx="1353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8" name="Google Shape;1078;p123"/>
          <p:cNvSpPr/>
          <p:nvPr/>
        </p:nvSpPr>
        <p:spPr>
          <a:xfrm>
            <a:off x="4966836" y="2275377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9" name="Google Shape;1079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24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5" name="Google Shape;1085;p124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6" name="Google Shape;1086;p124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" name="Google Shape;1087;p124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8" name="Google Shape;1088;p124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9" name="Google Shape;1089;p124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0" name="Google Shape;1090;p124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1" name="Google Shape;1091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488" y="484125"/>
            <a:ext cx="2967875" cy="19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124"/>
          <p:cNvSpPr/>
          <p:nvPr/>
        </p:nvSpPr>
        <p:spPr>
          <a:xfrm>
            <a:off x="3772500" y="43098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3" name="Google Shape;1093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25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9" name="Google Shape;1099;p125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0" name="Google Shape;1100;p125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1" name="Google Shape;1101;p125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2" name="Google Shape;1102;p125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3" name="Google Shape;1103;p125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4" name="Google Shape;1104;p125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5" name="Google Shape;1105;p125"/>
          <p:cNvSpPr/>
          <p:nvPr/>
        </p:nvSpPr>
        <p:spPr>
          <a:xfrm>
            <a:off x="3772500" y="43479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6" name="Google Shape;1106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300" y="426725"/>
            <a:ext cx="2838426" cy="202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4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54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54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26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3" name="Google Shape;1113;p126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4" name="Google Shape;1114;p126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5" name="Google Shape;1115;p126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6" name="Google Shape;1116;p126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7" name="Google Shape;1117;p126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8" name="Google Shape;1118;p126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apá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9" name="Google Shape;1119;p126"/>
          <p:cNvSpPr/>
          <p:nvPr/>
        </p:nvSpPr>
        <p:spPr>
          <a:xfrm>
            <a:off x="3772500" y="43352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0" name="Google Shape;1120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663" y="555349"/>
            <a:ext cx="2628675" cy="175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27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7" name="Google Shape;1127;p127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8" name="Google Shape;1128;p127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pu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9" name="Google Shape;1129;p127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0" name="Google Shape;1130;p127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1" name="Google Shape;1131;p127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2" name="Google Shape;1132;p127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puma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3" name="Google Shape;1133;p127"/>
          <p:cNvSpPr/>
          <p:nvPr/>
        </p:nvSpPr>
        <p:spPr>
          <a:xfrm>
            <a:off x="3772500" y="43098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4" name="Google Shape;1134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502" y="463321"/>
            <a:ext cx="2585001" cy="18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28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1" name="Google Shape;1141;p128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2" name="Google Shape;1142;p128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3" name="Google Shape;1143;p128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4" name="Google Shape;1144;p128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5" name="Google Shape;1145;p128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6" name="Google Shape;1146;p128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7" name="Google Shape;1147;p128"/>
          <p:cNvSpPr/>
          <p:nvPr/>
        </p:nvSpPr>
        <p:spPr>
          <a:xfrm>
            <a:off x="3772500" y="43352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8" name="Google Shape;1148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300" y="307600"/>
            <a:ext cx="3167201" cy="211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29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5" name="Google Shape;1155;p129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6" name="Google Shape;1156;p129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7" name="Google Shape;1157;p129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8" name="Google Shape;1158;p129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9" name="Google Shape;1159;p129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0" name="Google Shape;1160;p129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1" name="Google Shape;1161;p129"/>
          <p:cNvSpPr/>
          <p:nvPr/>
        </p:nvSpPr>
        <p:spPr>
          <a:xfrm>
            <a:off x="3772500" y="43606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2" name="Google Shape;1162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300" y="307600"/>
            <a:ext cx="3167201" cy="211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129"/>
          <p:cNvSpPr/>
          <p:nvPr/>
        </p:nvSpPr>
        <p:spPr>
          <a:xfrm>
            <a:off x="2971800" y="1473000"/>
            <a:ext cx="1037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4" name="Google Shape;1164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30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0" name="Google Shape;1170;p130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1" name="Google Shape;1171;p130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2" name="Google Shape;1172;p130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3" name="Google Shape;1173;p130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4" name="Google Shape;1174;p130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5" name="Google Shape;1175;p130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pomo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6" name="Google Shape;1176;p130"/>
          <p:cNvSpPr/>
          <p:nvPr/>
        </p:nvSpPr>
        <p:spPr>
          <a:xfrm>
            <a:off x="3772500" y="43606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7" name="Google Shape;1177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463" y="351400"/>
            <a:ext cx="3164877" cy="211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130"/>
          <p:cNvSpPr/>
          <p:nvPr/>
        </p:nvSpPr>
        <p:spPr>
          <a:xfrm>
            <a:off x="3175000" y="1270200"/>
            <a:ext cx="1037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9" name="Google Shape;1179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31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5" name="Google Shape;1185;p131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6" name="Google Shape;1186;p131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7" name="Google Shape;1187;p131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8" name="Google Shape;1188;p131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9" name="Google Shape;1189;p131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0" name="Google Shape;1190;p131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mima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1" name="Google Shape;1191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400" y="307600"/>
            <a:ext cx="3167201" cy="211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131"/>
          <p:cNvSpPr/>
          <p:nvPr/>
        </p:nvSpPr>
        <p:spPr>
          <a:xfrm>
            <a:off x="3772500" y="43606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3" name="Google Shape;1193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8" y="4149141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32"/>
          <p:cNvSpPr txBox="1"/>
          <p:nvPr>
            <p:ph type="ctrTitle"/>
          </p:nvPr>
        </p:nvSpPr>
        <p:spPr>
          <a:xfrm>
            <a:off x="457200" y="1870125"/>
            <a:ext cx="8229600" cy="12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Instrucción a la medida:</a:t>
            </a:r>
            <a:r>
              <a:rPr lang="en" sz="3500"/>
              <a:t> 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Más </a:t>
            </a:r>
            <a:r>
              <a:rPr lang="en" sz="3200"/>
              <a:t>sílabas</a:t>
            </a:r>
            <a:r>
              <a:rPr lang="en" sz="3200"/>
              <a:t> y p</a:t>
            </a:r>
            <a:r>
              <a:rPr lang="en" sz="3200"/>
              <a:t>alabras </a:t>
            </a:r>
            <a:endParaRPr sz="32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Google Shape;1203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856375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33"/>
          <p:cNvSpPr txBox="1"/>
          <p:nvPr>
            <p:ph type="ctrTitle"/>
          </p:nvPr>
        </p:nvSpPr>
        <p:spPr>
          <a:xfrm>
            <a:off x="457200" y="3241725"/>
            <a:ext cx="82296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Palabras con m, </a:t>
            </a:r>
            <a:r>
              <a:rPr lang="en" sz="3200"/>
              <a:t>p</a:t>
            </a:r>
            <a:r>
              <a:rPr lang="en" sz="3200"/>
              <a:t> </a:t>
            </a:r>
            <a:endParaRPr sz="32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34"/>
          <p:cNvSpPr txBox="1"/>
          <p:nvPr>
            <p:ph idx="4294967295" type="body"/>
          </p:nvPr>
        </p:nvSpPr>
        <p:spPr>
          <a:xfrm>
            <a:off x="2247888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1210" name="Google Shape;1210;p134"/>
          <p:cNvSpPr txBox="1"/>
          <p:nvPr>
            <p:ph idx="4294967295" type="body"/>
          </p:nvPr>
        </p:nvSpPr>
        <p:spPr>
          <a:xfrm>
            <a:off x="3970813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</a:t>
            </a:r>
            <a:endParaRPr sz="9600"/>
          </a:p>
        </p:txBody>
      </p:sp>
      <p:pic>
        <p:nvPicPr>
          <p:cNvPr id="1211" name="Google Shape;1211;p1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35"/>
          <p:cNvSpPr txBox="1"/>
          <p:nvPr>
            <p:ph idx="4294967295" type="body"/>
          </p:nvPr>
        </p:nvSpPr>
        <p:spPr>
          <a:xfrm>
            <a:off x="275125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mamá</a:t>
            </a:r>
            <a:endParaRPr sz="9600"/>
          </a:p>
        </p:txBody>
      </p:sp>
      <p:sp>
        <p:nvSpPr>
          <p:cNvPr id="1217" name="Google Shape;1217;p135"/>
          <p:cNvSpPr/>
          <p:nvPr/>
        </p:nvSpPr>
        <p:spPr>
          <a:xfrm>
            <a:off x="2610600" y="3043325"/>
            <a:ext cx="400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8" name="Google Shape;1218;p1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5"/>
          <p:cNvPicPr preferRelativeResize="0"/>
          <p:nvPr/>
        </p:nvPicPr>
        <p:blipFill rotWithShape="1">
          <a:blip r:embed="rId3">
            <a:alphaModFix/>
          </a:blip>
          <a:srcRect b="15023" l="0" r="0" t="15585"/>
          <a:stretch/>
        </p:blipFill>
        <p:spPr>
          <a:xfrm>
            <a:off x="2438850" y="1056575"/>
            <a:ext cx="3872551" cy="2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</a:t>
            </a:r>
            <a:r>
              <a:rPr lang="en" sz="3500"/>
              <a:t>. Letras y sonidos</a:t>
            </a:r>
            <a:endParaRPr sz="3500"/>
          </a:p>
        </p:txBody>
      </p:sp>
      <p:sp>
        <p:nvSpPr>
          <p:cNvPr id="331" name="Google Shape;331;p55"/>
          <p:cNvSpPr/>
          <p:nvPr/>
        </p:nvSpPr>
        <p:spPr>
          <a:xfrm>
            <a:off x="3209725" y="1089788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36"/>
          <p:cNvSpPr txBox="1"/>
          <p:nvPr>
            <p:ph idx="4294967295" type="body"/>
          </p:nvPr>
        </p:nvSpPr>
        <p:spPr>
          <a:xfrm>
            <a:off x="2340025" y="17742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1224" name="Google Shape;1224;p136"/>
          <p:cNvSpPr txBox="1"/>
          <p:nvPr>
            <p:ph idx="4294967295" type="body"/>
          </p:nvPr>
        </p:nvSpPr>
        <p:spPr>
          <a:xfrm>
            <a:off x="4240100" y="1774225"/>
            <a:ext cx="199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1225" name="Google Shape;1225;p1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mapa</a:t>
            </a:r>
            <a:endParaRPr sz="9600"/>
          </a:p>
        </p:txBody>
      </p:sp>
      <p:sp>
        <p:nvSpPr>
          <p:cNvPr id="1231" name="Google Shape;1231;p137"/>
          <p:cNvSpPr/>
          <p:nvPr/>
        </p:nvSpPr>
        <p:spPr>
          <a:xfrm>
            <a:off x="2843425" y="3176950"/>
            <a:ext cx="363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2" name="Google Shape;1232;p1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38"/>
          <p:cNvSpPr txBox="1"/>
          <p:nvPr>
            <p:ph idx="4294967295" type="body"/>
          </p:nvPr>
        </p:nvSpPr>
        <p:spPr>
          <a:xfrm>
            <a:off x="25649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1238" name="Google Shape;1238;p138"/>
          <p:cNvSpPr txBox="1"/>
          <p:nvPr>
            <p:ph idx="4294967295" type="body"/>
          </p:nvPr>
        </p:nvSpPr>
        <p:spPr>
          <a:xfrm>
            <a:off x="4202500" y="1740600"/>
            <a:ext cx="237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1239" name="Google Shape;1239;p1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1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puma</a:t>
            </a:r>
            <a:endParaRPr sz="9600"/>
          </a:p>
        </p:txBody>
      </p:sp>
      <p:sp>
        <p:nvSpPr>
          <p:cNvPr id="1245" name="Google Shape;1245;p139"/>
          <p:cNvSpPr/>
          <p:nvPr/>
        </p:nvSpPr>
        <p:spPr>
          <a:xfrm>
            <a:off x="2843425" y="3176950"/>
            <a:ext cx="354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6" name="Google Shape;1246;p1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40"/>
          <p:cNvSpPr txBox="1"/>
          <p:nvPr>
            <p:ph idx="4294967295" type="body"/>
          </p:nvPr>
        </p:nvSpPr>
        <p:spPr>
          <a:xfrm>
            <a:off x="25607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1252" name="Google Shape;1252;p140"/>
          <p:cNvSpPr txBox="1"/>
          <p:nvPr>
            <p:ph idx="4294967295" type="body"/>
          </p:nvPr>
        </p:nvSpPr>
        <p:spPr>
          <a:xfrm>
            <a:off x="39390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pá</a:t>
            </a:r>
            <a:endParaRPr sz="9600"/>
          </a:p>
        </p:txBody>
      </p:sp>
      <p:pic>
        <p:nvPicPr>
          <p:cNvPr id="1253" name="Google Shape;1253;p1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papá</a:t>
            </a:r>
            <a:endParaRPr sz="9600"/>
          </a:p>
        </p:txBody>
      </p:sp>
      <p:sp>
        <p:nvSpPr>
          <p:cNvPr id="1259" name="Google Shape;1259;p141"/>
          <p:cNvSpPr/>
          <p:nvPr/>
        </p:nvSpPr>
        <p:spPr>
          <a:xfrm>
            <a:off x="2924725" y="3176950"/>
            <a:ext cx="340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0" name="Google Shape;1260;p1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42"/>
          <p:cNvSpPr txBox="1"/>
          <p:nvPr>
            <p:ph idx="4294967295" type="body"/>
          </p:nvPr>
        </p:nvSpPr>
        <p:spPr>
          <a:xfrm>
            <a:off x="26290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1266" name="Google Shape;1266;p142"/>
          <p:cNvSpPr txBox="1"/>
          <p:nvPr>
            <p:ph idx="4294967295" type="body"/>
          </p:nvPr>
        </p:nvSpPr>
        <p:spPr>
          <a:xfrm>
            <a:off x="39642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1267" name="Google Shape;1267;p1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pepa</a:t>
            </a:r>
            <a:endParaRPr sz="9600"/>
          </a:p>
        </p:txBody>
      </p:sp>
      <p:sp>
        <p:nvSpPr>
          <p:cNvPr id="1273" name="Google Shape;1273;p143"/>
          <p:cNvSpPr/>
          <p:nvPr/>
        </p:nvSpPr>
        <p:spPr>
          <a:xfrm>
            <a:off x="2807075" y="3176950"/>
            <a:ext cx="360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4" name="Google Shape;1274;p1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44"/>
          <p:cNvSpPr txBox="1"/>
          <p:nvPr>
            <p:ph idx="4294967295" type="body"/>
          </p:nvPr>
        </p:nvSpPr>
        <p:spPr>
          <a:xfrm>
            <a:off x="2726638" y="18078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1280" name="Google Shape;1280;p144"/>
          <p:cNvSpPr txBox="1"/>
          <p:nvPr>
            <p:ph idx="4294967295" type="body"/>
          </p:nvPr>
        </p:nvSpPr>
        <p:spPr>
          <a:xfrm>
            <a:off x="4131863" y="18078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</a:t>
            </a:r>
            <a:endParaRPr sz="9600"/>
          </a:p>
        </p:txBody>
      </p:sp>
      <p:pic>
        <p:nvPicPr>
          <p:cNvPr id="1281" name="Google Shape;1281;p1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pomo</a:t>
            </a:r>
            <a:endParaRPr sz="9600"/>
          </a:p>
        </p:txBody>
      </p:sp>
      <p:sp>
        <p:nvSpPr>
          <p:cNvPr id="1287" name="Google Shape;1287;p145"/>
          <p:cNvSpPr/>
          <p:nvPr/>
        </p:nvSpPr>
        <p:spPr>
          <a:xfrm>
            <a:off x="2834350" y="3277800"/>
            <a:ext cx="360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8" name="Google Shape;1288;p1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