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9" r:id="rId5"/>
    <p:sldMasterId id="214748369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Lst>
  <p:sldSz cy="5143500" cx="9144000"/>
  <p:notesSz cx="6858000" cy="9144000"/>
  <p:embeddedFontLst>
    <p:embeddedFont>
      <p:font typeface="Century Gothic"/>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guide id="3" pos="196">
          <p15:clr>
            <a:srgbClr val="747775"/>
          </p15:clr>
        </p15:guide>
        <p15:guide id="4" pos="5564">
          <p15:clr>
            <a:srgbClr val="747775"/>
          </p15:clr>
        </p15:guide>
        <p15:guide id="5" pos="2719">
          <p15:clr>
            <a:srgbClr val="747775"/>
          </p15:clr>
        </p15:guide>
        <p15:guide id="6" pos="3041">
          <p15:clr>
            <a:srgbClr val="747775"/>
          </p15:clr>
        </p15:guide>
        <p15:guide id="7" pos="2857">
          <p15:clr>
            <a:srgbClr val="747775"/>
          </p15:clr>
        </p15:guide>
        <p15:guide id="8" orient="horz" pos="605">
          <p15:clr>
            <a:srgbClr val="747775"/>
          </p15:clr>
        </p15:guide>
        <p15:guide id="9" orient="horz" pos="2857">
          <p15:clr>
            <a:srgbClr val="747775"/>
          </p15:clr>
        </p15:guide>
        <p15:guide id="10" orient="horz" pos="662">
          <p15:clr>
            <a:srgbClr val="747775"/>
          </p15:clr>
        </p15:guide>
        <p15:guide id="11" orient="horz" pos="266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CBF21B-D448-49D0-9DD2-C0A760105729}">
  <a:tblStyle styleId="{6FCBF21B-D448-49D0-9DD2-C0A76010572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FC8BE6F5-EB60-4683-85E3-E5F5F870A00A}"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96"/>
        <p:guide pos="5564"/>
        <p:guide pos="2719"/>
        <p:guide pos="3041"/>
        <p:guide pos="2857"/>
        <p:guide pos="605" orient="horz"/>
        <p:guide pos="2857" orient="horz"/>
        <p:guide pos="662" orient="horz"/>
        <p:guide pos="266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CenturyGothic-boldItalic.fntdata"/><Relationship Id="rId72" Type="http://schemas.openxmlformats.org/officeDocument/2006/relationships/font" Target="fonts/CenturyGothic-italic.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CenturyGothic-bold.fntdata"/><Relationship Id="rId70" Type="http://schemas.openxmlformats.org/officeDocument/2006/relationships/font" Target="fonts/CenturyGothic-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4246395c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4246395c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4d9ae5bd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4d9ae5bd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4d9ae5bd7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4d9ae5bd7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4d9ae5bd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4d9ae5bd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ei.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4d9ae5bd7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4d9ae5bd7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eu.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4246395c58_0_1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4246395c58_0_1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 diptongo en voz alta. Todos repetirán el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una de estos diptongos en el siguiente orden:</a:t>
            </a:r>
            <a:r>
              <a:rPr i="1" lang="en">
                <a:solidFill>
                  <a:srgbClr val="363535"/>
                </a:solidFill>
                <a:latin typeface="Century Gothic"/>
                <a:ea typeface="Century Gothic"/>
                <a:cs typeface="Century Gothic"/>
                <a:sym typeface="Century Gothic"/>
              </a:rPr>
              <a:t> </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ai, /a/, /i/, ai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au, /a/, /u/, au</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ei, /e/, /i/, ei</a:t>
            </a:r>
            <a:endParaRPr i="1">
              <a:solidFill>
                <a:srgbClr val="363535"/>
              </a:solidFill>
              <a:latin typeface="Century Gothic"/>
              <a:ea typeface="Century Gothic"/>
              <a:cs typeface="Century Gothic"/>
              <a:sym typeface="Century Gothic"/>
            </a:endParaRPr>
          </a:p>
          <a:p>
            <a:pPr indent="-298450" lvl="0" marL="457200" rtl="0" algn="l">
              <a:lnSpc>
                <a:spcPct val="125000"/>
              </a:lnSpc>
              <a:spcBef>
                <a:spcPts val="0"/>
              </a:spcBef>
              <a:spcAft>
                <a:spcPts val="0"/>
              </a:spcAft>
              <a:buClr>
                <a:srgbClr val="363535"/>
              </a:buClr>
              <a:buSzPts val="1100"/>
              <a:buFont typeface="Century Gothic"/>
              <a:buChar char="●"/>
            </a:pPr>
            <a:r>
              <a:rPr i="1" lang="en">
                <a:solidFill>
                  <a:srgbClr val="363535"/>
                </a:solidFill>
                <a:latin typeface="Century Gothic"/>
                <a:ea typeface="Century Gothic"/>
                <a:cs typeface="Century Gothic"/>
                <a:sym typeface="Century Gothic"/>
              </a:rPr>
              <a:t>eu, /e/, /u/, eu</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después de escribir cada diptongo para verificar su respuesta.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i="1">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4246395c58_0_20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4246395c58_0_2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en una sílaba. Recuerda que, cuando hay dos vocales juntas, las pronunciamos en la misma sílaba sin separarlas. Leeremos en voz alta cada sílaba con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highlight>
                <a:srgbClr val="EEFF41"/>
              </a:highlight>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17-25 una a la vez y diga cada sílaba en voz alta junto con ellos.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pau.</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rien.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món.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4246395c58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4246395c58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¡Hola, lectores! Ahora vamos a practicar lo que hemos aprendido sobre las sílabas y cómo las unimos para formar palabras. ¿Listos?</a:t>
            </a:r>
            <a:endParaRPr i="1">
              <a:solidFill>
                <a:srgbClr val="363535"/>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cuán.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haus.</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bre.</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ham.</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nión.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pla.</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L</a:t>
            </a:r>
            <a:r>
              <a:rPr lang="en">
                <a:solidFill>
                  <a:srgbClr val="363535"/>
                </a:solidFill>
                <a:latin typeface="Century Gothic"/>
                <a:ea typeface="Century Gothic"/>
                <a:cs typeface="Century Gothic"/>
                <a:sym typeface="Century Gothic"/>
              </a:rPr>
              <a:t>ea cada sílaba junto con los estudiantes. </a:t>
            </a:r>
            <a:endParaRPr>
              <a:solidFill>
                <a:srgbClr val="363535"/>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si es necesario.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528bb267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528bb267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2678d608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g32678d6081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en voz alta. Todos repetirán la sílaba y la escribirán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pla.</a:t>
            </a:r>
            <a:r>
              <a:rPr i="1" lang="en">
                <a:solidFill>
                  <a:srgbClr val="363535"/>
                </a:solidFill>
                <a:latin typeface="Century Gothic"/>
                <a:ea typeface="Century Gothic"/>
                <a:cs typeface="Century Gothic"/>
                <a:sym typeface="Century Gothic"/>
              </a:rPr>
              <a:t> ¿Cuántos sonidos tiene la </a:t>
            </a:r>
            <a:r>
              <a:rPr i="1" lang="en">
                <a:solidFill>
                  <a:srgbClr val="363535"/>
                </a:solidFill>
                <a:latin typeface="Century Gothic"/>
                <a:ea typeface="Century Gothic"/>
                <a:cs typeface="Century Gothic"/>
                <a:sym typeface="Century Gothic"/>
              </a:rPr>
              <a:t>sílaba</a:t>
            </a:r>
            <a:r>
              <a:rPr i="1" lang="en">
                <a:solidFill>
                  <a:srgbClr val="363535"/>
                </a:solidFill>
                <a:latin typeface="Century Gothic"/>
                <a:ea typeface="Century Gothic"/>
                <a:cs typeface="Century Gothic"/>
                <a:sym typeface="Century Gothic"/>
              </a:rPr>
              <a:t>? (3)</a:t>
            </a:r>
            <a:r>
              <a:rPr lang="en">
                <a:solidFill>
                  <a:srgbClr val="363535"/>
                </a:solidFill>
                <a:latin typeface="Century Gothic"/>
                <a:ea typeface="Century Gothic"/>
                <a:cs typeface="Century Gothic"/>
                <a:sym typeface="Century Gothic"/>
              </a:rPr>
              <a:t> /p/, /l/, /a/, pla.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sílaba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i="1">
              <a:solidFill>
                <a:srgbClr val="363535"/>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3833559bd3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g33833559bd3_1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sílaba con diptongo en voz alta. Todos repetirán la sílaba con diptongo y escribirán el diptongo en su pizarra.</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haus.</a:t>
            </a:r>
            <a:r>
              <a:rPr i="1" lang="en">
                <a:solidFill>
                  <a:srgbClr val="363535"/>
                </a:solidFill>
                <a:latin typeface="Century Gothic"/>
                <a:ea typeface="Century Gothic"/>
                <a:cs typeface="Century Gothic"/>
                <a:sym typeface="Century Gothic"/>
              </a:rPr>
              <a:t> ¿Cuántos sonidos tiene la </a:t>
            </a:r>
            <a:r>
              <a:rPr i="1" lang="en">
                <a:solidFill>
                  <a:srgbClr val="363535"/>
                </a:solidFill>
                <a:latin typeface="Century Gothic"/>
                <a:ea typeface="Century Gothic"/>
                <a:cs typeface="Century Gothic"/>
                <a:sym typeface="Century Gothic"/>
              </a:rPr>
              <a:t>sílaba</a:t>
            </a:r>
            <a:r>
              <a:rPr i="1" lang="en">
                <a:solidFill>
                  <a:srgbClr val="363535"/>
                </a:solidFill>
                <a:latin typeface="Century Gothic"/>
                <a:ea typeface="Century Gothic"/>
                <a:cs typeface="Century Gothic"/>
                <a:sym typeface="Century Gothic"/>
              </a:rPr>
              <a:t>? (3)</a:t>
            </a:r>
            <a:r>
              <a:rPr lang="en">
                <a:solidFill>
                  <a:srgbClr val="363535"/>
                </a:solidFill>
                <a:latin typeface="Century Gothic"/>
                <a:ea typeface="Century Gothic"/>
                <a:cs typeface="Century Gothic"/>
                <a:sym typeface="Century Gothic"/>
              </a:rPr>
              <a:t> /a/, /u/, /s/, haus.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diptongo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528bb26788_0_19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528bb26788_0_19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2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30-35 una a la vez y diga cada palabra en voz alta junto con ellos.</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4246395c58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4246395c58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diapositiva 4.</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ham - bre, hambre.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pla - nes, planes.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ha - cen, hacen.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3833559bd3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g33833559bd3_1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eu - ri, Euri.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3833559bd3_1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g33833559bd3_1_3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reu - nión, reunión.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3833559bd3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 name="Google Shape;465;g33833559bd3_1_2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li - món, limón.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528bb26788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3528bb26788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palabras de 3 sílabas. Asegúrate de leer cada palabra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37-42 una a la vez para cada palabra.</a:t>
            </a:r>
            <a:endParaRPr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9" name="Google Shape;479;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ex - haus - tos, exhaustos.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3833559bd3_1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g33833559bd3_1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tra - tar - los, tratarlos.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391d607045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g3391d607045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au - da - ces, audaces.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4246395c58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4246395c58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 Combinar sílabas en palabras</a:t>
            </a:r>
            <a:endParaRPr b="1">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Vamos a combinar sílabas para formar palabras.</a:t>
            </a:r>
            <a:endParaRPr b="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pri - mos, primos.</a:t>
            </a:r>
            <a:r>
              <a:rPr i="1" lang="en" sz="600">
                <a:solidFill>
                  <a:srgbClr val="0E0E0E"/>
                </a:solidFill>
                <a:latin typeface="Century Gothic"/>
                <a:ea typeface="Century Gothic"/>
                <a:cs typeface="Century Gothic"/>
                <a:sym typeface="Century Gothic"/>
              </a:rPr>
              <a:t>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palabra formamos con pri - mos?</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(pri - mos, primos)</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0E0E0E"/>
                </a:solidFill>
                <a:latin typeface="Century Gothic"/>
                <a:ea typeface="Century Gothic"/>
                <a:cs typeface="Century Gothic"/>
                <a:sym typeface="Century Gothic"/>
              </a:rPr>
              <a:t>______________________________________________________________________________________________________________</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B. Segmentar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Ahora vamos a separar palabras en sílabas.</a:t>
            </a:r>
            <a:endParaRPr b="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 primos, pri - mos. </a:t>
            </a:r>
            <a:r>
              <a:rPr b="1" lang="en">
                <a:solidFill>
                  <a:srgbClr val="0E0E0E"/>
                </a:solidFill>
                <a:latin typeface="Century Gothic"/>
                <a:ea typeface="Century Gothic"/>
                <a:cs typeface="Century Gothic"/>
                <a:sym typeface="Century Gothic"/>
              </a:rPr>
              <a:t>Pregunte: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primos</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(primos, pri - mos)</a:t>
            </a:r>
            <a:r>
              <a:rPr lang="en">
                <a:solidFill>
                  <a:srgbClr val="0E0E0E"/>
                </a:solidFill>
                <a:latin typeface="Century Gothic"/>
                <a:ea typeface="Century Gothic"/>
                <a:cs typeface="Century Gothic"/>
                <a:sym typeface="Century Gothic"/>
              </a:rPr>
              <a:t> </a:t>
            </a:r>
            <a:endParaRPr b="1" sz="1200">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3833559bd3_1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g33833559bd3_1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son - rien - do, sonriendo.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3833559bd3_1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g33833559bd3_1_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ex - cla - man, exclaman.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3833559bd3_1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g33833559bd3_1_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por - tu - gal, Portugal.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528bb26788_0_6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3528bb26788_0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más palabras juntos. Estas son palabras más largas, con 4 o más sílabas. Asegúrate de leer parte por parte. Luego une cada parte y lee la palabra completa.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44-49 una a la vez y repita lentamente si es necesario.</a:t>
            </a:r>
            <a:endParaRPr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eu - rí - di - ce, Eurídice.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331abc48a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g331abc48af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u - ní - so - no, unísono.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331abc48af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g331abc48af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bi - ci - cle - ta, bicicleta.</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31abc48af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 name="Google Shape;569;g331abc48afb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so - li - da - ri - dad, solidaridad.</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331abc48af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g331abc48afb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re - fres - car - se, refrescarse.</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331abc48af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g331abc48afb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Diga cada sílaba y después la palabra en voz alta junto con los estudiantes.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a - ma - bi - li - dad, amabilidad.</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Repita si es necesario.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a:t>
            </a:r>
            <a:r>
              <a:rPr lang="en">
                <a:solidFill>
                  <a:srgbClr val="0E0E0E"/>
                </a:solidFill>
                <a:latin typeface="Century Gothic"/>
                <a:ea typeface="Century Gothic"/>
                <a:cs typeface="Century Gothic"/>
                <a:sym typeface="Century Gothic"/>
              </a:rPr>
              <a:t> a la siguiente diapositiva.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4246395c58_0_10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4246395c58_0_10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pau - lo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pau - lo</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(pau - lo, Paulo)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Paulo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(Paulo, pau - lo)</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3528bb26788_0_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3528bb26788_0_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unas palabras en voz alta. Todos repetirán la palabra parte por parte y escribirán la palabra en su pizarra lo mejor que puedan. ¿Listos?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51-53 una a la vez.</a:t>
            </a:r>
            <a:endParaRPr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Euri, eu - ri, Euri.</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eu - ri</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eu</a:t>
            </a:r>
            <a:r>
              <a:rPr i="1" lang="en">
                <a:solidFill>
                  <a:srgbClr val="363535"/>
                </a:solidFill>
                <a:latin typeface="Century Gothic"/>
                <a:ea typeface="Century Gothic"/>
                <a:cs typeface="Century Gothic"/>
                <a:sym typeface="Century Gothic"/>
              </a:rPr>
              <a:t>, ¿cuántos sonidos tiene? (2)</a:t>
            </a:r>
            <a:r>
              <a:rPr lang="en">
                <a:solidFill>
                  <a:srgbClr val="363535"/>
                </a:solidFill>
                <a:latin typeface="Century Gothic"/>
                <a:ea typeface="Century Gothic"/>
                <a:cs typeface="Century Gothic"/>
                <a:sym typeface="Century Gothic"/>
              </a:rPr>
              <a:t> /e/, /u/</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ri,</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/r/, /i/. Euri, /e/, /u/, /r/, /i/.</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reunión, reu - nión, reunión.</a:t>
            </a:r>
            <a:r>
              <a:rPr i="1" lang="en">
                <a:solidFill>
                  <a:srgbClr val="363535"/>
                </a:solidFill>
                <a:latin typeface="Century Gothic"/>
                <a:ea typeface="Century Gothic"/>
                <a:cs typeface="Century Gothic"/>
                <a:sym typeface="Century Gothic"/>
              </a:rPr>
              <a:t> ¿Cuántas sílabas tiene la palabra? (2)</a:t>
            </a:r>
            <a:r>
              <a:rPr lang="en">
                <a:solidFill>
                  <a:srgbClr val="363535"/>
                </a:solidFill>
                <a:latin typeface="Century Gothic"/>
                <a:ea typeface="Century Gothic"/>
                <a:cs typeface="Century Gothic"/>
                <a:sym typeface="Century Gothic"/>
              </a:rPr>
              <a:t> reu - nión</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reu</a:t>
            </a:r>
            <a:r>
              <a:rPr i="1" lang="en">
                <a:solidFill>
                  <a:srgbClr val="363535"/>
                </a:solidFill>
                <a:latin typeface="Century Gothic"/>
                <a:ea typeface="Century Gothic"/>
                <a:cs typeface="Century Gothic"/>
                <a:sym typeface="Century Gothic"/>
              </a:rPr>
              <a:t>, ¿cuántos sonidos tiene? (3)</a:t>
            </a:r>
            <a:r>
              <a:rPr lang="en">
                <a:solidFill>
                  <a:srgbClr val="363535"/>
                </a:solidFill>
                <a:latin typeface="Century Gothic"/>
                <a:ea typeface="Century Gothic"/>
                <a:cs typeface="Century Gothic"/>
                <a:sym typeface="Century Gothic"/>
              </a:rPr>
              <a:t> /rr/, /e/, /u/</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nión,</a:t>
            </a:r>
            <a:r>
              <a:rPr i="1" lang="en">
                <a:solidFill>
                  <a:srgbClr val="363535"/>
                </a:solidFill>
                <a:latin typeface="Century Gothic"/>
                <a:ea typeface="Century Gothic"/>
                <a:cs typeface="Century Gothic"/>
                <a:sym typeface="Century Gothic"/>
              </a:rPr>
              <a:t> ¿cuántos sonidos tiene? (4) </a:t>
            </a:r>
            <a:r>
              <a:rPr lang="en">
                <a:solidFill>
                  <a:srgbClr val="363535"/>
                </a:solidFill>
                <a:latin typeface="Century Gothic"/>
                <a:ea typeface="Century Gothic"/>
                <a:cs typeface="Century Gothic"/>
                <a:sym typeface="Century Gothic"/>
              </a:rPr>
              <a:t>/n/, /i/, /o/, /n/. Reunión, /rr/, /e/, /u/, /n/, /i/, /o/, /n/.</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35b8bdbb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g335b8bdbb5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Escucha la palabra. Identifica los sonidos y sus letras. Primero la sílaba, luego cada sonido y, al final, la palabra completa.</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audaces, au - da - ces, audaces.</a:t>
            </a:r>
            <a:r>
              <a:rPr i="1" lang="en">
                <a:solidFill>
                  <a:srgbClr val="363535"/>
                </a:solidFill>
                <a:latin typeface="Century Gothic"/>
                <a:ea typeface="Century Gothic"/>
                <a:cs typeface="Century Gothic"/>
                <a:sym typeface="Century Gothic"/>
              </a:rPr>
              <a:t> ¿Cuántas sílabas tiene la palabra? (3)</a:t>
            </a:r>
            <a:r>
              <a:rPr lang="en">
                <a:solidFill>
                  <a:srgbClr val="363535"/>
                </a:solidFill>
                <a:latin typeface="Century Gothic"/>
                <a:ea typeface="Century Gothic"/>
                <a:cs typeface="Century Gothic"/>
                <a:sym typeface="Century Gothic"/>
              </a:rPr>
              <a:t> au - da - ces</a:t>
            </a:r>
            <a:r>
              <a:rPr i="1" lang="en">
                <a:solidFill>
                  <a:srgbClr val="363535"/>
                </a:solidFill>
                <a:latin typeface="Century Gothic"/>
                <a:ea typeface="Century Gothic"/>
                <a:cs typeface="Century Gothic"/>
                <a:sym typeface="Century Gothic"/>
              </a:rPr>
              <a:t>. La primera sílaba, </a:t>
            </a:r>
            <a:r>
              <a:rPr lang="en">
                <a:solidFill>
                  <a:srgbClr val="363535"/>
                </a:solidFill>
                <a:latin typeface="Century Gothic"/>
                <a:ea typeface="Century Gothic"/>
                <a:cs typeface="Century Gothic"/>
                <a:sym typeface="Century Gothic"/>
              </a:rPr>
              <a:t>au</a:t>
            </a:r>
            <a:r>
              <a:rPr i="1" lang="en">
                <a:solidFill>
                  <a:srgbClr val="363535"/>
                </a:solidFill>
                <a:latin typeface="Century Gothic"/>
                <a:ea typeface="Century Gothic"/>
                <a:cs typeface="Century Gothic"/>
                <a:sym typeface="Century Gothic"/>
              </a:rPr>
              <a:t>, ¿cuántos sonidos tiene? (2)</a:t>
            </a:r>
            <a:r>
              <a:rPr lang="en">
                <a:solidFill>
                  <a:srgbClr val="363535"/>
                </a:solidFill>
                <a:latin typeface="Century Gothic"/>
                <a:ea typeface="Century Gothic"/>
                <a:cs typeface="Century Gothic"/>
                <a:sym typeface="Century Gothic"/>
              </a:rPr>
              <a:t> /a/, /u/</a:t>
            </a:r>
            <a:r>
              <a:rPr i="1" lang="en">
                <a:solidFill>
                  <a:srgbClr val="363535"/>
                </a:solidFill>
                <a:latin typeface="Century Gothic"/>
                <a:ea typeface="Century Gothic"/>
                <a:cs typeface="Century Gothic"/>
                <a:sym typeface="Century Gothic"/>
              </a:rPr>
              <a:t>. La segunda sílaba, </a:t>
            </a:r>
            <a:r>
              <a:rPr lang="en">
                <a:solidFill>
                  <a:srgbClr val="363535"/>
                </a:solidFill>
                <a:latin typeface="Century Gothic"/>
                <a:ea typeface="Century Gothic"/>
                <a:cs typeface="Century Gothic"/>
                <a:sym typeface="Century Gothic"/>
              </a:rPr>
              <a:t>da,</a:t>
            </a:r>
            <a:r>
              <a:rPr i="1" lang="en">
                <a:solidFill>
                  <a:srgbClr val="363535"/>
                </a:solidFill>
                <a:latin typeface="Century Gothic"/>
                <a:ea typeface="Century Gothic"/>
                <a:cs typeface="Century Gothic"/>
                <a:sym typeface="Century Gothic"/>
              </a:rPr>
              <a:t> ¿cuántos sonidos tiene? (2) </a:t>
            </a:r>
            <a:r>
              <a:rPr lang="en">
                <a:solidFill>
                  <a:srgbClr val="363535"/>
                </a:solidFill>
                <a:latin typeface="Century Gothic"/>
                <a:ea typeface="Century Gothic"/>
                <a:cs typeface="Century Gothic"/>
                <a:sym typeface="Century Gothic"/>
              </a:rPr>
              <a:t>/d/, /a/. </a:t>
            </a:r>
            <a:r>
              <a:rPr i="1" lang="en">
                <a:solidFill>
                  <a:srgbClr val="363535"/>
                </a:solidFill>
                <a:latin typeface="Century Gothic"/>
                <a:ea typeface="Century Gothic"/>
                <a:cs typeface="Century Gothic"/>
                <a:sym typeface="Century Gothic"/>
              </a:rPr>
              <a:t>La tercera sílaba, </a:t>
            </a:r>
            <a:r>
              <a:rPr lang="en">
                <a:solidFill>
                  <a:srgbClr val="363535"/>
                </a:solidFill>
                <a:latin typeface="Century Gothic"/>
                <a:ea typeface="Century Gothic"/>
                <a:cs typeface="Century Gothic"/>
                <a:sym typeface="Century Gothic"/>
              </a:rPr>
              <a:t>ces,</a:t>
            </a:r>
            <a:r>
              <a:rPr i="1" lang="en">
                <a:solidFill>
                  <a:srgbClr val="363535"/>
                </a:solidFill>
                <a:latin typeface="Century Gothic"/>
                <a:ea typeface="Century Gothic"/>
                <a:cs typeface="Century Gothic"/>
                <a:sym typeface="Century Gothic"/>
              </a:rPr>
              <a:t> ¿cuántos sonidos tiene? (3) </a:t>
            </a:r>
            <a:r>
              <a:rPr lang="en">
                <a:solidFill>
                  <a:srgbClr val="363535"/>
                </a:solidFill>
                <a:latin typeface="Century Gothic"/>
                <a:ea typeface="Century Gothic"/>
                <a:cs typeface="Century Gothic"/>
                <a:sym typeface="Century Gothic"/>
              </a:rPr>
              <a:t>/s/, /e/, /s/. Audaces, /a/, /u/, /d/, /a/, /s/, /e/, /s/.</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sus pizarras después de escribir cada palabra para verificar la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3528bb26788_0_1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3528bb26788_0_1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Ahora vamos a leer oraciones. Asegúrate de prestar atención a la puntuación y la entonación de tu voz. Primero las vamos a leer despacio y luego con más fluidez.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Cuándo.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7" name="Google Shape;637;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Ya.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384f44b9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g3384f44b9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Señale </a:t>
            </a:r>
            <a:r>
              <a:rPr lang="en">
                <a:solidFill>
                  <a:srgbClr val="363535"/>
                </a:solidFill>
                <a:latin typeface="Century Gothic"/>
                <a:ea typeface="Century Gothic"/>
                <a:cs typeface="Century Gothic"/>
                <a:sym typeface="Century Gothic"/>
              </a:rPr>
              <a:t>la primera palabra: </a:t>
            </a:r>
            <a:r>
              <a:rPr i="1" lang="en">
                <a:solidFill>
                  <a:srgbClr val="363535"/>
                </a:solidFill>
                <a:latin typeface="Century Gothic"/>
                <a:ea typeface="Century Gothic"/>
                <a:cs typeface="Century Gothic"/>
                <a:sym typeface="Century Gothic"/>
              </a:rPr>
              <a:t>Qué.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Lea la oración primero despacio y la segunda vez con fluidez.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rgbClr val="363535"/>
                </a:solidFill>
                <a:latin typeface="Century Gothic"/>
                <a:ea typeface="Century Gothic"/>
                <a:cs typeface="Century Gothic"/>
                <a:sym typeface="Century Gothic"/>
              </a:rPr>
              <a:t>Pida a los estudiantes que repitan con usted. </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3528bb26788_0_1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3528bb26788_0_1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33833559bd3_1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5" name="Google Shape;655;g33833559bd3_1_5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Asegúrese</a:t>
            </a:r>
            <a:r>
              <a:rPr lang="en">
                <a:solidFill>
                  <a:schemeClr val="dk1"/>
                </a:solidFill>
                <a:latin typeface="Century Gothic"/>
                <a:ea typeface="Century Gothic"/>
                <a:cs typeface="Century Gothic"/>
                <a:sym typeface="Century Gothic"/>
              </a:rPr>
              <a:t> de que todos los estudiantes tengan una pizarra donde practicar.</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1300">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363535"/>
                </a:solidFill>
                <a:latin typeface="Century Gothic"/>
                <a:ea typeface="Century Gothic"/>
                <a:cs typeface="Century Gothic"/>
                <a:sym typeface="Century Gothic"/>
              </a:rPr>
              <a:t>Ahora</a:t>
            </a:r>
            <a:r>
              <a:rPr b="1" i="1" lang="en">
                <a:solidFill>
                  <a:srgbClr val="363535"/>
                </a:solidFill>
                <a:latin typeface="Century Gothic"/>
                <a:ea typeface="Century Gothic"/>
                <a:cs typeface="Century Gothic"/>
                <a:sym typeface="Century Gothic"/>
              </a:rPr>
              <a:t> </a:t>
            </a:r>
            <a:r>
              <a:rPr i="1" lang="en">
                <a:solidFill>
                  <a:srgbClr val="363535"/>
                </a:solidFill>
                <a:latin typeface="Century Gothic"/>
                <a:ea typeface="Century Gothic"/>
                <a:cs typeface="Century Gothic"/>
                <a:sym typeface="Century Gothic"/>
              </a:rPr>
              <a:t>voy a decir una oración en voz alta. Todos repetirán la oración y escribirán todas las palabras en su pizarra lo mejor que puedan. ¿Listos?</a:t>
            </a:r>
            <a:endParaRPr b="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chemeClr val="dk1"/>
                </a:solidFill>
                <a:latin typeface="Century Gothic"/>
                <a:ea typeface="Century Gothic"/>
                <a:cs typeface="Century Gothic"/>
                <a:sym typeface="Century Gothic"/>
              </a:rPr>
              <a:t>Diga</a:t>
            </a:r>
            <a:r>
              <a:rPr lang="en">
                <a:solidFill>
                  <a:schemeClr val="dk1"/>
                </a:solidFill>
                <a:latin typeface="Century Gothic"/>
                <a:ea typeface="Century Gothic"/>
                <a:cs typeface="Century Gothic"/>
                <a:sym typeface="Century Gothic"/>
              </a:rPr>
              <a:t>: </a:t>
            </a:r>
            <a:r>
              <a:rPr lang="en">
                <a:solidFill>
                  <a:srgbClr val="363535"/>
                </a:solidFill>
                <a:latin typeface="Century Gothic"/>
                <a:ea typeface="Century Gothic"/>
                <a:cs typeface="Century Gothic"/>
                <a:sym typeface="Century Gothic"/>
              </a:rPr>
              <a:t>¿Cuándo llegan los primos? </a:t>
            </a:r>
            <a:r>
              <a:rPr i="1" lang="en">
                <a:solidFill>
                  <a:schemeClr val="dk1"/>
                </a:solidFill>
                <a:latin typeface="Century Gothic"/>
                <a:ea typeface="Century Gothic"/>
                <a:cs typeface="Century Gothic"/>
                <a:sym typeface="Century Gothic"/>
              </a:rPr>
              <a:t>Vamos a repetir la oración juntos. </a:t>
            </a:r>
            <a:endParaRPr i="1">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lang="en">
                <a:solidFill>
                  <a:schemeClr val="dk1"/>
                </a:solidFill>
                <a:latin typeface="Century Gothic"/>
                <a:ea typeface="Century Gothic"/>
                <a:cs typeface="Century Gothic"/>
                <a:sym typeface="Century Gothic"/>
              </a:rPr>
              <a:t>Repita la oración en voz alta junto con los estudiantes. Cuente las palabras en la oración si los estudiantes todavía necesitan apoyo. </a:t>
            </a:r>
            <a:endParaRPr>
              <a:solidFill>
                <a:schemeClr val="dk1"/>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 </a:t>
            </a:r>
            <a:r>
              <a:rPr lang="en">
                <a:solidFill>
                  <a:srgbClr val="0E0E0E"/>
                </a:solidFill>
                <a:latin typeface="Century Gothic"/>
                <a:ea typeface="Century Gothic"/>
                <a:cs typeface="Century Gothic"/>
                <a:sym typeface="Century Gothic"/>
              </a:rPr>
              <a:t>a los estudiantes que escriban todas las palabras de la oración.</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Puedes dividir cada palabra en sílabas y luego en sonidos para asegurarte de escribir todos los sonidos que escuchas correctamente.</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Pida</a:t>
            </a:r>
            <a:r>
              <a:rPr lang="en">
                <a:solidFill>
                  <a:srgbClr val="363535"/>
                </a:solidFill>
                <a:latin typeface="Century Gothic"/>
                <a:ea typeface="Century Gothic"/>
                <a:cs typeface="Century Gothic"/>
                <a:sym typeface="Century Gothic"/>
              </a:rPr>
              <a:t> a los estudiantes que muestren su pizarra para verificar su respuesta. Repita si es necesario.</a:t>
            </a:r>
            <a:endParaRPr>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4246395c58_0_10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4246395c58_0_10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reu - nión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reu - nión</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(reu - nión, reunión)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¿Qué sílabas escuchamos en </a:t>
            </a:r>
            <a:r>
              <a:rPr lang="en">
                <a:solidFill>
                  <a:srgbClr val="0E0E0E"/>
                </a:solidFill>
                <a:latin typeface="Century Gothic"/>
                <a:ea typeface="Century Gothic"/>
                <a:cs typeface="Century Gothic"/>
                <a:sym typeface="Century Gothic"/>
              </a:rPr>
              <a:t>reunión</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(reunión, reu - nión)</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391d60704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1" name="Google Shape;661;g3391d607045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Pida</a:t>
            </a:r>
            <a:r>
              <a:rPr lang="en">
                <a:solidFill>
                  <a:srgbClr val="0E0E0E"/>
                </a:solidFill>
                <a:latin typeface="Century Gothic"/>
                <a:ea typeface="Century Gothic"/>
                <a:cs typeface="Century Gothic"/>
                <a:sym typeface="Century Gothic"/>
              </a:rPr>
              <a:t> a los estudiantes que lean la oración en voz alta y comparen su oración con la oración que muestra la diapositiva. </a:t>
            </a:r>
            <a:endParaRPr>
              <a:solidFill>
                <a:srgbClr val="0E0E0E"/>
              </a:solidFill>
              <a:latin typeface="Century Gothic"/>
              <a:ea typeface="Century Gothic"/>
              <a:cs typeface="Century Gothic"/>
              <a:sym typeface="Century Gothic"/>
            </a:endParaRPr>
          </a:p>
          <a:p>
            <a:pPr indent="0" lvl="0" marL="0" rtl="0" algn="l">
              <a:lnSpc>
                <a:spcPct val="120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Anime</a:t>
            </a:r>
            <a:r>
              <a:rPr lang="en">
                <a:solidFill>
                  <a:srgbClr val="0E0E0E"/>
                </a:solidFill>
                <a:latin typeface="Century Gothic"/>
                <a:ea typeface="Century Gothic"/>
                <a:cs typeface="Century Gothic"/>
                <a:sym typeface="Century Gothic"/>
              </a:rPr>
              <a:t> a los estudiantes a autocorregir su escritura. </a:t>
            </a:r>
            <a:endParaRPr>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Avance </a:t>
            </a:r>
            <a:r>
              <a:rPr lang="en">
                <a:solidFill>
                  <a:srgbClr val="363535"/>
                </a:solidFill>
                <a:latin typeface="Century Gothic"/>
                <a:ea typeface="Century Gothic"/>
                <a:cs typeface="Century Gothic"/>
                <a:sym typeface="Century Gothic"/>
              </a:rPr>
              <a:t>a la siguiente diapositiva.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4246395c58_0_2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34246395c58_0_2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34246395c58_0_3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34246395c58_0_3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4246395c58_0_10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34246395c58_0_10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son - rien - do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son - rien - do</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(son - rien- do, sonriendo) </a:t>
            </a:r>
            <a:endParaRPr i="1">
              <a:solidFill>
                <a:srgbClr val="595959"/>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Diga:</a:t>
            </a:r>
            <a:r>
              <a:rPr i="1" lang="en">
                <a:solidFill>
                  <a:srgbClr val="0E0E0E"/>
                </a:solidFill>
                <a:latin typeface="Century Gothic"/>
                <a:ea typeface="Century Gothic"/>
                <a:cs typeface="Century Gothic"/>
                <a:sym typeface="Century Gothic"/>
              </a:rPr>
              <a:t> ¿Qué sílabas escuchamos en </a:t>
            </a:r>
            <a:r>
              <a:rPr lang="en">
                <a:solidFill>
                  <a:srgbClr val="0E0E0E"/>
                </a:solidFill>
                <a:latin typeface="Century Gothic"/>
                <a:ea typeface="Century Gothic"/>
                <a:cs typeface="Century Gothic"/>
                <a:sym typeface="Century Gothic"/>
              </a:rPr>
              <a:t>sonriendo</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(sonriendo, son - rien - do)</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4246395c58_0_10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4246395c58_0_10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A. Combinar sílabas en palabras</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
                <a:solidFill>
                  <a:srgbClr val="0E0E0E"/>
                </a:solidFill>
                <a:latin typeface="Century Gothic"/>
                <a:ea typeface="Century Gothic"/>
                <a:cs typeface="Century Gothic"/>
                <a:sym typeface="Century Gothic"/>
              </a:rPr>
              <a:t>Diga: </a:t>
            </a:r>
            <a:r>
              <a:rPr lang="en">
                <a:solidFill>
                  <a:srgbClr val="363535"/>
                </a:solidFill>
                <a:latin typeface="Century Gothic"/>
                <a:ea typeface="Century Gothic"/>
                <a:cs typeface="Century Gothic"/>
                <a:sym typeface="Century Gothic"/>
              </a:rPr>
              <a:t>bi - ci - cle - ta </a:t>
            </a:r>
            <a:r>
              <a:rPr i="1" lang="en">
                <a:solidFill>
                  <a:srgbClr val="0E0E0E"/>
                </a:solidFill>
                <a:latin typeface="Century Gothic"/>
                <a:ea typeface="Century Gothic"/>
                <a:cs typeface="Century Gothic"/>
                <a:sym typeface="Century Gothic"/>
              </a:rPr>
              <a:t>¿Qué palabra formamos con </a:t>
            </a:r>
            <a:r>
              <a:rPr lang="en">
                <a:solidFill>
                  <a:srgbClr val="363535"/>
                </a:solidFill>
                <a:latin typeface="Century Gothic"/>
                <a:ea typeface="Century Gothic"/>
                <a:cs typeface="Century Gothic"/>
                <a:sym typeface="Century Gothic"/>
              </a:rPr>
              <a:t>bi - ci - cle - ta</a:t>
            </a:r>
            <a:r>
              <a:rPr i="1" lang="en">
                <a:solidFill>
                  <a:srgbClr val="0E0E0E"/>
                </a:solidFill>
                <a:latin typeface="Century Gothic"/>
                <a:ea typeface="Century Gothic"/>
                <a:cs typeface="Century Gothic"/>
                <a:sym typeface="Century Gothic"/>
              </a:rPr>
              <a:t>?</a:t>
            </a:r>
            <a:r>
              <a:rPr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(bi - ci - cle - ta, bicicleta) </a:t>
            </a:r>
            <a:endParaRPr i="1">
              <a:solidFill>
                <a:srgbClr val="595959"/>
              </a:solidFill>
              <a:latin typeface="Century Gothic"/>
              <a:ea typeface="Century Gothic"/>
              <a:cs typeface="Century Gothic"/>
              <a:sym typeface="Century Gothic"/>
            </a:endParaRPr>
          </a:p>
          <a:p>
            <a:pPr indent="0" lvl="0" marL="0" rtl="0" algn="l">
              <a:spcBef>
                <a:spcPts val="0"/>
              </a:spcBef>
              <a:spcAft>
                <a:spcPts val="0"/>
              </a:spcAft>
              <a:buNone/>
            </a:pPr>
            <a:r>
              <a:rPr b="1" lang="en">
                <a:solidFill>
                  <a:srgbClr val="0E0E0E"/>
                </a:solidFill>
                <a:latin typeface="Century Gothic"/>
                <a:ea typeface="Century Gothic"/>
                <a:cs typeface="Century Gothic"/>
                <a:sym typeface="Century Gothic"/>
              </a:rPr>
              <a:t>Regrese</a:t>
            </a:r>
            <a:r>
              <a:rPr lang="en">
                <a:solidFill>
                  <a:srgbClr val="0E0E0E"/>
                </a:solidFill>
                <a:latin typeface="Century Gothic"/>
                <a:ea typeface="Century Gothic"/>
                <a:cs typeface="Century Gothic"/>
                <a:sym typeface="Century Gothic"/>
              </a:rPr>
              <a:t> a la diapositiva número 3.</a:t>
            </a:r>
            <a:endParaRPr b="1">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i="1" lang="en">
                <a:solidFill>
                  <a:srgbClr val="595959"/>
                </a:solidFill>
                <a:latin typeface="Century Gothic"/>
                <a:ea typeface="Century Gothic"/>
                <a:cs typeface="Century Gothic"/>
                <a:sym typeface="Century Gothic"/>
              </a:rPr>
              <a:t>_____________________________________________________________________</a:t>
            </a:r>
            <a:endParaRPr i="1">
              <a:solidFill>
                <a:srgbClr val="595959"/>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363535"/>
                </a:solidFill>
                <a:latin typeface="Century Gothic"/>
                <a:ea typeface="Century Gothic"/>
                <a:cs typeface="Century Gothic"/>
                <a:sym typeface="Century Gothic"/>
              </a:rPr>
              <a:t>B. Segmentar palabras en sílabas</a:t>
            </a:r>
            <a:endParaRPr b="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None/>
            </a:pPr>
            <a:r>
              <a:rPr b="1" lang="en">
                <a:solidFill>
                  <a:srgbClr val="0E0E0E"/>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¿Qué sílabas escuchamos en </a:t>
            </a:r>
            <a:r>
              <a:rPr lang="en">
                <a:solidFill>
                  <a:srgbClr val="0E0E0E"/>
                </a:solidFill>
                <a:latin typeface="Century Gothic"/>
                <a:ea typeface="Century Gothic"/>
                <a:cs typeface="Century Gothic"/>
                <a:sym typeface="Century Gothic"/>
              </a:rPr>
              <a:t>bicicleta</a:t>
            </a:r>
            <a:r>
              <a:rPr i="1" lang="en">
                <a:solidFill>
                  <a:srgbClr val="0E0E0E"/>
                </a:solidFill>
                <a:latin typeface="Century Gothic"/>
                <a:ea typeface="Century Gothic"/>
                <a:cs typeface="Century Gothic"/>
                <a:sym typeface="Century Gothic"/>
              </a:rPr>
              <a:t>? </a:t>
            </a:r>
            <a:r>
              <a:rPr i="1" lang="en">
                <a:solidFill>
                  <a:srgbClr val="595959"/>
                </a:solidFill>
                <a:latin typeface="Century Gothic"/>
                <a:ea typeface="Century Gothic"/>
                <a:cs typeface="Century Gothic"/>
                <a:sym typeface="Century Gothic"/>
              </a:rPr>
              <a:t>(bicicleta, bi - ci - cle - ta)</a:t>
            </a:r>
            <a:r>
              <a:rPr lang="en">
                <a:solidFill>
                  <a:srgbClr val="0E0E0E"/>
                </a:solidFill>
                <a:latin typeface="Century Gothic"/>
                <a:ea typeface="Century Gothic"/>
                <a:cs typeface="Century Gothic"/>
                <a:sym typeface="Century Gothic"/>
              </a:rPr>
              <a:t> </a:t>
            </a:r>
            <a:endParaRPr>
              <a:solidFill>
                <a:srgbClr val="0E0E0E"/>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
                <a:solidFill>
                  <a:srgbClr val="0E0E0E"/>
                </a:solidFill>
                <a:latin typeface="Century Gothic"/>
                <a:ea typeface="Century Gothic"/>
                <a:cs typeface="Century Gothic"/>
                <a:sym typeface="Century Gothic"/>
              </a:rPr>
              <a:t>Avance </a:t>
            </a:r>
            <a:r>
              <a:rPr lang="en">
                <a:solidFill>
                  <a:srgbClr val="0E0E0E"/>
                </a:solidFill>
                <a:latin typeface="Century Gothic"/>
                <a:ea typeface="Century Gothic"/>
                <a:cs typeface="Century Gothic"/>
                <a:sym typeface="Century Gothic"/>
              </a:rPr>
              <a:t>a la siguiente diapositiva.</a:t>
            </a:r>
            <a:endParaRPr b="1">
              <a:solidFill>
                <a:srgbClr val="0E0E0E"/>
              </a:solidFill>
              <a:latin typeface="Century Gothic"/>
              <a:ea typeface="Century Gothic"/>
              <a:cs typeface="Century Gothic"/>
              <a:sym typeface="Century Gothic"/>
            </a:endParaRPr>
          </a:p>
          <a:p>
            <a:pPr indent="0" lvl="0" marL="0" rtl="0" algn="l">
              <a:spcBef>
                <a:spcPts val="0"/>
              </a:spcBef>
              <a:spcAft>
                <a:spcPts val="0"/>
              </a:spcAft>
              <a:buNone/>
            </a:pPr>
            <a:r>
              <a:t/>
            </a:r>
            <a:endParaRPr b="1">
              <a:solidFill>
                <a:srgbClr val="0E0E0E"/>
              </a:solidFill>
              <a:latin typeface="Century Gothic"/>
              <a:ea typeface="Century Gothic"/>
              <a:cs typeface="Century Gothic"/>
              <a:sym typeface="Century Gothic"/>
            </a:endParaRPr>
          </a:p>
          <a:p>
            <a:pPr indent="0" lvl="0" marL="0" rtl="0" algn="l">
              <a:spcBef>
                <a:spcPts val="0"/>
              </a:spcBef>
              <a:spcAft>
                <a:spcPts val="0"/>
              </a:spcAft>
              <a:buNone/>
            </a:pPr>
            <a:r>
              <a:t/>
            </a:r>
            <a:endParaRPr b="1">
              <a:solidFill>
                <a:srgbClr val="0E0E0E"/>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4246395c58_0_10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4246395c58_0_1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practicar cómo leer diptongos. Recuerda que, cuando hay dos vocales juntas, las pronunciamos en la misma sílaba sin separarlas. </a:t>
            </a:r>
            <a:endParaRPr i="1">
              <a:solidFill>
                <a:srgbClr val="0E0E0E"/>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0E0E0E"/>
                </a:solidFill>
                <a:latin typeface="Century Gothic"/>
                <a:ea typeface="Century Gothic"/>
                <a:cs typeface="Century Gothic"/>
                <a:sym typeface="Century Gothic"/>
              </a:rPr>
              <a:t>Modele:</a:t>
            </a:r>
            <a:r>
              <a:rPr lang="en">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Por ejemplo:</a:t>
            </a:r>
            <a:r>
              <a:rPr i="1" lang="en" sz="1200">
                <a:solidFill>
                  <a:srgbClr val="0E0E0E"/>
                </a:solidFill>
                <a:latin typeface="Century Gothic"/>
                <a:ea typeface="Century Gothic"/>
                <a:cs typeface="Century Gothic"/>
                <a:sym typeface="Century Gothic"/>
              </a:rPr>
              <a:t> </a:t>
            </a:r>
            <a:r>
              <a:rPr i="1" lang="en">
                <a:solidFill>
                  <a:srgbClr val="0E0E0E"/>
                </a:solidFill>
                <a:latin typeface="Century Gothic"/>
                <a:ea typeface="Century Gothic"/>
                <a:cs typeface="Century Gothic"/>
                <a:sym typeface="Century Gothic"/>
              </a:rPr>
              <a:t>/e/, /u/, como en </a:t>
            </a:r>
            <a:r>
              <a:rPr lang="en">
                <a:solidFill>
                  <a:srgbClr val="0E0E0E"/>
                </a:solidFill>
                <a:latin typeface="Century Gothic"/>
                <a:ea typeface="Century Gothic"/>
                <a:cs typeface="Century Gothic"/>
                <a:sym typeface="Century Gothic"/>
              </a:rPr>
              <a:t>reunión</a:t>
            </a:r>
            <a:r>
              <a:rPr i="1" lang="en" sz="1200">
                <a:solidFill>
                  <a:srgbClr val="0E0E0E"/>
                </a:solidFill>
                <a:latin typeface="Century Gothic"/>
                <a:ea typeface="Century Gothic"/>
                <a:cs typeface="Century Gothic"/>
                <a:sym typeface="Century Gothic"/>
              </a:rPr>
              <a:t>.</a:t>
            </a:r>
            <a:r>
              <a:rPr i="1" lang="en">
                <a:solidFill>
                  <a:srgbClr val="0E0E0E"/>
                </a:solidFill>
                <a:latin typeface="Century Gothic"/>
                <a:ea typeface="Century Gothic"/>
                <a:cs typeface="Century Gothic"/>
                <a:sym typeface="Century Gothic"/>
              </a:rPr>
              <a:t> </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Diga: </a:t>
            </a:r>
            <a:r>
              <a:rPr i="1" lang="en">
                <a:solidFill>
                  <a:srgbClr val="0E0E0E"/>
                </a:solidFill>
                <a:latin typeface="Century Gothic"/>
                <a:ea typeface="Century Gothic"/>
                <a:cs typeface="Century Gothic"/>
                <a:sym typeface="Century Gothic"/>
              </a:rPr>
              <a:t>Vamos a leer en voz alta cada diptongo que aparece sobre la flecha morada. </a:t>
            </a:r>
            <a:r>
              <a:rPr i="1" lang="en">
                <a:solidFill>
                  <a:srgbClr val="363535"/>
                </a:solidFill>
                <a:latin typeface="Century Gothic"/>
                <a:ea typeface="Century Gothic"/>
                <a:cs typeface="Century Gothic"/>
                <a:sym typeface="Century Gothic"/>
              </a:rPr>
              <a:t>¿Listos?</a:t>
            </a:r>
            <a:endParaRPr i="1">
              <a:solidFill>
                <a:srgbClr val="363535"/>
              </a:solidFill>
              <a:latin typeface="Century Gothic"/>
              <a:ea typeface="Century Gothic"/>
              <a:cs typeface="Century Gothic"/>
              <a:sym typeface="Century Gothic"/>
            </a:endParaRPr>
          </a:p>
          <a:p>
            <a:pPr indent="0" lvl="0" marL="0" rtl="0" algn="l">
              <a:lnSpc>
                <a:spcPct val="125000"/>
              </a:lnSpc>
              <a:spcBef>
                <a:spcPts val="0"/>
              </a:spcBef>
              <a:spcAft>
                <a:spcPts val="0"/>
              </a:spcAft>
              <a:buClr>
                <a:schemeClr val="dk1"/>
              </a:buClr>
              <a:buSzPts val="1100"/>
              <a:buFont typeface="Arial"/>
              <a:buNone/>
            </a:pPr>
            <a:r>
              <a:rPr b="1" lang="en">
                <a:solidFill>
                  <a:srgbClr val="363535"/>
                </a:solidFill>
                <a:latin typeface="Century Gothic"/>
                <a:ea typeface="Century Gothic"/>
                <a:cs typeface="Century Gothic"/>
                <a:sym typeface="Century Gothic"/>
              </a:rPr>
              <a:t>Muestre </a:t>
            </a:r>
            <a:r>
              <a:rPr lang="en">
                <a:solidFill>
                  <a:srgbClr val="363535"/>
                </a:solidFill>
                <a:latin typeface="Century Gothic"/>
                <a:ea typeface="Century Gothic"/>
                <a:cs typeface="Century Gothic"/>
                <a:sym typeface="Century Gothic"/>
              </a:rPr>
              <a:t>a los estudiantes las diapositivas 10-13 una a la vez y diga cada diptongo en voz alta junto con ellos.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42" name="Shape 42"/>
        <p:cNvGrpSpPr/>
        <p:nvPr/>
      </p:nvGrpSpPr>
      <p:grpSpPr>
        <a:xfrm>
          <a:off x="0" y="0"/>
          <a:ext cx="0" cy="0"/>
          <a:chOff x="0" y="0"/>
          <a:chExt cx="0" cy="0"/>
        </a:xfrm>
      </p:grpSpPr>
      <p:sp>
        <p:nvSpPr>
          <p:cNvPr id="43" name="Google Shape;43;p11"/>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1"/>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5" name="Google Shape;45;p11"/>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46" name="Google Shape;46;p11"/>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 name="Google Shape;47;p11"/>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48" name="Shape 48"/>
        <p:cNvGrpSpPr/>
        <p:nvPr/>
      </p:nvGrpSpPr>
      <p:grpSpPr>
        <a:xfrm>
          <a:off x="0" y="0"/>
          <a:ext cx="0" cy="0"/>
          <a:chOff x="0" y="0"/>
          <a:chExt cx="0" cy="0"/>
        </a:xfrm>
      </p:grpSpPr>
      <p:sp>
        <p:nvSpPr>
          <p:cNvPr id="49" name="Google Shape;49;p12"/>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2"/>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12"/>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2" name="Google Shape;52;p12"/>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 name="Google Shape;53;p12"/>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54" name="Shape 54"/>
        <p:cNvGrpSpPr/>
        <p:nvPr/>
      </p:nvGrpSpPr>
      <p:grpSpPr>
        <a:xfrm>
          <a:off x="0" y="0"/>
          <a:ext cx="0" cy="0"/>
          <a:chOff x="0" y="0"/>
          <a:chExt cx="0" cy="0"/>
        </a:xfrm>
      </p:grpSpPr>
      <p:sp>
        <p:nvSpPr>
          <p:cNvPr id="55" name="Google Shape;55;p13"/>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3"/>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3"/>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58" name="Google Shape;58;p13"/>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9" name="Google Shape;59;p1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60" name="Shape 60"/>
        <p:cNvGrpSpPr/>
        <p:nvPr/>
      </p:nvGrpSpPr>
      <p:grpSpPr>
        <a:xfrm>
          <a:off x="0" y="0"/>
          <a:ext cx="0" cy="0"/>
          <a:chOff x="0" y="0"/>
          <a:chExt cx="0" cy="0"/>
        </a:xfrm>
      </p:grpSpPr>
      <p:sp>
        <p:nvSpPr>
          <p:cNvPr id="61" name="Google Shape;61;p14"/>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4"/>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4"/>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64" name="Google Shape;64;p14"/>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65" name="Google Shape;65;p1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66" name="Shape 66"/>
        <p:cNvGrpSpPr/>
        <p:nvPr/>
      </p:nvGrpSpPr>
      <p:grpSpPr>
        <a:xfrm>
          <a:off x="0" y="0"/>
          <a:ext cx="0" cy="0"/>
          <a:chOff x="0" y="0"/>
          <a:chExt cx="0" cy="0"/>
        </a:xfrm>
      </p:grpSpPr>
      <p:sp>
        <p:nvSpPr>
          <p:cNvPr id="67" name="Google Shape;67;p15"/>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15"/>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0" name="Google Shape;70;p15"/>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1" name="Google Shape;71;p15"/>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72" name="Shape 72"/>
        <p:cNvGrpSpPr/>
        <p:nvPr/>
      </p:nvGrpSpPr>
      <p:grpSpPr>
        <a:xfrm>
          <a:off x="0" y="0"/>
          <a:ext cx="0" cy="0"/>
          <a:chOff x="0" y="0"/>
          <a:chExt cx="0" cy="0"/>
        </a:xfrm>
      </p:grpSpPr>
      <p:sp>
        <p:nvSpPr>
          <p:cNvPr id="73" name="Google Shape;73;p16"/>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6"/>
          <p:cNvSpPr txBox="1"/>
          <p:nvPr>
            <p:ph type="title"/>
          </p:nvPr>
        </p:nvSpPr>
        <p:spPr>
          <a:xfrm>
            <a:off x="311700" y="445025"/>
            <a:ext cx="4007100" cy="8610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16"/>
          <p:cNvSpPr txBox="1"/>
          <p:nvPr>
            <p:ph idx="1" type="body"/>
          </p:nvPr>
        </p:nvSpPr>
        <p:spPr>
          <a:xfrm>
            <a:off x="311700" y="1306025"/>
            <a:ext cx="40071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200"/>
              </a:spcBef>
              <a:spcAft>
                <a:spcPts val="0"/>
              </a:spcAft>
              <a:buSzPts val="1800"/>
              <a:buChar char="●"/>
              <a:defRPr b="0" sz="1800"/>
            </a:lvl1pPr>
            <a:lvl2pPr indent="-342900" lvl="1" marL="914400" algn="l">
              <a:lnSpc>
                <a:spcPct val="115000"/>
              </a:lnSpc>
              <a:spcBef>
                <a:spcPts val="200"/>
              </a:spcBef>
              <a:spcAft>
                <a:spcPts val="0"/>
              </a:spcAft>
              <a:buSzPts val="1800"/>
              <a:buChar char="○"/>
              <a:defRPr sz="1800"/>
            </a:lvl2pPr>
            <a:lvl3pPr indent="-317500" lvl="2" marL="1371600" algn="l">
              <a:lnSpc>
                <a:spcPct val="115000"/>
              </a:lnSpc>
              <a:spcBef>
                <a:spcPts val="200"/>
              </a:spcBef>
              <a:spcAft>
                <a:spcPts val="0"/>
              </a:spcAft>
              <a:buSzPts val="1400"/>
              <a:buChar char="■"/>
              <a:defRPr sz="1400"/>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sz="1100"/>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76" name="Google Shape;76;p16"/>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77" name="Google Shape;77;p16"/>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80" name="Google Shape;80;p17"/>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81" name="Google Shape;81;p17"/>
          <p:cNvSpPr txBox="1"/>
          <p:nvPr>
            <p:ph idx="1" type="subTitle"/>
          </p:nvPr>
        </p:nvSpPr>
        <p:spPr>
          <a:xfrm>
            <a:off x="3117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2" name="Google Shape;82;p17"/>
          <p:cNvSpPr txBox="1"/>
          <p:nvPr>
            <p:ph idx="2" type="subTitle"/>
          </p:nvPr>
        </p:nvSpPr>
        <p:spPr>
          <a:xfrm>
            <a:off x="3231000" y="3298375"/>
            <a:ext cx="2682000" cy="1149000"/>
          </a:xfrm>
          <a:prstGeom prst="rect">
            <a:avLst/>
          </a:prstGeom>
          <a:noFill/>
          <a:ln>
            <a:noFill/>
          </a:ln>
        </p:spPr>
        <p:txBody>
          <a:bodyPr anchorCtr="0" anchor="t" bIns="91425" lIns="91425" spcFirstLastPara="1" rIns="91425" wrap="square" tIns="91425">
            <a:sp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3" name="Google Shape;83;p17"/>
          <p:cNvSpPr txBox="1"/>
          <p:nvPr>
            <p:ph idx="3" type="subTitle"/>
          </p:nvPr>
        </p:nvSpPr>
        <p:spPr>
          <a:xfrm>
            <a:off x="6150300" y="3298375"/>
            <a:ext cx="2682000" cy="1149000"/>
          </a:xfrm>
          <a:prstGeom prst="rect">
            <a:avLst/>
          </a:prstGeom>
          <a:noFill/>
          <a:ln>
            <a:noFill/>
          </a:ln>
        </p:spPr>
        <p:txBody>
          <a:bodyPr anchorCtr="0" anchor="t" bIns="91425" lIns="91425" spcFirstLastPara="1" rIns="91425" wrap="square" tIns="91425">
            <a:normAutofit/>
          </a:bodyPr>
          <a:lstStyle>
            <a:lvl1pPr lvl="0" algn="ctr">
              <a:lnSpc>
                <a:spcPct val="115000"/>
              </a:lnSpc>
              <a:spcBef>
                <a:spcPts val="200"/>
              </a:spcBef>
              <a:spcAft>
                <a:spcPts val="0"/>
              </a:spcAft>
              <a:buSzPts val="1800"/>
              <a:buNone/>
              <a:defRPr b="1"/>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
        <p:nvSpPr>
          <p:cNvPr id="84" name="Google Shape;84;p17"/>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5" name="Google Shape;85;p17"/>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
        <p:nvSpPr>
          <p:cNvPr id="86" name="Google Shape;86;p17"/>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4313"/>
              </a:srgbClr>
            </a:outerShdw>
          </a:effectLst>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87" name="Shape 87"/>
        <p:cNvGrpSpPr/>
        <p:nvPr/>
      </p:nvGrpSpPr>
      <p:grpSpPr>
        <a:xfrm>
          <a:off x="0" y="0"/>
          <a:ext cx="0" cy="0"/>
          <a:chOff x="0" y="0"/>
          <a:chExt cx="0" cy="0"/>
        </a:xfrm>
      </p:grpSpPr>
      <p:sp>
        <p:nvSpPr>
          <p:cNvPr id="88" name="Google Shape;88;p18"/>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49411"/>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89" name="Google Shape;89;p18"/>
          <p:cNvGraphicFramePr/>
          <p:nvPr/>
        </p:nvGraphicFramePr>
        <p:xfrm>
          <a:off x="280700" y="1076350"/>
          <a:ext cx="3000000" cy="3000000"/>
        </p:xfrm>
        <a:graphic>
          <a:graphicData uri="http://schemas.openxmlformats.org/drawingml/2006/table">
            <a:tbl>
              <a:tblPr>
                <a:noFill/>
                <a:tableStyleId>{6FCBF21B-D448-49D0-9DD2-C0A760105729}</a:tableStyleId>
              </a:tblPr>
              <a:tblGrid>
                <a:gridCol w="2857175"/>
                <a:gridCol w="2857175"/>
                <a:gridCol w="2857175"/>
              </a:tblGrid>
              <a:tr h="417450">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Century Gothic"/>
                          <a:ea typeface="Century Gothic"/>
                          <a:cs typeface="Century Gothic"/>
                          <a:sym typeface="Century Gothic"/>
                        </a:rPr>
                        <a:t>Heading</a:t>
                      </a:r>
                      <a:endParaRPr b="1" sz="18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p>
                      <a:pPr indent="0" lvl="0" marL="457200" marR="0" rtl="0" algn="l">
                        <a:lnSpc>
                          <a:spcPct val="100000"/>
                        </a:lnSpc>
                        <a:spcBef>
                          <a:spcPts val="0"/>
                        </a:spcBef>
                        <a:spcAft>
                          <a:spcPts val="0"/>
                        </a:spcAft>
                        <a:buClr>
                          <a:srgbClr val="000000"/>
                        </a:buClr>
                        <a:buSzPts val="1100"/>
                        <a:buFont typeface="Arial"/>
                        <a:buNone/>
                      </a:pPr>
                      <a:r>
                        <a:t/>
                      </a:r>
                      <a:endParaRPr sz="1100" u="none" cap="none" strike="noStrike">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90" name="Google Shape;90;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91" name="Google Shape;91;p18"/>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over">
  <p:cSld name="TITLE_4_1_3_2_1">
    <p:bg>
      <p:bgPr>
        <a:noFill/>
      </p:bgPr>
    </p:bg>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94" name="Google Shape;94;p19"/>
          <p:cNvSpPr/>
          <p:nvPr/>
        </p:nvSpPr>
        <p:spPr>
          <a:xfrm flipH="1">
            <a:off x="5794700" y="2381696"/>
            <a:ext cx="1699500" cy="1699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5" name="Google Shape;95;p19"/>
          <p:cNvSpPr/>
          <p:nvPr/>
        </p:nvSpPr>
        <p:spPr>
          <a:xfrm flipH="1">
            <a:off x="6492872" y="160416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6" name="Google Shape;96;p19"/>
          <p:cNvSpPr/>
          <p:nvPr/>
        </p:nvSpPr>
        <p:spPr>
          <a:xfrm flipH="1">
            <a:off x="4997499" y="3649298"/>
            <a:ext cx="1035000" cy="1035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7" name="Google Shape;97;p19"/>
          <p:cNvSpPr/>
          <p:nvPr/>
        </p:nvSpPr>
        <p:spPr>
          <a:xfrm flipH="1">
            <a:off x="7494189" y="3514801"/>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8" name="Google Shape;98;p19"/>
          <p:cNvSpPr/>
          <p:nvPr/>
        </p:nvSpPr>
        <p:spPr>
          <a:xfrm flipH="1">
            <a:off x="4950775" y="1086275"/>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99" name="Google Shape;99;p19"/>
          <p:cNvSpPr/>
          <p:nvPr/>
        </p:nvSpPr>
        <p:spPr>
          <a:xfrm>
            <a:off x="1674370" y="2900392"/>
            <a:ext cx="1132800" cy="113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0" name="Google Shape;100;p19"/>
          <p:cNvSpPr/>
          <p:nvPr/>
        </p:nvSpPr>
        <p:spPr>
          <a:xfrm>
            <a:off x="1490817" y="2174015"/>
            <a:ext cx="726300" cy="726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1" name="Google Shape;101;p19"/>
          <p:cNvSpPr/>
          <p:nvPr/>
        </p:nvSpPr>
        <p:spPr>
          <a:xfrm>
            <a:off x="2807468" y="3250818"/>
            <a:ext cx="1433400" cy="1433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2" name="Google Shape;102;p19"/>
          <p:cNvSpPr/>
          <p:nvPr/>
        </p:nvSpPr>
        <p:spPr>
          <a:xfrm>
            <a:off x="1121750" y="2831626"/>
            <a:ext cx="518700" cy="518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3" name="Google Shape;103;p19"/>
          <p:cNvSpPr/>
          <p:nvPr/>
        </p:nvSpPr>
        <p:spPr>
          <a:xfrm>
            <a:off x="2247089" y="1086275"/>
            <a:ext cx="2068800" cy="2068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4" name="Google Shape;104;p19"/>
          <p:cNvSpPr/>
          <p:nvPr/>
        </p:nvSpPr>
        <p:spPr>
          <a:xfrm>
            <a:off x="1994025" y="4771850"/>
            <a:ext cx="51213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grpSp>
        <p:nvGrpSpPr>
          <p:cNvPr id="105" name="Google Shape;105;p19"/>
          <p:cNvGrpSpPr/>
          <p:nvPr/>
        </p:nvGrpSpPr>
        <p:grpSpPr>
          <a:xfrm>
            <a:off x="2081051" y="4771850"/>
            <a:ext cx="4981899" cy="259175"/>
            <a:chOff x="2188251" y="4771850"/>
            <a:chExt cx="4981899" cy="259175"/>
          </a:xfrm>
        </p:grpSpPr>
        <p:sp>
          <p:nvSpPr>
            <p:cNvPr id="106" name="Google Shape;106;p19"/>
            <p:cNvSpPr txBox="1"/>
            <p:nvPr/>
          </p:nvSpPr>
          <p:spPr>
            <a:xfrm>
              <a:off x="2650050" y="4867675"/>
              <a:ext cx="4520100" cy="1230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800">
                  <a:solidFill>
                    <a:srgbClr val="363535"/>
                  </a:solidFill>
                  <a:latin typeface="Century Gothic"/>
                  <a:ea typeface="Century Gothic"/>
                  <a:cs typeface="Century Gothic"/>
                  <a:sym typeface="Century Gothic"/>
                </a:rPr>
                <a:t>Copyright © 2025 Hola Books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holabooks.com  </a:t>
              </a:r>
              <a:r>
                <a:rPr b="1" lang="en" sz="800">
                  <a:solidFill>
                    <a:srgbClr val="363535"/>
                  </a:solidFill>
                  <a:latin typeface="Century Gothic"/>
                  <a:ea typeface="Century Gothic"/>
                  <a:cs typeface="Century Gothic"/>
                  <a:sym typeface="Century Gothic"/>
                </a:rPr>
                <a:t>•</a:t>
              </a:r>
              <a:r>
                <a:rPr lang="en" sz="800">
                  <a:solidFill>
                    <a:srgbClr val="363535"/>
                  </a:solidFill>
                  <a:latin typeface="Century Gothic"/>
                  <a:ea typeface="Century Gothic"/>
                  <a:cs typeface="Century Gothic"/>
                  <a:sym typeface="Century Gothic"/>
                </a:rPr>
                <a:t> DO NOT DUPLICATE WITHOUT PERMISSION</a:t>
              </a:r>
              <a:endParaRPr sz="1200">
                <a:solidFill>
                  <a:srgbClr val="363535"/>
                </a:solidFill>
                <a:latin typeface="Century Gothic"/>
                <a:ea typeface="Century Gothic"/>
                <a:cs typeface="Century Gothic"/>
                <a:sym typeface="Century Gothic"/>
              </a:endParaRPr>
            </a:p>
          </p:txBody>
        </p:sp>
        <p:pic>
          <p:nvPicPr>
            <p:cNvPr id="107" name="Google Shape;107;p19"/>
            <p:cNvPicPr preferRelativeResize="0"/>
            <p:nvPr/>
          </p:nvPicPr>
          <p:blipFill>
            <a:blip r:embed="rId3">
              <a:alphaModFix/>
            </a:blip>
            <a:stretch>
              <a:fillRect/>
            </a:stretch>
          </p:blipFill>
          <p:spPr>
            <a:xfrm>
              <a:off x="2188251" y="4771850"/>
              <a:ext cx="404281" cy="259175"/>
            </a:xfrm>
            <a:prstGeom prst="rect">
              <a:avLst/>
            </a:prstGeom>
            <a:noFill/>
            <a:ln>
              <a:noFill/>
            </a:ln>
          </p:spPr>
        </p:pic>
      </p:grpSp>
      <p:sp>
        <p:nvSpPr>
          <p:cNvPr id="108" name="Google Shape;108;p19"/>
          <p:cNvSpPr/>
          <p:nvPr/>
        </p:nvSpPr>
        <p:spPr>
          <a:xfrm>
            <a:off x="-25400" y="342900"/>
            <a:ext cx="9169500" cy="6858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09" name="Google Shape;109;p19"/>
          <p:cNvSpPr txBox="1"/>
          <p:nvPr>
            <p:ph type="ctrTitle"/>
          </p:nvPr>
        </p:nvSpPr>
        <p:spPr>
          <a:xfrm>
            <a:off x="311700" y="458700"/>
            <a:ext cx="8520600" cy="45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3000"/>
              <a:buNone/>
              <a:defRPr sz="3000"/>
            </a:lvl1pPr>
            <a:lvl2pPr lvl="1" algn="ctr">
              <a:spcBef>
                <a:spcPts val="0"/>
              </a:spcBef>
              <a:spcAft>
                <a:spcPts val="0"/>
              </a:spcAft>
              <a:buSzPts val="3000"/>
              <a:buFont typeface="Century Gothic"/>
              <a:buNone/>
              <a:defRPr sz="3000">
                <a:latin typeface="Century Gothic"/>
                <a:ea typeface="Century Gothic"/>
                <a:cs typeface="Century Gothic"/>
                <a:sym typeface="Century Gothic"/>
              </a:defRPr>
            </a:lvl2pPr>
            <a:lvl3pPr lvl="2" algn="ctr">
              <a:spcBef>
                <a:spcPts val="0"/>
              </a:spcBef>
              <a:spcAft>
                <a:spcPts val="0"/>
              </a:spcAft>
              <a:buSzPts val="3000"/>
              <a:buFont typeface="Century Gothic"/>
              <a:buNone/>
              <a:defRPr sz="3000">
                <a:latin typeface="Century Gothic"/>
                <a:ea typeface="Century Gothic"/>
                <a:cs typeface="Century Gothic"/>
                <a:sym typeface="Century Gothic"/>
              </a:defRPr>
            </a:lvl3pPr>
            <a:lvl4pPr lvl="3" algn="ctr">
              <a:spcBef>
                <a:spcPts val="0"/>
              </a:spcBef>
              <a:spcAft>
                <a:spcPts val="0"/>
              </a:spcAft>
              <a:buSzPts val="3000"/>
              <a:buFont typeface="Century Gothic"/>
              <a:buNone/>
              <a:defRPr sz="3000">
                <a:latin typeface="Century Gothic"/>
                <a:ea typeface="Century Gothic"/>
                <a:cs typeface="Century Gothic"/>
                <a:sym typeface="Century Gothic"/>
              </a:defRPr>
            </a:lvl4pPr>
            <a:lvl5pPr lvl="4" algn="ctr">
              <a:spcBef>
                <a:spcPts val="0"/>
              </a:spcBef>
              <a:spcAft>
                <a:spcPts val="0"/>
              </a:spcAft>
              <a:buSzPts val="3000"/>
              <a:buFont typeface="Century Gothic"/>
              <a:buNone/>
              <a:defRPr sz="3000">
                <a:latin typeface="Century Gothic"/>
                <a:ea typeface="Century Gothic"/>
                <a:cs typeface="Century Gothic"/>
                <a:sym typeface="Century Gothic"/>
              </a:defRPr>
            </a:lvl5pPr>
            <a:lvl6pPr lvl="5" algn="ctr">
              <a:spcBef>
                <a:spcPts val="0"/>
              </a:spcBef>
              <a:spcAft>
                <a:spcPts val="0"/>
              </a:spcAft>
              <a:buSzPts val="3000"/>
              <a:buFont typeface="Century Gothic"/>
              <a:buNone/>
              <a:defRPr sz="3000">
                <a:latin typeface="Century Gothic"/>
                <a:ea typeface="Century Gothic"/>
                <a:cs typeface="Century Gothic"/>
                <a:sym typeface="Century Gothic"/>
              </a:defRPr>
            </a:lvl6pPr>
            <a:lvl7pPr lvl="6" algn="ctr">
              <a:spcBef>
                <a:spcPts val="0"/>
              </a:spcBef>
              <a:spcAft>
                <a:spcPts val="0"/>
              </a:spcAft>
              <a:buSzPts val="3000"/>
              <a:buFont typeface="Century Gothic"/>
              <a:buNone/>
              <a:defRPr sz="3000">
                <a:latin typeface="Century Gothic"/>
                <a:ea typeface="Century Gothic"/>
                <a:cs typeface="Century Gothic"/>
                <a:sym typeface="Century Gothic"/>
              </a:defRPr>
            </a:lvl7pPr>
            <a:lvl8pPr lvl="7" algn="ctr">
              <a:spcBef>
                <a:spcPts val="0"/>
              </a:spcBef>
              <a:spcAft>
                <a:spcPts val="0"/>
              </a:spcAft>
              <a:buSzPts val="3000"/>
              <a:buFont typeface="Century Gothic"/>
              <a:buNone/>
              <a:defRPr sz="3000">
                <a:latin typeface="Century Gothic"/>
                <a:ea typeface="Century Gothic"/>
                <a:cs typeface="Century Gothic"/>
                <a:sym typeface="Century Gothic"/>
              </a:defRPr>
            </a:lvl8pPr>
            <a:lvl9pPr lvl="8" algn="ctr">
              <a:spcBef>
                <a:spcPts val="0"/>
              </a:spcBef>
              <a:spcAft>
                <a:spcPts val="0"/>
              </a:spcAft>
              <a:buSzPts val="3000"/>
              <a:buFont typeface="Century Gothic"/>
              <a:buNone/>
              <a:defRPr sz="3000">
                <a:latin typeface="Century Gothic"/>
                <a:ea typeface="Century Gothic"/>
                <a:cs typeface="Century Gothic"/>
                <a:sym typeface="Century Gothic"/>
              </a:defRPr>
            </a:lvl9pPr>
          </a:lstStyle>
          <a:p/>
        </p:txBody>
      </p:sp>
      <p:sp>
        <p:nvSpPr>
          <p:cNvPr id="110" name="Google Shape;110;p19"/>
          <p:cNvSpPr/>
          <p:nvPr>
            <p:ph idx="2" type="pic"/>
          </p:nvPr>
        </p:nvSpPr>
        <p:spPr>
          <a:xfrm>
            <a:off x="3486900" y="1176775"/>
            <a:ext cx="2170200" cy="3331200"/>
          </a:xfrm>
          <a:prstGeom prst="rect">
            <a:avLst/>
          </a:prstGeom>
          <a:noFill/>
          <a:ln>
            <a:noFill/>
          </a:ln>
          <a:effectLst>
            <a:outerShdw blurRad="57150" rotWithShape="0" algn="bl" dir="2700000" dist="66675">
              <a:srgbClr val="000000">
                <a:alpha val="33000"/>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
    <p:bg>
      <p:bgPr>
        <a:solidFill>
          <a:schemeClr val="dk2"/>
        </a:solidFill>
      </p:bgPr>
    </p:bg>
    <p:spTree>
      <p:nvGrpSpPr>
        <p:cNvPr id="111" name="Shape 111"/>
        <p:cNvGrpSpPr/>
        <p:nvPr/>
      </p:nvGrpSpPr>
      <p:grpSpPr>
        <a:xfrm>
          <a:off x="0" y="0"/>
          <a:ext cx="0" cy="0"/>
          <a:chOff x="0" y="0"/>
          <a:chExt cx="0" cy="0"/>
        </a:xfrm>
      </p:grpSpPr>
      <p:pic>
        <p:nvPicPr>
          <p:cNvPr id="112" name="Google Shape;112;p20"/>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3" name="Google Shape;113;p20"/>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4" name="Google Shape;114;p20"/>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115" name="Google Shape;115;p20"/>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16" name="Google Shape;116;p20"/>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9" name="Shape 9"/>
        <p:cNvGrpSpPr/>
        <p:nvPr/>
      </p:nvGrpSpPr>
      <p:grpSpPr>
        <a:xfrm>
          <a:off x="0" y="0"/>
          <a:ext cx="0" cy="0"/>
          <a:chOff x="0" y="0"/>
          <a:chExt cx="0" cy="0"/>
        </a:xfrm>
      </p:grpSpPr>
      <p:sp>
        <p:nvSpPr>
          <p:cNvPr id="10" name="Google Shape;10;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1" name="Google Shape;11;p3"/>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2" name="Google Shape;12;p3"/>
          <p:cNvSpPr txBox="1"/>
          <p:nvPr>
            <p:ph idx="1" type="body"/>
          </p:nvPr>
        </p:nvSpPr>
        <p:spPr>
          <a:xfrm>
            <a:off x="311700" y="10177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ía ">
  <p:cSld name="TITLE_4_1_3_1_1_2_1">
    <p:bg>
      <p:bgPr>
        <a:solidFill>
          <a:schemeClr val="dk2"/>
        </a:solidFill>
      </p:bgPr>
    </p:bg>
    <p:spTree>
      <p:nvGrpSpPr>
        <p:cNvPr id="117" name="Shape 117"/>
        <p:cNvGrpSpPr/>
        <p:nvPr/>
      </p:nvGrpSpPr>
      <p:grpSpPr>
        <a:xfrm>
          <a:off x="0" y="0"/>
          <a:ext cx="0" cy="0"/>
          <a:chOff x="0" y="0"/>
          <a:chExt cx="0" cy="0"/>
        </a:xfrm>
      </p:grpSpPr>
      <p:pic>
        <p:nvPicPr>
          <p:cNvPr id="118" name="Google Shape;118;p21"/>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19" name="Google Shape;119;p21"/>
          <p:cNvSpPr txBox="1"/>
          <p:nvPr>
            <p:ph type="ctrTitle"/>
          </p:nvPr>
        </p:nvSpPr>
        <p:spPr>
          <a:xfrm>
            <a:off x="457213" y="2112264"/>
            <a:ext cx="8229600" cy="612900"/>
          </a:xfrm>
          <a:prstGeom prst="rect">
            <a:avLst/>
          </a:prstGeom>
        </p:spPr>
        <p:txBody>
          <a:bodyPr anchorCtr="0" anchor="b" bIns="91425" lIns="91425" spcFirstLastPara="1" rIns="91425" wrap="square" tIns="91425">
            <a:normAutofit/>
          </a:bodyPr>
          <a:lstStyle>
            <a:lvl1pPr lvl="0" algn="ctr">
              <a:spcBef>
                <a:spcPts val="0"/>
              </a:spcBef>
              <a:spcAft>
                <a:spcPts val="0"/>
              </a:spcAft>
              <a:buSzPts val="6000"/>
              <a:buNone/>
              <a:defRPr sz="6000"/>
            </a:lvl1pPr>
            <a:lvl2pPr lvl="1" algn="ctr">
              <a:spcBef>
                <a:spcPts val="0"/>
              </a:spcBef>
              <a:spcAft>
                <a:spcPts val="0"/>
              </a:spcAft>
              <a:buSzPts val="6000"/>
              <a:buFont typeface="Century Gothic"/>
              <a:buNone/>
              <a:defRPr sz="6000">
                <a:latin typeface="Century Gothic"/>
                <a:ea typeface="Century Gothic"/>
                <a:cs typeface="Century Gothic"/>
                <a:sym typeface="Century Gothic"/>
              </a:defRPr>
            </a:lvl2pPr>
            <a:lvl3pPr lvl="2" algn="ctr">
              <a:spcBef>
                <a:spcPts val="0"/>
              </a:spcBef>
              <a:spcAft>
                <a:spcPts val="0"/>
              </a:spcAft>
              <a:buSzPts val="6000"/>
              <a:buFont typeface="Century Gothic"/>
              <a:buNone/>
              <a:defRPr sz="6000">
                <a:latin typeface="Century Gothic"/>
                <a:ea typeface="Century Gothic"/>
                <a:cs typeface="Century Gothic"/>
                <a:sym typeface="Century Gothic"/>
              </a:defRPr>
            </a:lvl3pPr>
            <a:lvl4pPr lvl="3" algn="ctr">
              <a:spcBef>
                <a:spcPts val="0"/>
              </a:spcBef>
              <a:spcAft>
                <a:spcPts val="0"/>
              </a:spcAft>
              <a:buSzPts val="6000"/>
              <a:buFont typeface="Century Gothic"/>
              <a:buNone/>
              <a:defRPr sz="6000">
                <a:latin typeface="Century Gothic"/>
                <a:ea typeface="Century Gothic"/>
                <a:cs typeface="Century Gothic"/>
                <a:sym typeface="Century Gothic"/>
              </a:defRPr>
            </a:lvl4pPr>
            <a:lvl5pPr lvl="4" algn="ctr">
              <a:spcBef>
                <a:spcPts val="0"/>
              </a:spcBef>
              <a:spcAft>
                <a:spcPts val="0"/>
              </a:spcAft>
              <a:buSzPts val="6000"/>
              <a:buFont typeface="Century Gothic"/>
              <a:buNone/>
              <a:defRPr sz="6000">
                <a:latin typeface="Century Gothic"/>
                <a:ea typeface="Century Gothic"/>
                <a:cs typeface="Century Gothic"/>
                <a:sym typeface="Century Gothic"/>
              </a:defRPr>
            </a:lvl5pPr>
            <a:lvl6pPr lvl="5" algn="ctr">
              <a:spcBef>
                <a:spcPts val="0"/>
              </a:spcBef>
              <a:spcAft>
                <a:spcPts val="0"/>
              </a:spcAft>
              <a:buSzPts val="6000"/>
              <a:buFont typeface="Century Gothic"/>
              <a:buNone/>
              <a:defRPr sz="6000">
                <a:latin typeface="Century Gothic"/>
                <a:ea typeface="Century Gothic"/>
                <a:cs typeface="Century Gothic"/>
                <a:sym typeface="Century Gothic"/>
              </a:defRPr>
            </a:lvl6pPr>
            <a:lvl7pPr lvl="6" algn="ctr">
              <a:spcBef>
                <a:spcPts val="0"/>
              </a:spcBef>
              <a:spcAft>
                <a:spcPts val="0"/>
              </a:spcAft>
              <a:buSzPts val="6000"/>
              <a:buFont typeface="Century Gothic"/>
              <a:buNone/>
              <a:defRPr sz="6000">
                <a:latin typeface="Century Gothic"/>
                <a:ea typeface="Century Gothic"/>
                <a:cs typeface="Century Gothic"/>
                <a:sym typeface="Century Gothic"/>
              </a:defRPr>
            </a:lvl7pPr>
            <a:lvl8pPr lvl="7" algn="ctr">
              <a:spcBef>
                <a:spcPts val="0"/>
              </a:spcBef>
              <a:spcAft>
                <a:spcPts val="0"/>
              </a:spcAft>
              <a:buSzPts val="6000"/>
              <a:buFont typeface="Century Gothic"/>
              <a:buNone/>
              <a:defRPr sz="6000">
                <a:latin typeface="Century Gothic"/>
                <a:ea typeface="Century Gothic"/>
                <a:cs typeface="Century Gothic"/>
                <a:sym typeface="Century Gothic"/>
              </a:defRPr>
            </a:lvl8pPr>
            <a:lvl9pPr lvl="8" algn="ctr">
              <a:spcBef>
                <a:spcPts val="0"/>
              </a:spcBef>
              <a:spcAft>
                <a:spcPts val="0"/>
              </a:spcAft>
              <a:buSzPts val="6000"/>
              <a:buFont typeface="Century Gothic"/>
              <a:buNone/>
              <a:defRPr sz="6000">
                <a:latin typeface="Century Gothic"/>
                <a:ea typeface="Century Gothic"/>
                <a:cs typeface="Century Gothic"/>
                <a:sym typeface="Century Gothic"/>
              </a:defRPr>
            </a:lvl9pPr>
          </a:lstStyle>
          <a:p/>
        </p:txBody>
      </p:sp>
      <p:sp>
        <p:nvSpPr>
          <p:cNvPr id="120" name="Google Shape;120;p21"/>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1" name="Google Shape;121;p21"/>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Generic+CornerIcon">
  <p:cSld name="TITLE_4_1_3_1_1_1_1_1_1_1">
    <p:bg>
      <p:bgPr>
        <a:solidFill>
          <a:schemeClr val="lt1"/>
        </a:solidFill>
      </p:bgPr>
    </p:bg>
    <p:spTree>
      <p:nvGrpSpPr>
        <p:cNvPr id="122" name="Shape 122"/>
        <p:cNvGrpSpPr/>
        <p:nvPr/>
      </p:nvGrpSpPr>
      <p:grpSpPr>
        <a:xfrm>
          <a:off x="0" y="0"/>
          <a:ext cx="0" cy="0"/>
          <a:chOff x="0" y="0"/>
          <a:chExt cx="0" cy="0"/>
        </a:xfrm>
      </p:grpSpPr>
      <p:pic>
        <p:nvPicPr>
          <p:cNvPr id="123" name="Google Shape;123;p22"/>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24" name="Google Shape;124;p22"/>
          <p:cNvSpPr/>
          <p:nvPr/>
        </p:nvSpPr>
        <p:spPr>
          <a:xfrm>
            <a:off x="-95700" y="3685150"/>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5" name="Google Shape;125;p22"/>
          <p:cNvSpPr/>
          <p:nvPr/>
        </p:nvSpPr>
        <p:spPr>
          <a:xfrm>
            <a:off x="772050" y="4703625"/>
            <a:ext cx="552900" cy="5529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6" name="Google Shape;126;p22"/>
          <p:cNvSpPr/>
          <p:nvPr/>
        </p:nvSpPr>
        <p:spPr>
          <a:xfrm rot="-2701136">
            <a:off x="-200528" y="4029126"/>
            <a:ext cx="1284247" cy="1214668"/>
          </a:xfrm>
          <a:prstGeom prst="flowChartDelay">
            <a:avLst/>
          </a:prstGeom>
          <a:solidFill>
            <a:schemeClr val="dk2"/>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27" name="Google Shape;127;p22"/>
          <p:cNvSpPr/>
          <p:nvPr/>
        </p:nvSpPr>
        <p:spPr>
          <a:xfrm>
            <a:off x="4247550" y="4771850"/>
            <a:ext cx="639600" cy="37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28" name="Google Shape;128;p22"/>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29" name="Google Shape;129;p22"/>
          <p:cNvSpPr/>
          <p:nvPr>
            <p:ph idx="2" type="pic"/>
          </p:nvPr>
        </p:nvSpPr>
        <p:spPr>
          <a:xfrm>
            <a:off x="113275" y="4162550"/>
            <a:ext cx="822900" cy="822900"/>
          </a:xfrm>
          <a:prstGeom prst="ellipse">
            <a:avLst/>
          </a:prstGeom>
          <a:noFill/>
          <a:ln>
            <a:noFill/>
          </a:ln>
        </p:spPr>
      </p:sp>
      <p:sp>
        <p:nvSpPr>
          <p:cNvPr id="130" name="Google Shape;130;p22"/>
          <p:cNvSpPr/>
          <p:nvPr/>
        </p:nvSpPr>
        <p:spPr>
          <a:xfrm rot="2700000">
            <a:off x="-625486" y="4779657"/>
            <a:ext cx="1162908" cy="690278"/>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celebration">
  <p:cSld name="TITLE_4_1_3_1_2_1_1">
    <p:bg>
      <p:bgPr>
        <a:solidFill>
          <a:schemeClr val="dk2"/>
        </a:solidFill>
      </p:bgPr>
    </p:bg>
    <p:spTree>
      <p:nvGrpSpPr>
        <p:cNvPr id="131" name="Shape 131"/>
        <p:cNvGrpSpPr/>
        <p:nvPr/>
      </p:nvGrpSpPr>
      <p:grpSpPr>
        <a:xfrm>
          <a:off x="0" y="0"/>
          <a:ext cx="0" cy="0"/>
          <a:chOff x="0" y="0"/>
          <a:chExt cx="0" cy="0"/>
        </a:xfrm>
      </p:grpSpPr>
      <p:pic>
        <p:nvPicPr>
          <p:cNvPr id="132" name="Google Shape;132;p2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133" name="Google Shape;133;p23"/>
          <p:cNvSpPr txBox="1"/>
          <p:nvPr>
            <p:ph type="ctrTitle"/>
          </p:nvPr>
        </p:nvSpPr>
        <p:spPr>
          <a:xfrm>
            <a:off x="457200" y="1835075"/>
            <a:ext cx="4114800" cy="6717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p:txBody>
      </p:sp>
      <p:sp>
        <p:nvSpPr>
          <p:cNvPr id="134" name="Google Shape;134;p23"/>
          <p:cNvSpPr txBox="1"/>
          <p:nvPr>
            <p:ph idx="1" type="subTitle"/>
          </p:nvPr>
        </p:nvSpPr>
        <p:spPr>
          <a:xfrm>
            <a:off x="457200" y="2613550"/>
            <a:ext cx="4114800" cy="792600"/>
          </a:xfrm>
          <a:prstGeom prst="rect">
            <a:avLst/>
          </a:prstGeom>
        </p:spPr>
        <p:txBody>
          <a:bodyPr anchorCtr="0" anchor="t" bIns="91425" lIns="91425" spcFirstLastPara="1" rIns="91425" wrap="square" tIns="91425">
            <a:normAutofit/>
          </a:bodyPr>
          <a:lstStyle>
            <a:lvl1pPr lvl="0">
              <a:lnSpc>
                <a:spcPct val="100000"/>
              </a:lnSpc>
              <a:spcBef>
                <a:spcPts val="200"/>
              </a:spcBef>
              <a:spcAft>
                <a:spcPts val="0"/>
              </a:spcAft>
              <a:buSzPts val="1800"/>
              <a:buNone/>
              <a:defRPr b="0" sz="1800"/>
            </a:lvl1pPr>
            <a:lvl2pPr lvl="1">
              <a:lnSpc>
                <a:spcPct val="100000"/>
              </a:lnSpc>
              <a:spcBef>
                <a:spcPts val="200"/>
              </a:spcBef>
              <a:spcAft>
                <a:spcPts val="0"/>
              </a:spcAft>
              <a:buSzPts val="2800"/>
              <a:buNone/>
              <a:defRPr sz="2800"/>
            </a:lvl2pPr>
            <a:lvl3pPr lvl="2">
              <a:lnSpc>
                <a:spcPct val="100000"/>
              </a:lnSpc>
              <a:spcBef>
                <a:spcPts val="200"/>
              </a:spcBef>
              <a:spcAft>
                <a:spcPts val="0"/>
              </a:spcAft>
              <a:buSzPts val="2800"/>
              <a:buNone/>
              <a:defRPr sz="2800"/>
            </a:lvl3pPr>
            <a:lvl4pPr lvl="3">
              <a:lnSpc>
                <a:spcPct val="100000"/>
              </a:lnSpc>
              <a:spcBef>
                <a:spcPts val="200"/>
              </a:spcBef>
              <a:spcAft>
                <a:spcPts val="0"/>
              </a:spcAft>
              <a:buSzPts val="2800"/>
              <a:buNone/>
              <a:defRPr sz="2800"/>
            </a:lvl4pPr>
            <a:lvl5pPr lvl="4">
              <a:lnSpc>
                <a:spcPct val="100000"/>
              </a:lnSpc>
              <a:spcBef>
                <a:spcPts val="200"/>
              </a:spcBef>
              <a:spcAft>
                <a:spcPts val="0"/>
              </a:spcAft>
              <a:buSzPts val="2800"/>
              <a:buNone/>
              <a:defRPr sz="2800"/>
            </a:lvl5pPr>
            <a:lvl6pPr lvl="5">
              <a:lnSpc>
                <a:spcPct val="100000"/>
              </a:lnSpc>
              <a:spcBef>
                <a:spcPts val="200"/>
              </a:spcBef>
              <a:spcAft>
                <a:spcPts val="0"/>
              </a:spcAft>
              <a:buSzPts val="2800"/>
              <a:buNone/>
              <a:defRPr sz="2800"/>
            </a:lvl6pPr>
            <a:lvl7pPr lvl="6">
              <a:lnSpc>
                <a:spcPct val="100000"/>
              </a:lnSpc>
              <a:spcBef>
                <a:spcPts val="200"/>
              </a:spcBef>
              <a:spcAft>
                <a:spcPts val="0"/>
              </a:spcAft>
              <a:buSzPts val="2800"/>
              <a:buNone/>
              <a:defRPr sz="2800"/>
            </a:lvl7pPr>
            <a:lvl8pPr lvl="7">
              <a:lnSpc>
                <a:spcPct val="100000"/>
              </a:lnSpc>
              <a:spcBef>
                <a:spcPts val="200"/>
              </a:spcBef>
              <a:spcAft>
                <a:spcPts val="0"/>
              </a:spcAft>
              <a:buSzPts val="2800"/>
              <a:buNone/>
              <a:defRPr sz="2800"/>
            </a:lvl8pPr>
            <a:lvl9pPr lvl="8">
              <a:lnSpc>
                <a:spcPct val="100000"/>
              </a:lnSpc>
              <a:spcBef>
                <a:spcPts val="200"/>
              </a:spcBef>
              <a:spcAft>
                <a:spcPts val="0"/>
              </a:spcAft>
              <a:buSzPts val="2800"/>
              <a:buNone/>
              <a:defRPr sz="2800"/>
            </a:lvl9pPr>
          </a:lstStyle>
          <a:p/>
        </p:txBody>
      </p:sp>
      <p:sp>
        <p:nvSpPr>
          <p:cNvPr id="135" name="Google Shape;135;p23"/>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36" name="Google Shape;136;p23"/>
          <p:cNvPicPr preferRelativeResize="0"/>
          <p:nvPr/>
        </p:nvPicPr>
        <p:blipFill>
          <a:blip r:embed="rId3">
            <a:alphaModFix/>
          </a:blip>
          <a:stretch>
            <a:fillRect/>
          </a:stretch>
        </p:blipFill>
        <p:spPr>
          <a:xfrm>
            <a:off x="4369863" y="4771850"/>
            <a:ext cx="404281" cy="259175"/>
          </a:xfrm>
          <a:prstGeom prst="rect">
            <a:avLst/>
          </a:prstGeom>
          <a:noFill/>
          <a:ln>
            <a:noFill/>
          </a:ln>
        </p:spPr>
      </p:pic>
      <p:sp>
        <p:nvSpPr>
          <p:cNvPr id="137" name="Google Shape;137;p23"/>
          <p:cNvSpPr/>
          <p:nvPr/>
        </p:nvSpPr>
        <p:spPr>
          <a:xfrm rot="2696691">
            <a:off x="8123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8" name="Google Shape;138;p23"/>
          <p:cNvSpPr/>
          <p:nvPr/>
        </p:nvSpPr>
        <p:spPr>
          <a:xfrm flipH="1" rot="-2696691">
            <a:off x="3138403" y="3429722"/>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39" name="Google Shape;139;p23"/>
          <p:cNvSpPr/>
          <p:nvPr/>
        </p:nvSpPr>
        <p:spPr>
          <a:xfrm flipH="1" rot="3312">
            <a:off x="1929847" y="3432672"/>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0" name="Google Shape;140;p23"/>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1" name="Google Shape;141;p23"/>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42" name="Google Shape;142;p23"/>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End">
  <p:cSld name="TITLE_4_1_2_1_1">
    <p:bg>
      <p:bgPr>
        <a:solidFill>
          <a:schemeClr val="dk2"/>
        </a:solidFill>
      </p:bgPr>
    </p:bg>
    <p:spTree>
      <p:nvGrpSpPr>
        <p:cNvPr id="143" name="Shape 143"/>
        <p:cNvGrpSpPr/>
        <p:nvPr/>
      </p:nvGrpSpPr>
      <p:grpSpPr>
        <a:xfrm>
          <a:off x="0" y="0"/>
          <a:ext cx="0" cy="0"/>
          <a:chOff x="0" y="0"/>
          <a:chExt cx="0" cy="0"/>
        </a:xfrm>
      </p:grpSpPr>
      <p:pic>
        <p:nvPicPr>
          <p:cNvPr id="144" name="Google Shape;144;p24"/>
          <p:cNvPicPr preferRelativeResize="0"/>
          <p:nvPr/>
        </p:nvPicPr>
        <p:blipFill>
          <a:blip r:embed="rId2">
            <a:alphaModFix/>
          </a:blip>
          <a:stretch>
            <a:fillRect/>
          </a:stretch>
        </p:blipFill>
        <p:spPr>
          <a:xfrm>
            <a:off x="2555158" y="1278804"/>
            <a:ext cx="4033675" cy="25858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148" name="Shape 148"/>
        <p:cNvGrpSpPr/>
        <p:nvPr/>
      </p:nvGrpSpPr>
      <p:grpSpPr>
        <a:xfrm>
          <a:off x="0" y="0"/>
          <a:ext cx="0" cy="0"/>
          <a:chOff x="0" y="0"/>
          <a:chExt cx="0" cy="0"/>
        </a:xfrm>
      </p:grpSpPr>
      <p:sp>
        <p:nvSpPr>
          <p:cNvPr id="149" name="Google Shape;149;p26"/>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0" name="Google Shape;150;p2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1" name="Google Shape;151;p26"/>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152" name="Shape 152"/>
        <p:cNvGrpSpPr/>
        <p:nvPr/>
      </p:nvGrpSpPr>
      <p:grpSpPr>
        <a:xfrm>
          <a:off x="0" y="0"/>
          <a:ext cx="0" cy="0"/>
          <a:chOff x="0" y="0"/>
          <a:chExt cx="0" cy="0"/>
        </a:xfrm>
      </p:grpSpPr>
      <p:sp>
        <p:nvSpPr>
          <p:cNvPr id="153" name="Google Shape;153;p27"/>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4" name="Google Shape;154;p2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5" name="Google Shape;155;p27"/>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156" name="Shape 156"/>
        <p:cNvGrpSpPr/>
        <p:nvPr/>
      </p:nvGrpSpPr>
      <p:grpSpPr>
        <a:xfrm>
          <a:off x="0" y="0"/>
          <a:ext cx="0" cy="0"/>
          <a:chOff x="0" y="0"/>
          <a:chExt cx="0" cy="0"/>
        </a:xfrm>
      </p:grpSpPr>
      <p:sp>
        <p:nvSpPr>
          <p:cNvPr id="157" name="Google Shape;157;p28"/>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8" name="Google Shape;158;p2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59" name="Google Shape;159;p28"/>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63" name="Google Shape;163;p29"/>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164" name="Shape 164"/>
        <p:cNvGrpSpPr/>
        <p:nvPr/>
      </p:nvGrpSpPr>
      <p:grpSpPr>
        <a:xfrm>
          <a:off x="0" y="0"/>
          <a:ext cx="0" cy="0"/>
          <a:chOff x="0" y="0"/>
          <a:chExt cx="0" cy="0"/>
        </a:xfrm>
      </p:grpSpPr>
      <p:sp>
        <p:nvSpPr>
          <p:cNvPr id="165" name="Google Shape;165;p30"/>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6" name="Google Shape;166;p3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67" name="Google Shape;167;p30"/>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168" name="Shape 168"/>
        <p:cNvGrpSpPr/>
        <p:nvPr/>
      </p:nvGrpSpPr>
      <p:grpSpPr>
        <a:xfrm>
          <a:off x="0" y="0"/>
          <a:ext cx="0" cy="0"/>
          <a:chOff x="0" y="0"/>
          <a:chExt cx="0" cy="0"/>
        </a:xfrm>
      </p:grpSpPr>
      <p:sp>
        <p:nvSpPr>
          <p:cNvPr id="169" name="Google Shape;169;p31"/>
          <p:cNvSpPr txBox="1"/>
          <p:nvPr>
            <p:ph type="ctrTitle"/>
          </p:nvPr>
        </p:nvSpPr>
        <p:spPr>
          <a:xfrm>
            <a:off x="311700" y="1305925"/>
            <a:ext cx="8520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0" name="Google Shape;170;p3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171" name="Google Shape;171;p31"/>
          <p:cNvPicPr preferRelativeResize="0"/>
          <p:nvPr/>
        </p:nvPicPr>
        <p:blipFill>
          <a:blip r:embed="rId2">
            <a:alphaModFix/>
          </a:blip>
          <a:stretch>
            <a:fillRect/>
          </a:stretch>
        </p:blipFill>
        <p:spPr>
          <a:xfrm>
            <a:off x="3785001" y="3953747"/>
            <a:ext cx="1574001" cy="10090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13" name="Shape 13"/>
        <p:cNvGrpSpPr/>
        <p:nvPr/>
      </p:nvGrpSpPr>
      <p:grpSpPr>
        <a:xfrm>
          <a:off x="0" y="0"/>
          <a:ext cx="0" cy="0"/>
          <a:chOff x="0" y="0"/>
          <a:chExt cx="0" cy="0"/>
        </a:xfrm>
      </p:grpSpPr>
      <p:sp>
        <p:nvSpPr>
          <p:cNvPr id="14" name="Google Shape;14;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lgn="l">
              <a:lnSpc>
                <a:spcPct val="100000"/>
              </a:lnSpc>
              <a:spcBef>
                <a:spcPts val="0"/>
              </a:spcBef>
              <a:spcAft>
                <a:spcPts val="0"/>
              </a:spcAft>
              <a:buSzPts val="2200"/>
              <a:buNone/>
              <a:defRPr sz="2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5" name="Google Shape;15;p4"/>
          <p:cNvPicPr preferRelativeResize="0"/>
          <p:nvPr/>
        </p:nvPicPr>
        <p:blipFill rotWithShape="1">
          <a:blip r:embed="rId2">
            <a:alphaModFix/>
          </a:blip>
          <a:srcRect b="0" l="0" r="0" t="0"/>
          <a:stretch/>
        </p:blipFill>
        <p:spPr>
          <a:xfrm>
            <a:off x="4251613" y="4639348"/>
            <a:ext cx="640773" cy="410775"/>
          </a:xfrm>
          <a:prstGeom prst="rect">
            <a:avLst/>
          </a:prstGeom>
          <a:noFill/>
          <a:ln>
            <a:noFill/>
          </a:ln>
        </p:spPr>
      </p:pic>
      <p:sp>
        <p:nvSpPr>
          <p:cNvPr id="16" name="Google Shape;16;p4"/>
          <p:cNvSpPr txBox="1"/>
          <p:nvPr>
            <p:ph idx="1" type="body"/>
          </p:nvPr>
        </p:nvSpPr>
        <p:spPr>
          <a:xfrm>
            <a:off x="311700" y="1450125"/>
            <a:ext cx="8520600" cy="2494800"/>
          </a:xfrm>
          <a:prstGeom prst="rect">
            <a:avLst/>
          </a:prstGeom>
          <a:noFill/>
          <a:ln>
            <a:noFill/>
          </a:ln>
        </p:spPr>
        <p:txBody>
          <a:bodyPr anchorCtr="0" anchor="t" bIns="91425" lIns="91425" spcFirstLastPara="1" rIns="91425" wrap="square" tIns="91425">
            <a:spAutoFit/>
          </a:bodyPr>
          <a:lstStyle>
            <a:lvl1pPr indent="-342900" lvl="0" marL="457200" algn="l">
              <a:lnSpc>
                <a:spcPct val="115000"/>
              </a:lnSpc>
              <a:spcBef>
                <a:spcPts val="200"/>
              </a:spcBef>
              <a:spcAft>
                <a:spcPts val="0"/>
              </a:spcAft>
              <a:buSzPts val="1800"/>
              <a:buChar char="●"/>
              <a:defRPr/>
            </a:lvl1pPr>
            <a:lvl2pPr indent="-342900" lvl="1" marL="914400" algn="l">
              <a:lnSpc>
                <a:spcPct val="115000"/>
              </a:lnSpc>
              <a:spcBef>
                <a:spcPts val="200"/>
              </a:spcBef>
              <a:spcAft>
                <a:spcPts val="0"/>
              </a:spcAft>
              <a:buSzPts val="1800"/>
              <a:buChar char="○"/>
              <a:defRPr/>
            </a:lvl2pPr>
            <a:lvl3pPr indent="-317500" lvl="2" marL="1371600" algn="l">
              <a:lnSpc>
                <a:spcPct val="115000"/>
              </a:lnSpc>
              <a:spcBef>
                <a:spcPts val="200"/>
              </a:spcBef>
              <a:spcAft>
                <a:spcPts val="0"/>
              </a:spcAft>
              <a:buSzPts val="1400"/>
              <a:buChar char="■"/>
              <a:defRPr/>
            </a:lvl3pPr>
            <a:lvl4pPr indent="-317500" lvl="3" marL="1828800" algn="l">
              <a:lnSpc>
                <a:spcPct val="115000"/>
              </a:lnSpc>
              <a:spcBef>
                <a:spcPts val="200"/>
              </a:spcBef>
              <a:spcAft>
                <a:spcPts val="0"/>
              </a:spcAft>
              <a:buSzPts val="1400"/>
              <a:buChar char="●"/>
              <a:defRPr/>
            </a:lvl4pPr>
            <a:lvl5pPr indent="-298450" lvl="4" marL="2286000" algn="l">
              <a:lnSpc>
                <a:spcPct val="115000"/>
              </a:lnSpc>
              <a:spcBef>
                <a:spcPts val="200"/>
              </a:spcBef>
              <a:spcAft>
                <a:spcPts val="0"/>
              </a:spcAft>
              <a:buSzPts val="1100"/>
              <a:buChar char="○"/>
              <a:defRPr/>
            </a:lvl5pPr>
            <a:lvl6pPr indent="-298450" lvl="5" marL="2743200" algn="l">
              <a:lnSpc>
                <a:spcPct val="115000"/>
              </a:lnSpc>
              <a:spcBef>
                <a:spcPts val="200"/>
              </a:spcBef>
              <a:spcAft>
                <a:spcPts val="0"/>
              </a:spcAft>
              <a:buSzPts val="1100"/>
              <a:buChar char="■"/>
              <a:defRPr/>
            </a:lvl6pPr>
            <a:lvl7pPr indent="-298450" lvl="6" marL="3200400" algn="l">
              <a:lnSpc>
                <a:spcPct val="115000"/>
              </a:lnSpc>
              <a:spcBef>
                <a:spcPts val="200"/>
              </a:spcBef>
              <a:spcAft>
                <a:spcPts val="0"/>
              </a:spcAft>
              <a:buSzPts val="1100"/>
              <a:buChar char="●"/>
              <a:defRPr/>
            </a:lvl7pPr>
            <a:lvl8pPr indent="-298450" lvl="7" marL="3657600" algn="l">
              <a:lnSpc>
                <a:spcPct val="115000"/>
              </a:lnSpc>
              <a:spcBef>
                <a:spcPts val="200"/>
              </a:spcBef>
              <a:spcAft>
                <a:spcPts val="0"/>
              </a:spcAft>
              <a:buSzPts val="1100"/>
              <a:buChar char="○"/>
              <a:defRPr/>
            </a:lvl8pPr>
            <a:lvl9pPr indent="-298450" lvl="8" marL="4114800" algn="l">
              <a:lnSpc>
                <a:spcPct val="115000"/>
              </a:lnSpc>
              <a:spcBef>
                <a:spcPts val="200"/>
              </a:spcBef>
              <a:spcAft>
                <a:spcPts val="200"/>
              </a:spcAft>
              <a:buSzPts val="1100"/>
              <a:buChar char="■"/>
              <a:defRPr/>
            </a:lvl9pPr>
          </a:lstStyle>
          <a:p/>
        </p:txBody>
      </p:sp>
      <p:sp>
        <p:nvSpPr>
          <p:cNvPr id="17" name="Google Shape;17;p4"/>
          <p:cNvSpPr txBox="1"/>
          <p:nvPr>
            <p:ph idx="2" type="subTitle"/>
          </p:nvPr>
        </p:nvSpPr>
        <p:spPr>
          <a:xfrm>
            <a:off x="311850" y="980925"/>
            <a:ext cx="8520600" cy="469200"/>
          </a:xfrm>
          <a:prstGeom prst="rect">
            <a:avLst/>
          </a:prstGeom>
          <a:noFill/>
          <a:ln>
            <a:noFill/>
          </a:ln>
        </p:spPr>
        <p:txBody>
          <a:bodyPr anchorCtr="0" anchor="t" bIns="91425" lIns="91425" spcFirstLastPara="1" rIns="91425" wrap="square" tIns="91425">
            <a:normAutofit/>
          </a:bodyPr>
          <a:lstStyle>
            <a:lvl1pPr lvl="0" algn="l">
              <a:lnSpc>
                <a:spcPct val="115000"/>
              </a:lnSpc>
              <a:spcBef>
                <a:spcPts val="200"/>
              </a:spcBef>
              <a:spcAft>
                <a:spcPts val="0"/>
              </a:spcAft>
              <a:buSzPts val="1800"/>
              <a:buNone/>
              <a:defRPr/>
            </a:lvl1pPr>
            <a:lvl2pPr lvl="1" algn="l">
              <a:lnSpc>
                <a:spcPct val="115000"/>
              </a:lnSpc>
              <a:spcBef>
                <a:spcPts val="200"/>
              </a:spcBef>
              <a:spcAft>
                <a:spcPts val="0"/>
              </a:spcAft>
              <a:buSzPts val="1800"/>
              <a:buNone/>
              <a:defRPr/>
            </a:lvl2pPr>
            <a:lvl3pPr lvl="2" algn="l">
              <a:lnSpc>
                <a:spcPct val="115000"/>
              </a:lnSpc>
              <a:spcBef>
                <a:spcPts val="200"/>
              </a:spcBef>
              <a:spcAft>
                <a:spcPts val="0"/>
              </a:spcAft>
              <a:buSzPts val="1400"/>
              <a:buNone/>
              <a:defRPr/>
            </a:lvl3pPr>
            <a:lvl4pPr lvl="3" algn="l">
              <a:lnSpc>
                <a:spcPct val="115000"/>
              </a:lnSpc>
              <a:spcBef>
                <a:spcPts val="200"/>
              </a:spcBef>
              <a:spcAft>
                <a:spcPts val="0"/>
              </a:spcAft>
              <a:buSzPts val="1400"/>
              <a:buNone/>
              <a:defRPr/>
            </a:lvl4pPr>
            <a:lvl5pPr lvl="4" algn="l">
              <a:lnSpc>
                <a:spcPct val="115000"/>
              </a:lnSpc>
              <a:spcBef>
                <a:spcPts val="200"/>
              </a:spcBef>
              <a:spcAft>
                <a:spcPts val="0"/>
              </a:spcAft>
              <a:buSzPts val="1100"/>
              <a:buNone/>
              <a:defRPr/>
            </a:lvl5pPr>
            <a:lvl6pPr lvl="5" algn="l">
              <a:lnSpc>
                <a:spcPct val="115000"/>
              </a:lnSpc>
              <a:spcBef>
                <a:spcPts val="200"/>
              </a:spcBef>
              <a:spcAft>
                <a:spcPts val="0"/>
              </a:spcAft>
              <a:buSzPts val="1100"/>
              <a:buNone/>
              <a:defRPr/>
            </a:lvl6pPr>
            <a:lvl7pPr lvl="6" algn="l">
              <a:lnSpc>
                <a:spcPct val="115000"/>
              </a:lnSpc>
              <a:spcBef>
                <a:spcPts val="200"/>
              </a:spcBef>
              <a:spcAft>
                <a:spcPts val="0"/>
              </a:spcAft>
              <a:buSzPts val="1100"/>
              <a:buNone/>
              <a:defRPr/>
            </a:lvl7pPr>
            <a:lvl8pPr lvl="7" algn="l">
              <a:lnSpc>
                <a:spcPct val="115000"/>
              </a:lnSpc>
              <a:spcBef>
                <a:spcPts val="200"/>
              </a:spcBef>
              <a:spcAft>
                <a:spcPts val="0"/>
              </a:spcAft>
              <a:buSzPts val="1100"/>
              <a:buNone/>
              <a:defRPr/>
            </a:lvl8pPr>
            <a:lvl9pPr lvl="8" algn="l">
              <a:lnSpc>
                <a:spcPct val="115000"/>
              </a:lnSpc>
              <a:spcBef>
                <a:spcPts val="200"/>
              </a:spcBef>
              <a:spcAft>
                <a:spcPts val="200"/>
              </a:spcAft>
              <a:buSzPts val="11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ave Light" type="tx">
  <p:cSld name="TITLE_AND_BODY">
    <p:spTree>
      <p:nvGrpSpPr>
        <p:cNvPr id="172" name="Shape 172"/>
        <p:cNvGrpSpPr/>
        <p:nvPr/>
      </p:nvGrpSpPr>
      <p:grpSpPr>
        <a:xfrm>
          <a:off x="0" y="0"/>
          <a:ext cx="0" cy="0"/>
          <a:chOff x="0" y="0"/>
          <a:chExt cx="0" cy="0"/>
        </a:xfrm>
      </p:grpSpPr>
      <p:sp>
        <p:nvSpPr>
          <p:cNvPr id="173" name="Google Shape;173;p32"/>
          <p:cNvSpPr/>
          <p:nvPr/>
        </p:nvSpPr>
        <p:spPr>
          <a:xfrm>
            <a:off x="0" y="0"/>
            <a:ext cx="4582200" cy="5143500"/>
          </a:xfrm>
          <a:prstGeom prst="rect">
            <a:avLst/>
          </a:prstGeom>
          <a:solidFill>
            <a:srgbClr val="EFFA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32"/>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5" name="Google Shape;175;p32"/>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76" name="Google Shape;176;p32"/>
          <p:cNvSpPr/>
          <p:nvPr/>
        </p:nvSpPr>
        <p:spPr>
          <a:xfrm rot="-5400000">
            <a:off x="4262700" y="4472438"/>
            <a:ext cx="618600" cy="744600"/>
          </a:xfrm>
          <a:prstGeom prst="flowChartDelay">
            <a:avLst/>
          </a:prstGeom>
          <a:solidFill>
            <a:srgbClr val="EFFA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77" name="Google Shape;177;p32"/>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Pétalo Light">
  <p:cSld name="TITLE_AND_BODY_1">
    <p:spTree>
      <p:nvGrpSpPr>
        <p:cNvPr id="178" name="Shape 178"/>
        <p:cNvGrpSpPr/>
        <p:nvPr/>
      </p:nvGrpSpPr>
      <p:grpSpPr>
        <a:xfrm>
          <a:off x="0" y="0"/>
          <a:ext cx="0" cy="0"/>
          <a:chOff x="0" y="0"/>
          <a:chExt cx="0" cy="0"/>
        </a:xfrm>
      </p:grpSpPr>
      <p:sp>
        <p:nvSpPr>
          <p:cNvPr id="179" name="Google Shape;179;p33"/>
          <p:cNvSpPr/>
          <p:nvPr/>
        </p:nvSpPr>
        <p:spPr>
          <a:xfrm>
            <a:off x="0" y="0"/>
            <a:ext cx="4582200" cy="5143500"/>
          </a:xfrm>
          <a:prstGeom prst="rect">
            <a:avLst/>
          </a:prstGeom>
          <a:solidFill>
            <a:srgbClr val="F6F2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33"/>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1" name="Google Shape;181;p33"/>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82" name="Google Shape;182;p33"/>
          <p:cNvSpPr/>
          <p:nvPr/>
        </p:nvSpPr>
        <p:spPr>
          <a:xfrm rot="-5400000">
            <a:off x="4262700" y="4472438"/>
            <a:ext cx="618600" cy="744600"/>
          </a:xfrm>
          <a:prstGeom prst="flowChartDelay">
            <a:avLst/>
          </a:prstGeom>
          <a:solidFill>
            <a:srgbClr val="F6F2F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3" name="Google Shape;183;p33"/>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gua Light">
  <p:cSld name="TITLE_AND_BODY_1_1">
    <p:spTree>
      <p:nvGrpSpPr>
        <p:cNvPr id="184" name="Shape 184"/>
        <p:cNvGrpSpPr/>
        <p:nvPr/>
      </p:nvGrpSpPr>
      <p:grpSpPr>
        <a:xfrm>
          <a:off x="0" y="0"/>
          <a:ext cx="0" cy="0"/>
          <a:chOff x="0" y="0"/>
          <a:chExt cx="0" cy="0"/>
        </a:xfrm>
      </p:grpSpPr>
      <p:sp>
        <p:nvSpPr>
          <p:cNvPr id="185" name="Google Shape;185;p34"/>
          <p:cNvSpPr/>
          <p:nvPr/>
        </p:nvSpPr>
        <p:spPr>
          <a:xfrm>
            <a:off x="0" y="0"/>
            <a:ext cx="4582200" cy="5143500"/>
          </a:xfrm>
          <a:prstGeom prst="rect">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p34"/>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7" name="Google Shape;187;p34"/>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88" name="Google Shape;188;p34"/>
          <p:cNvSpPr/>
          <p:nvPr/>
        </p:nvSpPr>
        <p:spPr>
          <a:xfrm rot="-5400000">
            <a:off x="4262700" y="4472438"/>
            <a:ext cx="618600" cy="744600"/>
          </a:xfrm>
          <a:prstGeom prst="flowChartDelay">
            <a:avLst/>
          </a:prstGeom>
          <a:solidFill>
            <a:srgbClr val="C8F0F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89" name="Google Shape;189;p34"/>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Adobe Light">
  <p:cSld name="TITLE_AND_BODY_1_1_1">
    <p:spTree>
      <p:nvGrpSpPr>
        <p:cNvPr id="190" name="Shape 190"/>
        <p:cNvGrpSpPr/>
        <p:nvPr/>
      </p:nvGrpSpPr>
      <p:grpSpPr>
        <a:xfrm>
          <a:off x="0" y="0"/>
          <a:ext cx="0" cy="0"/>
          <a:chOff x="0" y="0"/>
          <a:chExt cx="0" cy="0"/>
        </a:xfrm>
      </p:grpSpPr>
      <p:sp>
        <p:nvSpPr>
          <p:cNvPr id="191" name="Google Shape;191;p35"/>
          <p:cNvSpPr/>
          <p:nvPr/>
        </p:nvSpPr>
        <p:spPr>
          <a:xfrm>
            <a:off x="0" y="0"/>
            <a:ext cx="4582200" cy="5143500"/>
          </a:xfrm>
          <a:prstGeom prst="rect">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35"/>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3" name="Google Shape;193;p35"/>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194" name="Google Shape;194;p35"/>
          <p:cNvSpPr/>
          <p:nvPr/>
        </p:nvSpPr>
        <p:spPr>
          <a:xfrm rot="-5400000">
            <a:off x="4262700" y="4472438"/>
            <a:ext cx="618600" cy="744600"/>
          </a:xfrm>
          <a:prstGeom prst="flowChartDelay">
            <a:avLst/>
          </a:prstGeom>
          <a:solidFill>
            <a:srgbClr val="FFE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195" name="Google Shape;195;p35"/>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p:cSld name="TITLE_AND_BODY_1_1_1_1">
    <p:spTree>
      <p:nvGrpSpPr>
        <p:cNvPr id="196" name="Shape 196"/>
        <p:cNvGrpSpPr/>
        <p:nvPr/>
      </p:nvGrpSpPr>
      <p:grpSpPr>
        <a:xfrm>
          <a:off x="0" y="0"/>
          <a:ext cx="0" cy="0"/>
          <a:chOff x="0" y="0"/>
          <a:chExt cx="0" cy="0"/>
        </a:xfrm>
      </p:grpSpPr>
      <p:sp>
        <p:nvSpPr>
          <p:cNvPr id="197" name="Google Shape;197;p36"/>
          <p:cNvSpPr/>
          <p:nvPr/>
        </p:nvSpPr>
        <p:spPr>
          <a:xfrm>
            <a:off x="0" y="0"/>
            <a:ext cx="4582200" cy="5143500"/>
          </a:xfrm>
          <a:prstGeom prst="rect">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8" name="Google Shape;198;p36"/>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9" name="Google Shape;199;p36"/>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00" name="Google Shape;200;p36"/>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01" name="Google Shape;201;p36"/>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Side by Side - Sol Light 1">
  <p:cSld name="TITLE_AND_BODY_1_1_1_1_1">
    <p:spTree>
      <p:nvGrpSpPr>
        <p:cNvPr id="202" name="Shape 202"/>
        <p:cNvGrpSpPr/>
        <p:nvPr/>
      </p:nvGrpSpPr>
      <p:grpSpPr>
        <a:xfrm>
          <a:off x="0" y="0"/>
          <a:ext cx="0" cy="0"/>
          <a:chOff x="0" y="0"/>
          <a:chExt cx="0" cy="0"/>
        </a:xfrm>
      </p:grpSpPr>
      <p:sp>
        <p:nvSpPr>
          <p:cNvPr id="203" name="Google Shape;203;p37"/>
          <p:cNvSpPr/>
          <p:nvPr/>
        </p:nvSpPr>
        <p:spPr>
          <a:xfrm>
            <a:off x="0" y="0"/>
            <a:ext cx="4582200" cy="5143500"/>
          </a:xfrm>
          <a:prstGeom prst="rect">
            <a:avLst/>
          </a:prstGeom>
          <a:solidFill>
            <a:srgbClr val="E3F5E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 name="Google Shape;204;p37"/>
          <p:cNvSpPr txBox="1"/>
          <p:nvPr>
            <p:ph type="title"/>
          </p:nvPr>
        </p:nvSpPr>
        <p:spPr>
          <a:xfrm>
            <a:off x="311700" y="445025"/>
            <a:ext cx="4007100" cy="8610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5" name="Google Shape;205;p37"/>
          <p:cNvSpPr txBox="1"/>
          <p:nvPr>
            <p:ph idx="1" type="body"/>
          </p:nvPr>
        </p:nvSpPr>
        <p:spPr>
          <a:xfrm>
            <a:off x="311700" y="1306025"/>
            <a:ext cx="4007100" cy="3416400"/>
          </a:xfrm>
          <a:prstGeom prst="rect">
            <a:avLst/>
          </a:prstGeom>
        </p:spPr>
        <p:txBody>
          <a:bodyPr anchorCtr="0" anchor="t" bIns="91425" lIns="91425" spcFirstLastPara="1" rIns="91425" wrap="square" tIns="91425">
            <a:normAutofit/>
          </a:bodyPr>
          <a:lstStyle>
            <a:lvl1pPr indent="-342900" lvl="0" marL="457200">
              <a:spcBef>
                <a:spcPts val="200"/>
              </a:spcBef>
              <a:spcAft>
                <a:spcPts val="0"/>
              </a:spcAft>
              <a:buSzPts val="1800"/>
              <a:buChar char="●"/>
              <a:defRPr b="0" sz="1800"/>
            </a:lvl1pPr>
            <a:lvl2pPr indent="-342900" lvl="1" marL="914400">
              <a:spcBef>
                <a:spcPts val="200"/>
              </a:spcBef>
              <a:spcAft>
                <a:spcPts val="0"/>
              </a:spcAft>
              <a:buSzPts val="1800"/>
              <a:buChar char="○"/>
              <a:defRPr sz="1800"/>
            </a:lvl2pPr>
            <a:lvl3pPr indent="-317500" lvl="2" marL="1371600">
              <a:spcBef>
                <a:spcPts val="200"/>
              </a:spcBef>
              <a:spcAft>
                <a:spcPts val="0"/>
              </a:spcAft>
              <a:buSzPts val="1400"/>
              <a:buChar char="■"/>
              <a:defRPr sz="1400"/>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sz="1100"/>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06" name="Google Shape;206;p37"/>
          <p:cNvSpPr/>
          <p:nvPr/>
        </p:nvSpPr>
        <p:spPr>
          <a:xfrm rot="-5400000">
            <a:off x="4262700" y="4472438"/>
            <a:ext cx="618600" cy="744600"/>
          </a:xfrm>
          <a:prstGeom prst="flowChartDelay">
            <a:avLst/>
          </a:prstGeom>
          <a:solidFill>
            <a:srgbClr val="FDF0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07" name="Google Shape;207;p37"/>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type="titleOnly">
  <p:cSld name="TITLE_ONLY">
    <p:spTree>
      <p:nvGrpSpPr>
        <p:cNvPr id="208" name="Shape 208"/>
        <p:cNvGrpSpPr/>
        <p:nvPr/>
      </p:nvGrpSpPr>
      <p:grpSpPr>
        <a:xfrm>
          <a:off x="0" y="0"/>
          <a:ext cx="0" cy="0"/>
          <a:chOff x="0" y="0"/>
          <a:chExt cx="0" cy="0"/>
        </a:xfrm>
      </p:grpSpPr>
      <p:sp>
        <p:nvSpPr>
          <p:cNvPr id="209" name="Google Shape;209;p38"/>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0" name="Google Shape;210;p38"/>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11" name="Google Shape;211;p38"/>
          <p:cNvSpPr txBox="1"/>
          <p:nvPr>
            <p:ph idx="1" type="body"/>
          </p:nvPr>
        </p:nvSpPr>
        <p:spPr>
          <a:xfrm>
            <a:off x="311700" y="1017725"/>
            <a:ext cx="8520600" cy="2494800"/>
          </a:xfrm>
          <a:prstGeom prst="rect">
            <a:avLst/>
          </a:prstGeom>
        </p:spPr>
        <p:txBody>
          <a:bodyPr anchorCtr="0" anchor="t" bIns="91425" lIns="91425" spcFirstLastPara="1" rIns="91425" wrap="square" tIns="91425">
            <a:spAutoFit/>
          </a:bodyPr>
          <a:lstStyle>
            <a:lvl1pPr indent="-342900" lvl="0" marL="457200">
              <a:spcBef>
                <a:spcPts val="200"/>
              </a:spcBef>
              <a:spcAft>
                <a:spcPts val="0"/>
              </a:spcAft>
              <a:buSzPts val="1800"/>
              <a:buChar char="●"/>
              <a:defRPr/>
            </a:lvl1pPr>
            <a:lvl2pPr indent="-342900" lvl="1" marL="914400">
              <a:spcBef>
                <a:spcPts val="200"/>
              </a:spcBef>
              <a:spcAft>
                <a:spcPts val="0"/>
              </a:spcAft>
              <a:buSzPts val="1800"/>
              <a:buChar char="○"/>
              <a:defRPr/>
            </a:lvl2pPr>
            <a:lvl3pPr indent="-317500" lvl="2" marL="1371600">
              <a:spcBef>
                <a:spcPts val="200"/>
              </a:spcBef>
              <a:spcAft>
                <a:spcPts val="0"/>
              </a:spcAft>
              <a:buSzPts val="1400"/>
              <a:buChar char="■"/>
              <a:defRPr/>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ext Slide with Subheading">
  <p:cSld name="TITLE_ONLY_2">
    <p:spTree>
      <p:nvGrpSpPr>
        <p:cNvPr id="212" name="Shape 212"/>
        <p:cNvGrpSpPr/>
        <p:nvPr/>
      </p:nvGrpSpPr>
      <p:grpSpPr>
        <a:xfrm>
          <a:off x="0" y="0"/>
          <a:ext cx="0" cy="0"/>
          <a:chOff x="0" y="0"/>
          <a:chExt cx="0" cy="0"/>
        </a:xfrm>
      </p:grpSpPr>
      <p:sp>
        <p:nvSpPr>
          <p:cNvPr id="213" name="Google Shape;213;p39"/>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4" name="Google Shape;214;p39"/>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15" name="Google Shape;215;p39"/>
          <p:cNvSpPr txBox="1"/>
          <p:nvPr>
            <p:ph idx="1" type="body"/>
          </p:nvPr>
        </p:nvSpPr>
        <p:spPr>
          <a:xfrm>
            <a:off x="311700" y="1450125"/>
            <a:ext cx="8520600" cy="2494800"/>
          </a:xfrm>
          <a:prstGeom prst="rect">
            <a:avLst/>
          </a:prstGeom>
        </p:spPr>
        <p:txBody>
          <a:bodyPr anchorCtr="0" anchor="t" bIns="91425" lIns="91425" spcFirstLastPara="1" rIns="91425" wrap="square" tIns="91425">
            <a:spAutoFit/>
          </a:bodyPr>
          <a:lstStyle>
            <a:lvl1pPr indent="-342900" lvl="0" marL="457200">
              <a:spcBef>
                <a:spcPts val="200"/>
              </a:spcBef>
              <a:spcAft>
                <a:spcPts val="0"/>
              </a:spcAft>
              <a:buSzPts val="1800"/>
              <a:buChar char="●"/>
              <a:defRPr/>
            </a:lvl1pPr>
            <a:lvl2pPr indent="-342900" lvl="1" marL="914400">
              <a:spcBef>
                <a:spcPts val="200"/>
              </a:spcBef>
              <a:spcAft>
                <a:spcPts val="0"/>
              </a:spcAft>
              <a:buSzPts val="1800"/>
              <a:buChar char="○"/>
              <a:defRPr/>
            </a:lvl2pPr>
            <a:lvl3pPr indent="-317500" lvl="2" marL="1371600">
              <a:spcBef>
                <a:spcPts val="200"/>
              </a:spcBef>
              <a:spcAft>
                <a:spcPts val="0"/>
              </a:spcAft>
              <a:buSzPts val="1400"/>
              <a:buChar char="■"/>
              <a:defRPr/>
            </a:lvl3pPr>
            <a:lvl4pPr indent="-317500" lvl="3" marL="1828800">
              <a:spcBef>
                <a:spcPts val="200"/>
              </a:spcBef>
              <a:spcAft>
                <a:spcPts val="0"/>
              </a:spcAft>
              <a:buSzPts val="1400"/>
              <a:buChar char="●"/>
              <a:defRPr/>
            </a:lvl4pPr>
            <a:lvl5pPr indent="-298450" lvl="4" marL="2286000">
              <a:spcBef>
                <a:spcPts val="200"/>
              </a:spcBef>
              <a:spcAft>
                <a:spcPts val="0"/>
              </a:spcAft>
              <a:buSzPts val="1100"/>
              <a:buChar char="○"/>
              <a:defRPr/>
            </a:lvl5pPr>
            <a:lvl6pPr indent="-298450" lvl="5" marL="2743200">
              <a:spcBef>
                <a:spcPts val="200"/>
              </a:spcBef>
              <a:spcAft>
                <a:spcPts val="0"/>
              </a:spcAft>
              <a:buSzPts val="1100"/>
              <a:buChar char="■"/>
              <a:defRPr/>
            </a:lvl6pPr>
            <a:lvl7pPr indent="-298450" lvl="6" marL="3200400">
              <a:spcBef>
                <a:spcPts val="200"/>
              </a:spcBef>
              <a:spcAft>
                <a:spcPts val="0"/>
              </a:spcAft>
              <a:buSzPts val="1100"/>
              <a:buChar char="●"/>
              <a:defRPr/>
            </a:lvl7pPr>
            <a:lvl8pPr indent="-298450" lvl="7" marL="3657600">
              <a:spcBef>
                <a:spcPts val="200"/>
              </a:spcBef>
              <a:spcAft>
                <a:spcPts val="0"/>
              </a:spcAft>
              <a:buSzPts val="1100"/>
              <a:buChar char="○"/>
              <a:defRPr/>
            </a:lvl8pPr>
            <a:lvl9pPr indent="-298450" lvl="8" marL="4114800">
              <a:spcBef>
                <a:spcPts val="200"/>
              </a:spcBef>
              <a:spcAft>
                <a:spcPts val="200"/>
              </a:spcAft>
              <a:buSzPts val="1100"/>
              <a:buChar char="■"/>
              <a:defRPr/>
            </a:lvl9pPr>
          </a:lstStyle>
          <a:p/>
        </p:txBody>
      </p:sp>
      <p:sp>
        <p:nvSpPr>
          <p:cNvPr id="216" name="Google Shape;216;p39"/>
          <p:cNvSpPr txBox="1"/>
          <p:nvPr>
            <p:ph idx="2" type="subTitle"/>
          </p:nvPr>
        </p:nvSpPr>
        <p:spPr>
          <a:xfrm>
            <a:off x="311850" y="980925"/>
            <a:ext cx="8520600" cy="469200"/>
          </a:xfrm>
          <a:prstGeom prst="rect">
            <a:avLst/>
          </a:prstGeom>
        </p:spPr>
        <p:txBody>
          <a:bodyPr anchorCtr="0" anchor="t" bIns="91425" lIns="91425" spcFirstLastPara="1" rIns="91425" wrap="square" tIns="91425">
            <a:normAutofit/>
          </a:bodyPr>
          <a:lstStyle>
            <a:lvl1pPr lvl="0">
              <a:spcBef>
                <a:spcPts val="200"/>
              </a:spcBef>
              <a:spcAft>
                <a:spcPts val="0"/>
              </a:spcAft>
              <a:buSzPts val="1800"/>
              <a:buNone/>
              <a:defRPr/>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3 Pictures">
  <p:cSld name="TITLE_ONLY_1">
    <p:spTree>
      <p:nvGrpSpPr>
        <p:cNvPr id="217" name="Shape 217"/>
        <p:cNvGrpSpPr/>
        <p:nvPr/>
      </p:nvGrpSpPr>
      <p:grpSpPr>
        <a:xfrm>
          <a:off x="0" y="0"/>
          <a:ext cx="0" cy="0"/>
          <a:chOff x="0" y="0"/>
          <a:chExt cx="0" cy="0"/>
        </a:xfrm>
      </p:grpSpPr>
      <p:sp>
        <p:nvSpPr>
          <p:cNvPr id="218" name="Google Shape;218;p40"/>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19" name="Google Shape;219;p40"/>
          <p:cNvPicPr preferRelativeResize="0"/>
          <p:nvPr/>
        </p:nvPicPr>
        <p:blipFill>
          <a:blip r:embed="rId2">
            <a:alphaModFix/>
          </a:blip>
          <a:stretch>
            <a:fillRect/>
          </a:stretch>
        </p:blipFill>
        <p:spPr>
          <a:xfrm>
            <a:off x="4251613" y="4639348"/>
            <a:ext cx="640773" cy="410775"/>
          </a:xfrm>
          <a:prstGeom prst="rect">
            <a:avLst/>
          </a:prstGeom>
          <a:noFill/>
          <a:ln>
            <a:noFill/>
          </a:ln>
        </p:spPr>
      </p:pic>
      <p:sp>
        <p:nvSpPr>
          <p:cNvPr id="220" name="Google Shape;220;p40"/>
          <p:cNvSpPr txBox="1"/>
          <p:nvPr>
            <p:ph idx="1" type="subTitle"/>
          </p:nvPr>
        </p:nvSpPr>
        <p:spPr>
          <a:xfrm>
            <a:off x="311700" y="3298375"/>
            <a:ext cx="2682000" cy="1149000"/>
          </a:xfrm>
          <a:prstGeom prst="rect">
            <a:avLst/>
          </a:prstGeom>
        </p:spPr>
        <p:txBody>
          <a:bodyPr anchorCtr="0" anchor="t" bIns="91425" lIns="91425" spcFirstLastPara="1" rIns="91425" wrap="square" tIns="91425">
            <a:sp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1" name="Google Shape;221;p40"/>
          <p:cNvSpPr txBox="1"/>
          <p:nvPr>
            <p:ph idx="2" type="subTitle"/>
          </p:nvPr>
        </p:nvSpPr>
        <p:spPr>
          <a:xfrm>
            <a:off x="3231000" y="3298375"/>
            <a:ext cx="2682000" cy="1149000"/>
          </a:xfrm>
          <a:prstGeom prst="rect">
            <a:avLst/>
          </a:prstGeom>
        </p:spPr>
        <p:txBody>
          <a:bodyPr anchorCtr="0" anchor="t" bIns="91425" lIns="91425" spcFirstLastPara="1" rIns="91425" wrap="square" tIns="91425">
            <a:sp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2" name="Google Shape;222;p40"/>
          <p:cNvSpPr txBox="1"/>
          <p:nvPr>
            <p:ph idx="3" type="subTitle"/>
          </p:nvPr>
        </p:nvSpPr>
        <p:spPr>
          <a:xfrm>
            <a:off x="6150300" y="3298375"/>
            <a:ext cx="2682000" cy="1149000"/>
          </a:xfrm>
          <a:prstGeom prst="rect">
            <a:avLst/>
          </a:prstGeom>
        </p:spPr>
        <p:txBody>
          <a:bodyPr anchorCtr="0" anchor="t" bIns="91425" lIns="91425" spcFirstLastPara="1" rIns="91425" wrap="square" tIns="91425">
            <a:normAutofit/>
          </a:bodyPr>
          <a:lstStyle>
            <a:lvl1pPr lvl="0" algn="ctr">
              <a:spcBef>
                <a:spcPts val="200"/>
              </a:spcBef>
              <a:spcAft>
                <a:spcPts val="0"/>
              </a:spcAft>
              <a:buSzPts val="1800"/>
              <a:buNone/>
              <a:defRPr b="1"/>
            </a:lvl1pPr>
            <a:lvl2pPr lvl="1">
              <a:spcBef>
                <a:spcPts val="200"/>
              </a:spcBef>
              <a:spcAft>
                <a:spcPts val="0"/>
              </a:spcAft>
              <a:buSzPts val="1800"/>
              <a:buNone/>
              <a:defRPr/>
            </a:lvl2pPr>
            <a:lvl3pPr lvl="2">
              <a:spcBef>
                <a:spcPts val="200"/>
              </a:spcBef>
              <a:spcAft>
                <a:spcPts val="0"/>
              </a:spcAft>
              <a:buSzPts val="1400"/>
              <a:buNone/>
              <a:defRPr/>
            </a:lvl3pPr>
            <a:lvl4pPr lvl="3">
              <a:spcBef>
                <a:spcPts val="200"/>
              </a:spcBef>
              <a:spcAft>
                <a:spcPts val="0"/>
              </a:spcAft>
              <a:buSzPts val="1400"/>
              <a:buNone/>
              <a:defRPr/>
            </a:lvl4pPr>
            <a:lvl5pPr lvl="4">
              <a:spcBef>
                <a:spcPts val="200"/>
              </a:spcBef>
              <a:spcAft>
                <a:spcPts val="0"/>
              </a:spcAft>
              <a:buSzPts val="1100"/>
              <a:buNone/>
              <a:defRPr/>
            </a:lvl5pPr>
            <a:lvl6pPr lvl="5">
              <a:spcBef>
                <a:spcPts val="200"/>
              </a:spcBef>
              <a:spcAft>
                <a:spcPts val="0"/>
              </a:spcAft>
              <a:buSzPts val="1100"/>
              <a:buNone/>
              <a:defRPr/>
            </a:lvl6pPr>
            <a:lvl7pPr lvl="6">
              <a:spcBef>
                <a:spcPts val="200"/>
              </a:spcBef>
              <a:spcAft>
                <a:spcPts val="0"/>
              </a:spcAft>
              <a:buSzPts val="1100"/>
              <a:buNone/>
              <a:defRPr/>
            </a:lvl7pPr>
            <a:lvl8pPr lvl="7">
              <a:spcBef>
                <a:spcPts val="200"/>
              </a:spcBef>
              <a:spcAft>
                <a:spcPts val="0"/>
              </a:spcAft>
              <a:buSzPts val="1100"/>
              <a:buNone/>
              <a:defRPr/>
            </a:lvl8pPr>
            <a:lvl9pPr lvl="8">
              <a:spcBef>
                <a:spcPts val="200"/>
              </a:spcBef>
              <a:spcAft>
                <a:spcPts val="200"/>
              </a:spcAft>
              <a:buSzPts val="1100"/>
              <a:buNone/>
              <a:defRPr/>
            </a:lvl9pPr>
          </a:lstStyle>
          <a:p/>
        </p:txBody>
      </p:sp>
      <p:sp>
        <p:nvSpPr>
          <p:cNvPr id="223" name="Google Shape;223;p40"/>
          <p:cNvSpPr/>
          <p:nvPr>
            <p:ph idx="4" type="pic"/>
          </p:nvPr>
        </p:nvSpPr>
        <p:spPr>
          <a:xfrm>
            <a:off x="7153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
        <p:nvSpPr>
          <p:cNvPr id="224" name="Google Shape;224;p40"/>
          <p:cNvSpPr/>
          <p:nvPr>
            <p:ph idx="5" type="pic"/>
          </p:nvPr>
        </p:nvSpPr>
        <p:spPr>
          <a:xfrm>
            <a:off x="36346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
        <p:nvSpPr>
          <p:cNvPr id="225" name="Google Shape;225;p40"/>
          <p:cNvSpPr/>
          <p:nvPr>
            <p:ph idx="6" type="pic"/>
          </p:nvPr>
        </p:nvSpPr>
        <p:spPr>
          <a:xfrm>
            <a:off x="6553950" y="1271275"/>
            <a:ext cx="1874700" cy="1874700"/>
          </a:xfrm>
          <a:prstGeom prst="ellipse">
            <a:avLst/>
          </a:prstGeom>
          <a:noFill/>
          <a:ln cap="flat" cmpd="sng" w="38100">
            <a:solidFill>
              <a:srgbClr val="9ADCB4"/>
            </a:solidFill>
            <a:prstDash val="solid"/>
            <a:round/>
            <a:headEnd len="sm" w="sm" type="none"/>
            <a:tailEnd len="sm" w="sm" type="none"/>
          </a:ln>
          <a:effectLst>
            <a:outerShdw blurRad="114300" rotWithShape="0" algn="bl" dir="2700000" dist="76200">
              <a:srgbClr val="FFC91F">
                <a:alpha val="25000"/>
              </a:srgbClr>
            </a:outerShdw>
          </a:effectLst>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p:cSld name="MAIN_POINT">
    <p:spTree>
      <p:nvGrpSpPr>
        <p:cNvPr id="226" name="Shape 226"/>
        <p:cNvGrpSpPr/>
        <p:nvPr/>
      </p:nvGrpSpPr>
      <p:grpSpPr>
        <a:xfrm>
          <a:off x="0" y="0"/>
          <a:ext cx="0" cy="0"/>
          <a:chOff x="0" y="0"/>
          <a:chExt cx="0" cy="0"/>
        </a:xfrm>
      </p:grpSpPr>
      <p:sp>
        <p:nvSpPr>
          <p:cNvPr id="227" name="Google Shape;227;p41"/>
          <p:cNvSpPr/>
          <p:nvPr/>
        </p:nvSpPr>
        <p:spPr>
          <a:xfrm>
            <a:off x="286200" y="1076350"/>
            <a:ext cx="8571600" cy="3404100"/>
          </a:xfrm>
          <a:prstGeom prst="rect">
            <a:avLst/>
          </a:prstGeom>
          <a:solidFill>
            <a:srgbClr val="FDF0B1"/>
          </a:solidFill>
          <a:ln>
            <a:noFill/>
          </a:ln>
          <a:effectLst>
            <a:outerShdw blurRad="57150" rotWithShape="0" algn="bl" dir="2700000" dist="104775">
              <a:srgbClr val="FDF0B1">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aphicFrame>
        <p:nvGraphicFramePr>
          <p:cNvPr id="228" name="Google Shape;228;p41"/>
          <p:cNvGraphicFramePr/>
          <p:nvPr/>
        </p:nvGraphicFramePr>
        <p:xfrm>
          <a:off x="280700" y="1076350"/>
          <a:ext cx="3000000" cy="3000000"/>
        </p:xfrm>
        <a:graphic>
          <a:graphicData uri="http://schemas.openxmlformats.org/drawingml/2006/table">
            <a:tbl>
              <a:tblPr>
                <a:noFill/>
                <a:tableStyleId>{FC8BE6F5-EB60-4683-85E3-E5F5F870A00A}</a:tableStyleId>
              </a:tblPr>
              <a:tblGrid>
                <a:gridCol w="2857175"/>
                <a:gridCol w="2857175"/>
                <a:gridCol w="2857175"/>
              </a:tblGrid>
              <a:tr h="417450">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9ADCB4"/>
                    </a:solidFill>
                  </a:tcPr>
                </a:tc>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DAC2E0"/>
                    </a:solidFill>
                  </a:tcPr>
                </a:tc>
                <a:tc>
                  <a:txBody>
                    <a:bodyPr/>
                    <a:lstStyle/>
                    <a:p>
                      <a:pPr indent="0" lvl="0" marL="0" rtl="0" algn="ctr">
                        <a:spcBef>
                          <a:spcPts val="0"/>
                        </a:spcBef>
                        <a:spcAft>
                          <a:spcPts val="0"/>
                        </a:spcAft>
                        <a:buNone/>
                      </a:pPr>
                      <a:r>
                        <a:rPr b="1" lang="en" sz="1800">
                          <a:latin typeface="Century Gothic"/>
                          <a:ea typeface="Century Gothic"/>
                          <a:cs typeface="Century Gothic"/>
                          <a:sym typeface="Century Gothic"/>
                        </a:rPr>
                        <a:t>Heading</a:t>
                      </a:r>
                      <a:endParaRPr b="1" sz="18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CB497"/>
                    </a:solidFill>
                  </a:tcPr>
                </a:tc>
              </a:tr>
              <a:tr h="2946900">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3F5EA"/>
                    </a:solidFill>
                  </a:tcPr>
                </a:tc>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6F2F7"/>
                    </a:solidFill>
                  </a:tcPr>
                </a:tc>
                <a:tc>
                  <a:txBody>
                    <a:bodyPr/>
                    <a:lstStyle/>
                    <a:p>
                      <a:pPr indent="0" lvl="0" marL="0" rtl="0" algn="l">
                        <a:spcBef>
                          <a:spcPts val="0"/>
                        </a:spcBef>
                        <a:spcAft>
                          <a:spcPts val="0"/>
                        </a:spcAft>
                        <a:buNone/>
                      </a:pPr>
                      <a:r>
                        <a:t/>
                      </a:r>
                      <a:endParaRPr sz="1100">
                        <a:latin typeface="Century Gothic"/>
                        <a:ea typeface="Century Gothic"/>
                        <a:cs typeface="Century Gothic"/>
                        <a:sym typeface="Century Gothic"/>
                      </a:endParaRPr>
                    </a:p>
                    <a:p>
                      <a:pPr indent="0" lvl="0" marL="457200" rtl="0" algn="l">
                        <a:spcBef>
                          <a:spcPts val="0"/>
                        </a:spcBef>
                        <a:spcAft>
                          <a:spcPts val="0"/>
                        </a:spcAft>
                        <a:buNone/>
                      </a:pPr>
                      <a:r>
                        <a:t/>
                      </a:r>
                      <a:endParaRPr sz="1100">
                        <a:latin typeface="Century Gothic"/>
                        <a:ea typeface="Century Gothic"/>
                        <a:cs typeface="Century Gothic"/>
                        <a:sym typeface="Century Gothic"/>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FE2D6"/>
                    </a:solidFill>
                  </a:tcPr>
                </a:tc>
              </a:tr>
            </a:tbl>
          </a:graphicData>
        </a:graphic>
      </p:graphicFrame>
      <p:sp>
        <p:nvSpPr>
          <p:cNvPr id="229" name="Google Shape;229;p41"/>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30" name="Google Shape;230;p41"/>
          <p:cNvPicPr preferRelativeResize="0"/>
          <p:nvPr/>
        </p:nvPicPr>
        <p:blipFill>
          <a:blip r:embed="rId2">
            <a:alphaModFix/>
          </a:blip>
          <a:stretch>
            <a:fillRect/>
          </a:stretch>
        </p:blipFill>
        <p:spPr>
          <a:xfrm>
            <a:off x="4251613" y="4639348"/>
            <a:ext cx="640773" cy="410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ave Light" type="title">
  <p:cSld name="TITLE">
    <p:bg>
      <p:bgPr>
        <a:solidFill>
          <a:srgbClr val="EFFAF9"/>
        </a:solidFill>
      </p:bgPr>
    </p:bg>
    <p:spTree>
      <p:nvGrpSpPr>
        <p:cNvPr id="18" name="Shape 18"/>
        <p:cNvGrpSpPr/>
        <p:nvPr/>
      </p:nvGrpSpPr>
      <p:grpSpPr>
        <a:xfrm>
          <a:off x="0" y="0"/>
          <a:ext cx="0" cy="0"/>
          <a:chOff x="0" y="0"/>
          <a:chExt cx="0" cy="0"/>
        </a:xfrm>
      </p:grpSpPr>
      <p:sp>
        <p:nvSpPr>
          <p:cNvPr id="19" name="Google Shape;19;p5"/>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0" name="Google Shape;20;p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1" name="Google Shape;21;p5"/>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Chart 1">
  <p:cSld name="MAIN_POINT_1">
    <p:spTree>
      <p:nvGrpSpPr>
        <p:cNvPr id="231" name="Shape 231"/>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rado-divider">
  <p:cSld name="TITLE_4_1_3_1_3_1">
    <p:bg>
      <p:bgPr>
        <a:solidFill>
          <a:schemeClr val="dk2"/>
        </a:solidFill>
      </p:bgPr>
    </p:bg>
    <p:spTree>
      <p:nvGrpSpPr>
        <p:cNvPr id="232" name="Shape 232"/>
        <p:cNvGrpSpPr/>
        <p:nvPr/>
      </p:nvGrpSpPr>
      <p:grpSpPr>
        <a:xfrm>
          <a:off x="0" y="0"/>
          <a:ext cx="0" cy="0"/>
          <a:chOff x="0" y="0"/>
          <a:chExt cx="0" cy="0"/>
        </a:xfrm>
      </p:grpSpPr>
      <p:pic>
        <p:nvPicPr>
          <p:cNvPr id="233" name="Google Shape;233;p43"/>
          <p:cNvPicPr preferRelativeResize="0"/>
          <p:nvPr/>
        </p:nvPicPr>
        <p:blipFill rotWithShape="1">
          <a:blip r:embed="rId2">
            <a:alphaModFix/>
          </a:blip>
          <a:srcRect b="49" l="0" r="0" t="39"/>
          <a:stretch/>
        </p:blipFill>
        <p:spPr>
          <a:xfrm>
            <a:off x="0" y="0"/>
            <a:ext cx="9144003" cy="5143501"/>
          </a:xfrm>
          <a:prstGeom prst="rect">
            <a:avLst/>
          </a:prstGeom>
          <a:noFill/>
          <a:ln>
            <a:noFill/>
          </a:ln>
        </p:spPr>
      </p:pic>
      <p:sp>
        <p:nvSpPr>
          <p:cNvPr id="234" name="Google Shape;234;p43"/>
          <p:cNvSpPr txBox="1"/>
          <p:nvPr>
            <p:ph type="ctrTitle"/>
          </p:nvPr>
        </p:nvSpPr>
        <p:spPr>
          <a:xfrm>
            <a:off x="457200" y="1305925"/>
            <a:ext cx="8229600" cy="149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35" name="Google Shape;235;p43"/>
          <p:cNvSpPr txBox="1"/>
          <p:nvPr>
            <p:ph idx="1" type="subTitle"/>
          </p:nvPr>
        </p:nvSpPr>
        <p:spPr>
          <a:xfrm>
            <a:off x="457200" y="2834125"/>
            <a:ext cx="8229600" cy="792600"/>
          </a:xfrm>
          <a:prstGeom prst="rect">
            <a:avLst/>
          </a:prstGeom>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sp>
        <p:nvSpPr>
          <p:cNvPr id="236" name="Google Shape;236;p43"/>
          <p:cNvSpPr/>
          <p:nvPr/>
        </p:nvSpPr>
        <p:spPr>
          <a:xfrm>
            <a:off x="4247550" y="4771850"/>
            <a:ext cx="639600" cy="371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237" name="Google Shape;237;p43"/>
          <p:cNvPicPr preferRelativeResize="0"/>
          <p:nvPr/>
        </p:nvPicPr>
        <p:blipFill>
          <a:blip r:embed="rId3">
            <a:alphaModFix/>
          </a:blip>
          <a:stretch>
            <a:fillRect/>
          </a:stretch>
        </p:blipFill>
        <p:spPr>
          <a:xfrm>
            <a:off x="4369863" y="4771850"/>
            <a:ext cx="404281" cy="2591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Pétalo Light">
  <p:cSld name="TITLE_1">
    <p:bg>
      <p:bgPr>
        <a:solidFill>
          <a:srgbClr val="F6F2F7"/>
        </a:solidFill>
      </p:bgPr>
    </p:bg>
    <p:spTree>
      <p:nvGrpSpPr>
        <p:cNvPr id="22" name="Shape 22"/>
        <p:cNvGrpSpPr/>
        <p:nvPr/>
      </p:nvGrpSpPr>
      <p:grpSpPr>
        <a:xfrm>
          <a:off x="0" y="0"/>
          <a:ext cx="0" cy="0"/>
          <a:chOff x="0" y="0"/>
          <a:chExt cx="0" cy="0"/>
        </a:xfrm>
      </p:grpSpPr>
      <p:sp>
        <p:nvSpPr>
          <p:cNvPr id="23" name="Google Shape;23;p6"/>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4" name="Google Shape;24;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5" name="Google Shape;25;p6"/>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gua Light">
  <p:cSld name="TITLE_2">
    <p:bg>
      <p:bgPr>
        <a:solidFill>
          <a:srgbClr val="C8F0FA"/>
        </a:solidFill>
      </p:bgPr>
    </p:bg>
    <p:spTree>
      <p:nvGrpSpPr>
        <p:cNvPr id="26" name="Shape 26"/>
        <p:cNvGrpSpPr/>
        <p:nvPr/>
      </p:nvGrpSpPr>
      <p:grpSpPr>
        <a:xfrm>
          <a:off x="0" y="0"/>
          <a:ext cx="0" cy="0"/>
          <a:chOff x="0" y="0"/>
          <a:chExt cx="0" cy="0"/>
        </a:xfrm>
      </p:grpSpPr>
      <p:sp>
        <p:nvSpPr>
          <p:cNvPr id="27" name="Google Shape;27;p7"/>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8" name="Google Shape;28;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29" name="Google Shape;29;p7"/>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Adobe Light">
  <p:cSld name="TITLE_3">
    <p:bg>
      <p:bgPr>
        <a:solidFill>
          <a:srgbClr val="FFE2D6"/>
        </a:solidFill>
      </p:bgPr>
    </p:bg>
    <p:spTree>
      <p:nvGrpSpPr>
        <p:cNvPr id="30" name="Shape 30"/>
        <p:cNvGrpSpPr/>
        <p:nvPr/>
      </p:nvGrpSpPr>
      <p:grpSpPr>
        <a:xfrm>
          <a:off x="0" y="0"/>
          <a:ext cx="0" cy="0"/>
          <a:chOff x="0" y="0"/>
          <a:chExt cx="0" cy="0"/>
        </a:xfrm>
      </p:grpSpPr>
      <p:sp>
        <p:nvSpPr>
          <p:cNvPr id="31" name="Google Shape;31;p8"/>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2" name="Google Shape;32;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3" name="Google Shape;33;p8"/>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p:cSld name="TITLE_4">
    <p:bg>
      <p:bgPr>
        <a:solidFill>
          <a:srgbClr val="FDF0B1"/>
        </a:solidFill>
      </p:bgPr>
    </p:bg>
    <p:spTree>
      <p:nvGrpSpPr>
        <p:cNvPr id="34" name="Shape 34"/>
        <p:cNvGrpSpPr/>
        <p:nvPr/>
      </p:nvGrpSpPr>
      <p:grpSpPr>
        <a:xfrm>
          <a:off x="0" y="0"/>
          <a:ext cx="0" cy="0"/>
          <a:chOff x="0" y="0"/>
          <a:chExt cx="0" cy="0"/>
        </a:xfrm>
      </p:grpSpPr>
      <p:sp>
        <p:nvSpPr>
          <p:cNvPr id="35" name="Google Shape;35;p9"/>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6" name="Google Shape;36;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37" name="Google Shape;37;p9"/>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la Books - Title Slide - Sol Light 1">
  <p:cSld name="TITLE_4_1">
    <p:bg>
      <p:bgPr>
        <a:solidFill>
          <a:srgbClr val="E3F5EA"/>
        </a:solidFill>
      </p:bgPr>
    </p:bg>
    <p:spTree>
      <p:nvGrpSpPr>
        <p:cNvPr id="38" name="Shape 38"/>
        <p:cNvGrpSpPr/>
        <p:nvPr/>
      </p:nvGrpSpPr>
      <p:grpSpPr>
        <a:xfrm>
          <a:off x="0" y="0"/>
          <a:ext cx="0" cy="0"/>
          <a:chOff x="0" y="0"/>
          <a:chExt cx="0" cy="0"/>
        </a:xfrm>
      </p:grpSpPr>
      <p:sp>
        <p:nvSpPr>
          <p:cNvPr id="39" name="Google Shape;39;p10"/>
          <p:cNvSpPr txBox="1"/>
          <p:nvPr>
            <p:ph type="ctrTitle"/>
          </p:nvPr>
        </p:nvSpPr>
        <p:spPr>
          <a:xfrm>
            <a:off x="311700" y="1305925"/>
            <a:ext cx="8520600" cy="1491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0" name="Google Shape;40;p1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200"/>
              </a:spcBef>
              <a:spcAft>
                <a:spcPts val="0"/>
              </a:spcAft>
              <a:buSzPts val="1800"/>
              <a:buNone/>
              <a:defRPr b="0" sz="1800"/>
            </a:lvl1pPr>
            <a:lvl2pPr lvl="1" algn="ctr">
              <a:lnSpc>
                <a:spcPct val="100000"/>
              </a:lnSpc>
              <a:spcBef>
                <a:spcPts val="200"/>
              </a:spcBef>
              <a:spcAft>
                <a:spcPts val="0"/>
              </a:spcAft>
              <a:buSzPts val="2800"/>
              <a:buNone/>
              <a:defRPr sz="2800"/>
            </a:lvl2pPr>
            <a:lvl3pPr lvl="2" algn="ctr">
              <a:lnSpc>
                <a:spcPct val="100000"/>
              </a:lnSpc>
              <a:spcBef>
                <a:spcPts val="200"/>
              </a:spcBef>
              <a:spcAft>
                <a:spcPts val="0"/>
              </a:spcAft>
              <a:buSzPts val="2800"/>
              <a:buNone/>
              <a:defRPr sz="2800"/>
            </a:lvl3pPr>
            <a:lvl4pPr lvl="3" algn="ctr">
              <a:lnSpc>
                <a:spcPct val="100000"/>
              </a:lnSpc>
              <a:spcBef>
                <a:spcPts val="200"/>
              </a:spcBef>
              <a:spcAft>
                <a:spcPts val="0"/>
              </a:spcAft>
              <a:buSzPts val="2800"/>
              <a:buNone/>
              <a:defRPr sz="2800"/>
            </a:lvl4pPr>
            <a:lvl5pPr lvl="4" algn="ctr">
              <a:lnSpc>
                <a:spcPct val="100000"/>
              </a:lnSpc>
              <a:spcBef>
                <a:spcPts val="200"/>
              </a:spcBef>
              <a:spcAft>
                <a:spcPts val="0"/>
              </a:spcAft>
              <a:buSzPts val="2800"/>
              <a:buNone/>
              <a:defRPr sz="2800"/>
            </a:lvl5pPr>
            <a:lvl6pPr lvl="5" algn="ctr">
              <a:lnSpc>
                <a:spcPct val="100000"/>
              </a:lnSpc>
              <a:spcBef>
                <a:spcPts val="200"/>
              </a:spcBef>
              <a:spcAft>
                <a:spcPts val="0"/>
              </a:spcAft>
              <a:buSzPts val="2800"/>
              <a:buNone/>
              <a:defRPr sz="2800"/>
            </a:lvl6pPr>
            <a:lvl7pPr lvl="6" algn="ctr">
              <a:lnSpc>
                <a:spcPct val="100000"/>
              </a:lnSpc>
              <a:spcBef>
                <a:spcPts val="200"/>
              </a:spcBef>
              <a:spcAft>
                <a:spcPts val="0"/>
              </a:spcAft>
              <a:buSzPts val="2800"/>
              <a:buNone/>
              <a:defRPr sz="2800"/>
            </a:lvl7pPr>
            <a:lvl8pPr lvl="7" algn="ctr">
              <a:lnSpc>
                <a:spcPct val="100000"/>
              </a:lnSpc>
              <a:spcBef>
                <a:spcPts val="200"/>
              </a:spcBef>
              <a:spcAft>
                <a:spcPts val="0"/>
              </a:spcAft>
              <a:buSzPts val="2800"/>
              <a:buNone/>
              <a:defRPr sz="2800"/>
            </a:lvl8pPr>
            <a:lvl9pPr lvl="8" algn="ctr">
              <a:lnSpc>
                <a:spcPct val="100000"/>
              </a:lnSpc>
              <a:spcBef>
                <a:spcPts val="200"/>
              </a:spcBef>
              <a:spcAft>
                <a:spcPts val="0"/>
              </a:spcAft>
              <a:buSzPts val="2800"/>
              <a:buNone/>
              <a:defRPr sz="2800"/>
            </a:lvl9pPr>
          </a:lstStyle>
          <a:p/>
        </p:txBody>
      </p:sp>
      <p:pic>
        <p:nvPicPr>
          <p:cNvPr id="41" name="Google Shape;41;p10"/>
          <p:cNvPicPr preferRelativeResize="0"/>
          <p:nvPr/>
        </p:nvPicPr>
        <p:blipFill rotWithShape="1">
          <a:blip r:embed="rId2">
            <a:alphaModFix/>
          </a:blip>
          <a:srcRect b="0" l="0" r="0" t="0"/>
          <a:stretch/>
        </p:blipFill>
        <p:spPr>
          <a:xfrm>
            <a:off x="3785001" y="3953747"/>
            <a:ext cx="1574001" cy="10090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5" Type="http://schemas.openxmlformats.org/officeDocument/2006/relationships/slideLayout" Target="../slideLayouts/slideLayout28.xml"/><Relationship Id="rId19" Type="http://schemas.openxmlformats.org/officeDocument/2006/relationships/theme" Target="../theme/theme3.xml"/><Relationship Id="rId6" Type="http://schemas.openxmlformats.org/officeDocument/2006/relationships/slideLayout" Target="../slideLayouts/slideLayout29.xml"/><Relationship Id="rId18" Type="http://schemas.openxmlformats.org/officeDocument/2006/relationships/slideLayout" Target="../slideLayouts/slideLayout41.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363535"/>
              </a:buClr>
              <a:buSzPts val="2400"/>
              <a:buFont typeface="Century Gothic"/>
              <a:buNone/>
              <a:defRPr b="1" i="0" sz="2400" u="none" cap="none" strike="noStrike">
                <a:solidFill>
                  <a:srgbClr val="363535"/>
                </a:solidFill>
                <a:latin typeface="Century Gothic"/>
                <a:ea typeface="Century Gothic"/>
                <a:cs typeface="Century Gothic"/>
                <a:sym typeface="Century Gothic"/>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1pPr>
            <a:lvl2pPr indent="-342900" lvl="1" marL="914400" marR="0" rtl="0" algn="l">
              <a:lnSpc>
                <a:spcPct val="115000"/>
              </a:lnSpc>
              <a:spcBef>
                <a:spcPts val="200"/>
              </a:spcBef>
              <a:spcAft>
                <a:spcPts val="0"/>
              </a:spcAft>
              <a:buClr>
                <a:srgbClr val="363535"/>
              </a:buClr>
              <a:buSzPts val="1800"/>
              <a:buFont typeface="Century Gothic"/>
              <a:buChar char="○"/>
              <a:defRPr b="0" i="0" sz="1800" u="none" cap="none" strike="noStrike">
                <a:solidFill>
                  <a:srgbClr val="363535"/>
                </a:solidFill>
                <a:latin typeface="Century Gothic"/>
                <a:ea typeface="Century Gothic"/>
                <a:cs typeface="Century Gothic"/>
                <a:sym typeface="Century Gothic"/>
              </a:defRPr>
            </a:lvl2pPr>
            <a:lvl3pPr indent="-317500" lvl="2" marL="13716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3pPr>
            <a:lvl4pPr indent="-317500" lvl="3" marL="1828800" marR="0" rtl="0" algn="l">
              <a:lnSpc>
                <a:spcPct val="115000"/>
              </a:lnSpc>
              <a:spcBef>
                <a:spcPts val="200"/>
              </a:spcBef>
              <a:spcAft>
                <a:spcPts val="0"/>
              </a:spcAft>
              <a:buClr>
                <a:srgbClr val="363535"/>
              </a:buClr>
              <a:buSzPts val="1400"/>
              <a:buFont typeface="Century Gothic"/>
              <a:buChar char="●"/>
              <a:defRPr b="0" i="0" sz="1400" u="none" cap="none" strike="noStrike">
                <a:solidFill>
                  <a:srgbClr val="363535"/>
                </a:solidFill>
                <a:latin typeface="Century Gothic"/>
                <a:ea typeface="Century Gothic"/>
                <a:cs typeface="Century Gothic"/>
                <a:sym typeface="Century Gothic"/>
              </a:defRPr>
            </a:lvl4pPr>
            <a:lvl5pPr indent="-298450" lvl="4" marL="22860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5pPr>
            <a:lvl6pPr indent="-298450" lvl="5" marL="27432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6pPr>
            <a:lvl7pPr indent="-298450" lvl="6" marL="32004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7pPr>
            <a:lvl8pPr indent="-298450" lvl="7" marL="3657600" marR="0" rtl="0" algn="l">
              <a:lnSpc>
                <a:spcPct val="115000"/>
              </a:lnSpc>
              <a:spcBef>
                <a:spcPts val="200"/>
              </a:spcBef>
              <a:spcAft>
                <a:spcPts val="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8pPr>
            <a:lvl9pPr indent="-298450" lvl="8" marL="4114800" marR="0" rtl="0" algn="l">
              <a:lnSpc>
                <a:spcPct val="115000"/>
              </a:lnSpc>
              <a:spcBef>
                <a:spcPts val="200"/>
              </a:spcBef>
              <a:spcAft>
                <a:spcPts val="200"/>
              </a:spcAft>
              <a:buClr>
                <a:srgbClr val="363535"/>
              </a:buClr>
              <a:buSzPts val="1100"/>
              <a:buFont typeface="Century Gothic"/>
              <a:buChar char="■"/>
              <a:defRPr b="0" i="0" sz="1100" u="none" cap="none" strike="noStrike">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5" name="Shape 145"/>
        <p:cNvGrpSpPr/>
        <p:nvPr/>
      </p:nvGrpSpPr>
      <p:grpSpPr>
        <a:xfrm>
          <a:off x="0" y="0"/>
          <a:ext cx="0" cy="0"/>
          <a:chOff x="0" y="0"/>
          <a:chExt cx="0" cy="0"/>
        </a:xfrm>
      </p:grpSpPr>
      <p:sp>
        <p:nvSpPr>
          <p:cNvPr id="146" name="Google Shape;14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63535"/>
              </a:buClr>
              <a:buSzPts val="2400"/>
              <a:buFont typeface="Century Gothic"/>
              <a:buNone/>
              <a:defRPr b="1" sz="2400">
                <a:solidFill>
                  <a:srgbClr val="363535"/>
                </a:solidFill>
                <a:latin typeface="Century Gothic"/>
                <a:ea typeface="Century Gothic"/>
                <a:cs typeface="Century Gothic"/>
                <a:sym typeface="Century Gothi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47" name="Google Shape;14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1pPr>
            <a:lvl2pPr indent="-342900" lvl="1" marL="914400">
              <a:lnSpc>
                <a:spcPct val="115000"/>
              </a:lnSpc>
              <a:spcBef>
                <a:spcPts val="200"/>
              </a:spcBef>
              <a:spcAft>
                <a:spcPts val="0"/>
              </a:spcAft>
              <a:buClr>
                <a:srgbClr val="363535"/>
              </a:buClr>
              <a:buSzPts val="1800"/>
              <a:buFont typeface="Century Gothic"/>
              <a:buChar char="○"/>
              <a:defRPr sz="1800">
                <a:solidFill>
                  <a:srgbClr val="363535"/>
                </a:solidFill>
                <a:latin typeface="Century Gothic"/>
                <a:ea typeface="Century Gothic"/>
                <a:cs typeface="Century Gothic"/>
                <a:sym typeface="Century Gothic"/>
              </a:defRPr>
            </a:lvl2pPr>
            <a:lvl3pPr indent="-317500" lvl="2" marL="13716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3pPr>
            <a:lvl4pPr indent="-317500" lvl="3" marL="1828800">
              <a:lnSpc>
                <a:spcPct val="115000"/>
              </a:lnSpc>
              <a:spcBef>
                <a:spcPts val="200"/>
              </a:spcBef>
              <a:spcAft>
                <a:spcPts val="0"/>
              </a:spcAft>
              <a:buClr>
                <a:srgbClr val="363535"/>
              </a:buClr>
              <a:buSzPts val="1400"/>
              <a:buFont typeface="Century Gothic"/>
              <a:buChar char="●"/>
              <a:defRPr>
                <a:solidFill>
                  <a:srgbClr val="363535"/>
                </a:solidFill>
                <a:latin typeface="Century Gothic"/>
                <a:ea typeface="Century Gothic"/>
                <a:cs typeface="Century Gothic"/>
                <a:sym typeface="Century Gothic"/>
              </a:defRPr>
            </a:lvl4pPr>
            <a:lvl5pPr indent="-298450" lvl="4" marL="22860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5pPr>
            <a:lvl6pPr indent="-298450" lvl="5" marL="27432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6pPr>
            <a:lvl7pPr indent="-298450" lvl="6" marL="32004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7pPr>
            <a:lvl8pPr indent="-298450" lvl="7" marL="3657600">
              <a:lnSpc>
                <a:spcPct val="115000"/>
              </a:lnSpc>
              <a:spcBef>
                <a:spcPts val="200"/>
              </a:spcBef>
              <a:spcAft>
                <a:spcPts val="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8pPr>
            <a:lvl9pPr indent="-298450" lvl="8" marL="4114800">
              <a:lnSpc>
                <a:spcPct val="115000"/>
              </a:lnSpc>
              <a:spcBef>
                <a:spcPts val="200"/>
              </a:spcBef>
              <a:spcAft>
                <a:spcPts val="200"/>
              </a:spcAft>
              <a:buClr>
                <a:srgbClr val="363535"/>
              </a:buClr>
              <a:buSzPts val="1100"/>
              <a:buFont typeface="Century Gothic"/>
              <a:buChar char="■"/>
              <a:defRPr sz="1100">
                <a:solidFill>
                  <a:srgbClr val="363535"/>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7.xml"/><Relationship Id="rId3"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8.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2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3.xml"/><Relationship Id="rId3"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4.xml"/><Relationship Id="rId3"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5.xml"/><Relationship Id="rId3"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6.xml"/><Relationship Id="rId3"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7.xml"/><Relationship Id="rId3"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8.xml"/><Relationship Id="rId3" Type="http://schemas.openxmlformats.org/officeDocument/2006/relationships/image" Target="../media/image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9.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0.xml"/><Relationship Id="rId3"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1.xml"/><Relationship Id="rId3"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2.xml"/><Relationship Id="rId3"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 Id="rId3" Type="http://schemas.openxmlformats.org/officeDocument/2006/relationships/image" Target="../media/image1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4.xml"/><Relationship Id="rId3"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5.xml"/><Relationship Id="rId3"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6.xml"/><Relationship Id="rId3" Type="http://schemas.openxmlformats.org/officeDocument/2006/relationships/image" Target="../media/image1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7.xml"/><Relationship Id="rId3" Type="http://schemas.openxmlformats.org/officeDocument/2006/relationships/image" Target="../media/image1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8.xml"/><Relationship Id="rId3"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9.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3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0.xml"/><Relationship Id="rId3"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1.xml"/><Relationship Id="rId3" Type="http://schemas.openxmlformats.org/officeDocument/2006/relationships/image" Target="../media/image2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p44"/>
          <p:cNvSpPr txBox="1"/>
          <p:nvPr>
            <p:ph type="ctrTitle"/>
          </p:nvPr>
        </p:nvSpPr>
        <p:spPr>
          <a:xfrm>
            <a:off x="311700" y="458700"/>
            <a:ext cx="8520600" cy="461700"/>
          </a:xfrm>
          <a:prstGeom prst="rect">
            <a:avLst/>
          </a:prstGeom>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None/>
            </a:pPr>
            <a:r>
              <a:rPr lang="en">
                <a:solidFill>
                  <a:srgbClr val="434343"/>
                </a:solidFill>
              </a:rPr>
              <a:t>Presentación de fonética</a:t>
            </a:r>
            <a:endParaRPr/>
          </a:p>
        </p:txBody>
      </p:sp>
      <p:pic>
        <p:nvPicPr>
          <p:cNvPr id="243" name="Google Shape;243;p44"/>
          <p:cNvPicPr preferRelativeResize="0"/>
          <p:nvPr/>
        </p:nvPicPr>
        <p:blipFill>
          <a:blip r:embed="rId3">
            <a:alphaModFix/>
          </a:blip>
          <a:stretch>
            <a:fillRect/>
          </a:stretch>
        </p:blipFill>
        <p:spPr>
          <a:xfrm>
            <a:off x="3468971" y="1371995"/>
            <a:ext cx="2133053" cy="3296074"/>
          </a:xfrm>
          <a:prstGeom prst="rect">
            <a:avLst/>
          </a:prstGeom>
          <a:noFill/>
          <a:ln>
            <a:noFill/>
          </a:ln>
        </p:spPr>
      </p:pic>
      <p:sp>
        <p:nvSpPr>
          <p:cNvPr id="244" name="Google Shape;244;p44"/>
          <p:cNvSpPr txBox="1"/>
          <p:nvPr/>
        </p:nvSpPr>
        <p:spPr>
          <a:xfrm>
            <a:off x="8089925" y="1176775"/>
            <a:ext cx="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63535"/>
                </a:solidFill>
                <a:latin typeface="Century Gothic"/>
                <a:ea typeface="Century Gothic"/>
                <a:cs typeface="Century Gothic"/>
                <a:sym typeface="Century Gothic"/>
              </a:rPr>
              <a:t>17.2</a:t>
            </a:r>
            <a:endParaRPr sz="1800">
              <a:solidFill>
                <a:srgbClr val="363535"/>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53"/>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298" name="Google Shape;298;p53"/>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ai</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5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04" name="Google Shape;304;p54"/>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au</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55"/>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10" name="Google Shape;310;p55"/>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ei</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56"/>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
        <p:nvSpPr>
          <p:cNvPr id="316" name="Google Shape;316;p56"/>
          <p:cNvSpPr txBox="1"/>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eu</a:t>
            </a:r>
            <a:endParaRPr sz="9600">
              <a:solidFill>
                <a:srgbClr val="363535"/>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57"/>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322" name="Google Shape;322;p57"/>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 3. Dictado</a:t>
            </a:r>
            <a:endParaRPr b="1" sz="3500">
              <a:solidFill>
                <a:srgbClr val="363535"/>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graphicFrame>
        <p:nvGraphicFramePr>
          <p:cNvPr id="327" name="Google Shape;327;p58"/>
          <p:cNvGraphicFramePr/>
          <p:nvPr/>
        </p:nvGraphicFramePr>
        <p:xfrm>
          <a:off x="2635475" y="1477400"/>
          <a:ext cx="3000000" cy="3000000"/>
        </p:xfrm>
        <a:graphic>
          <a:graphicData uri="http://schemas.openxmlformats.org/drawingml/2006/table">
            <a:tbl>
              <a:tblPr>
                <a:noFill/>
                <a:tableStyleId>{FC8BE6F5-EB60-4683-85E3-E5F5F870A00A}</a:tableStyleId>
              </a:tblPr>
              <a:tblGrid>
                <a:gridCol w="1936525"/>
                <a:gridCol w="1936525"/>
              </a:tblGrid>
              <a:tr h="1818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328" name="Google Shape;328;p58"/>
          <p:cNvPicPr preferRelativeResize="0"/>
          <p:nvPr>
            <p:ph idx="2" type="pic"/>
          </p:nvPr>
        </p:nvPicPr>
        <p:blipFill rotWithShape="1">
          <a:blip r:embed="rId3">
            <a:alphaModFix/>
          </a:blip>
          <a:srcRect b="0" l="0" r="0" t="0"/>
          <a:stretch/>
        </p:blipFill>
        <p:spPr>
          <a:xfrm>
            <a:off x="23648" y="4124050"/>
            <a:ext cx="923100" cy="923100"/>
          </a:xfrm>
          <a:prstGeom prst="ellipse">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59"/>
          <p:cNvPicPr preferRelativeResize="0"/>
          <p:nvPr/>
        </p:nvPicPr>
        <p:blipFill rotWithShape="1">
          <a:blip r:embed="rId3">
            <a:alphaModFix/>
          </a:blip>
          <a:srcRect b="0" l="0" r="0" t="0"/>
          <a:stretch/>
        </p:blipFill>
        <p:spPr>
          <a:xfrm>
            <a:off x="2247900" y="1051550"/>
            <a:ext cx="2286000" cy="2286000"/>
          </a:xfrm>
          <a:prstGeom prst="rect">
            <a:avLst/>
          </a:prstGeom>
          <a:noFill/>
          <a:ln>
            <a:noFill/>
          </a:ln>
        </p:spPr>
      </p:pic>
      <p:sp>
        <p:nvSpPr>
          <p:cNvPr id="334" name="Google Shape;334;p59"/>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4. Sílabas </a:t>
            </a:r>
            <a:endParaRPr b="1" sz="3500">
              <a:solidFill>
                <a:srgbClr val="363535"/>
              </a:solidFill>
              <a:latin typeface="Century Gothic"/>
              <a:ea typeface="Century Gothic"/>
              <a:cs typeface="Century Gothic"/>
              <a:sym typeface="Century Gothic"/>
            </a:endParaRPr>
          </a:p>
        </p:txBody>
      </p:sp>
      <p:pic>
        <p:nvPicPr>
          <p:cNvPr id="335" name="Google Shape;335;p59"/>
          <p:cNvPicPr preferRelativeResize="0"/>
          <p:nvPr/>
        </p:nvPicPr>
        <p:blipFill rotWithShape="1">
          <a:blip r:embed="rId4">
            <a:alphaModFix/>
          </a:blip>
          <a:srcRect b="0" l="0" r="0" t="0"/>
          <a:stretch/>
        </p:blipFill>
        <p:spPr>
          <a:xfrm>
            <a:off x="4610100" y="1051550"/>
            <a:ext cx="2286000" cy="228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0"/>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pau</a:t>
            </a:r>
            <a:endParaRPr sz="9600"/>
          </a:p>
        </p:txBody>
      </p:sp>
      <p:sp>
        <p:nvSpPr>
          <p:cNvPr id="341" name="Google Shape;341;p60"/>
          <p:cNvSpPr/>
          <p:nvPr/>
        </p:nvSpPr>
        <p:spPr>
          <a:xfrm>
            <a:off x="3380575" y="3191525"/>
            <a:ext cx="2425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42" name="Google Shape;342;p60"/>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61"/>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rien</a:t>
            </a:r>
            <a:endParaRPr sz="9600"/>
          </a:p>
        </p:txBody>
      </p:sp>
      <p:sp>
        <p:nvSpPr>
          <p:cNvPr id="348" name="Google Shape;348;p61"/>
          <p:cNvSpPr/>
          <p:nvPr/>
        </p:nvSpPr>
        <p:spPr>
          <a:xfrm>
            <a:off x="3498400" y="3090350"/>
            <a:ext cx="2271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49" name="Google Shape;349;p61"/>
          <p:cNvPicPr preferRelativeResize="0"/>
          <p:nvPr>
            <p:ph idx="2" type="pic"/>
          </p:nvPr>
        </p:nvPicPr>
        <p:blipFill rotWithShape="1">
          <a:blip r:embed="rId3">
            <a:alphaModFix/>
          </a:blip>
          <a:srcRect b="0" l="0" r="0" t="0"/>
          <a:stretch/>
        </p:blipFill>
        <p:spPr>
          <a:xfrm>
            <a:off x="89625" y="4171350"/>
            <a:ext cx="822900" cy="822900"/>
          </a:xfrm>
          <a:prstGeom prst="ellipse">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2"/>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món</a:t>
            </a:r>
            <a:endParaRPr sz="9600"/>
          </a:p>
        </p:txBody>
      </p:sp>
      <p:sp>
        <p:nvSpPr>
          <p:cNvPr id="355" name="Google Shape;355;p62"/>
          <p:cNvSpPr/>
          <p:nvPr/>
        </p:nvSpPr>
        <p:spPr>
          <a:xfrm>
            <a:off x="3235275" y="3191525"/>
            <a:ext cx="2828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56" name="Google Shape;356;p62"/>
          <p:cNvPicPr preferRelativeResize="0"/>
          <p:nvPr>
            <p:ph idx="2" type="pic"/>
          </p:nvPr>
        </p:nvPicPr>
        <p:blipFill rotWithShape="1">
          <a:blip r:embed="rId3">
            <a:alphaModFix/>
          </a:blip>
          <a:srcRect b="0" l="0" r="0" t="0"/>
          <a:stretch/>
        </p:blipFill>
        <p:spPr>
          <a:xfrm>
            <a:off x="101450" y="4174375"/>
            <a:ext cx="822900" cy="822900"/>
          </a:xfrm>
          <a:prstGeom prst="ellipse">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48" name="Shape 248"/>
        <p:cNvGrpSpPr/>
        <p:nvPr/>
      </p:nvGrpSpPr>
      <p:grpSpPr>
        <a:xfrm>
          <a:off x="0" y="0"/>
          <a:ext cx="0" cy="0"/>
          <a:chOff x="0" y="0"/>
          <a:chExt cx="0" cy="0"/>
        </a:xfrm>
      </p:grpSpPr>
      <p:sp>
        <p:nvSpPr>
          <p:cNvPr id="249" name="Google Shape;249;p45"/>
          <p:cNvSpPr txBox="1"/>
          <p:nvPr/>
        </p:nvSpPr>
        <p:spPr>
          <a:xfrm>
            <a:off x="310900" y="1848450"/>
            <a:ext cx="8388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solidFill>
                  <a:srgbClr val="363535"/>
                </a:solidFill>
                <a:latin typeface="Century Gothic"/>
                <a:ea typeface="Century Gothic"/>
                <a:cs typeface="Century Gothic"/>
                <a:sym typeface="Century Gothic"/>
              </a:rPr>
              <a:t>Día 1 </a:t>
            </a:r>
            <a:endParaRPr b="1" sz="6000">
              <a:solidFill>
                <a:srgbClr val="363535"/>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63"/>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cuán</a:t>
            </a:r>
            <a:endParaRPr sz="9600"/>
          </a:p>
        </p:txBody>
      </p:sp>
      <p:sp>
        <p:nvSpPr>
          <p:cNvPr id="362" name="Google Shape;362;p63"/>
          <p:cNvSpPr/>
          <p:nvPr/>
        </p:nvSpPr>
        <p:spPr>
          <a:xfrm>
            <a:off x="3016768" y="3191525"/>
            <a:ext cx="3257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63" name="Google Shape;363;p63"/>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64"/>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haus</a:t>
            </a:r>
            <a:endParaRPr sz="9600"/>
          </a:p>
        </p:txBody>
      </p:sp>
      <p:sp>
        <p:nvSpPr>
          <p:cNvPr id="369" name="Google Shape;369;p64"/>
          <p:cNvSpPr/>
          <p:nvPr/>
        </p:nvSpPr>
        <p:spPr>
          <a:xfrm>
            <a:off x="3148100" y="3191525"/>
            <a:ext cx="3002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70" name="Google Shape;370;p64"/>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5"/>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bre</a:t>
            </a:r>
            <a:endParaRPr sz="9600"/>
          </a:p>
        </p:txBody>
      </p:sp>
      <p:sp>
        <p:nvSpPr>
          <p:cNvPr id="376" name="Google Shape;376;p65"/>
          <p:cNvSpPr/>
          <p:nvPr/>
        </p:nvSpPr>
        <p:spPr>
          <a:xfrm>
            <a:off x="3515350" y="3203350"/>
            <a:ext cx="2290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77" name="Google Shape;377;p65"/>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6"/>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ham</a:t>
            </a:r>
            <a:endParaRPr sz="9600"/>
          </a:p>
        </p:txBody>
      </p:sp>
      <p:sp>
        <p:nvSpPr>
          <p:cNvPr id="383" name="Google Shape;383;p66"/>
          <p:cNvSpPr/>
          <p:nvPr/>
        </p:nvSpPr>
        <p:spPr>
          <a:xfrm>
            <a:off x="3262825" y="3191525"/>
            <a:ext cx="2793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84" name="Google Shape;384;p66"/>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7"/>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nión</a:t>
            </a:r>
            <a:endParaRPr sz="9600"/>
          </a:p>
        </p:txBody>
      </p:sp>
      <p:sp>
        <p:nvSpPr>
          <p:cNvPr id="390" name="Google Shape;390;p67"/>
          <p:cNvSpPr/>
          <p:nvPr/>
        </p:nvSpPr>
        <p:spPr>
          <a:xfrm>
            <a:off x="3322450" y="3191525"/>
            <a:ext cx="2595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91" name="Google Shape;391;p67"/>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8"/>
          <p:cNvSpPr txBox="1"/>
          <p:nvPr>
            <p:ph idx="4294967295" type="body"/>
          </p:nvPr>
        </p:nvSpPr>
        <p:spPr>
          <a:xfrm>
            <a:off x="311700" y="1740600"/>
            <a:ext cx="85206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pla</a:t>
            </a:r>
            <a:endParaRPr sz="9600"/>
          </a:p>
        </p:txBody>
      </p:sp>
      <p:sp>
        <p:nvSpPr>
          <p:cNvPr id="397" name="Google Shape;397;p68"/>
          <p:cNvSpPr/>
          <p:nvPr/>
        </p:nvSpPr>
        <p:spPr>
          <a:xfrm>
            <a:off x="3669650" y="3191525"/>
            <a:ext cx="20148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98" name="Google Shape;398;p68"/>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69"/>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404" name="Google Shape;404;p69"/>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 5. Dictado</a:t>
            </a:r>
            <a:endParaRPr b="1" sz="3500">
              <a:solidFill>
                <a:srgbClr val="363535"/>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graphicFrame>
        <p:nvGraphicFramePr>
          <p:cNvPr id="409" name="Google Shape;409;p70"/>
          <p:cNvGraphicFramePr/>
          <p:nvPr/>
        </p:nvGraphicFramePr>
        <p:xfrm>
          <a:off x="2295550" y="1733575"/>
          <a:ext cx="3000000" cy="3000000"/>
        </p:xfrm>
        <a:graphic>
          <a:graphicData uri="http://schemas.openxmlformats.org/drawingml/2006/table">
            <a:tbl>
              <a:tblPr>
                <a:noFill/>
                <a:tableStyleId>{6FCBF21B-D448-49D0-9DD2-C0A760105729}</a:tableStyleId>
              </a:tblPr>
              <a:tblGrid>
                <a:gridCol w="1611075"/>
                <a:gridCol w="1587050"/>
                <a:gridCol w="1587050"/>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410" name="Google Shape;410;p70"/>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graphicFrame>
        <p:nvGraphicFramePr>
          <p:cNvPr id="415" name="Google Shape;415;p71"/>
          <p:cNvGraphicFramePr/>
          <p:nvPr/>
        </p:nvGraphicFramePr>
        <p:xfrm>
          <a:off x="2295550" y="1733575"/>
          <a:ext cx="3000000" cy="3000000"/>
        </p:xfrm>
        <a:graphic>
          <a:graphicData uri="http://schemas.openxmlformats.org/drawingml/2006/table">
            <a:tbl>
              <a:tblPr>
                <a:noFill/>
                <a:tableStyleId>{6FCBF21B-D448-49D0-9DD2-C0A760105729}</a:tableStyleId>
              </a:tblPr>
              <a:tblGrid>
                <a:gridCol w="1209825"/>
                <a:gridCol w="1191775"/>
                <a:gridCol w="1191775"/>
                <a:gridCol w="1191775"/>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pic>
        <p:nvPicPr>
          <p:cNvPr id="416" name="Google Shape;416;p71"/>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72"/>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6. Palabras con 2 </a:t>
            </a:r>
            <a:r>
              <a:rPr b="1" lang="en" sz="3500">
                <a:solidFill>
                  <a:srgbClr val="363535"/>
                </a:solidFill>
                <a:latin typeface="Century Gothic"/>
                <a:ea typeface="Century Gothic"/>
                <a:cs typeface="Century Gothic"/>
                <a:sym typeface="Century Gothic"/>
              </a:rPr>
              <a:t>sílabas</a:t>
            </a:r>
            <a:r>
              <a:rPr b="1" lang="en" sz="3500">
                <a:solidFill>
                  <a:srgbClr val="363535"/>
                </a:solidFill>
                <a:latin typeface="Century Gothic"/>
                <a:ea typeface="Century Gothic"/>
                <a:cs typeface="Century Gothic"/>
                <a:sym typeface="Century Gothic"/>
              </a:rPr>
              <a:t> </a:t>
            </a:r>
            <a:endParaRPr b="1" sz="3500">
              <a:solidFill>
                <a:srgbClr val="363535"/>
              </a:solidFill>
              <a:latin typeface="Century Gothic"/>
              <a:ea typeface="Century Gothic"/>
              <a:cs typeface="Century Gothic"/>
              <a:sym typeface="Century Gothic"/>
            </a:endParaRPr>
          </a:p>
        </p:txBody>
      </p:sp>
      <p:pic>
        <p:nvPicPr>
          <p:cNvPr id="422" name="Google Shape;422;p72"/>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6"/>
          <p:cNvSpPr txBox="1"/>
          <p:nvPr>
            <p:ph type="ctrTitle"/>
          </p:nvPr>
        </p:nvSpPr>
        <p:spPr>
          <a:xfrm>
            <a:off x="457213" y="3483864"/>
            <a:ext cx="8229600" cy="538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sz="3500"/>
              <a:t>1. Conciencia fonémica </a:t>
            </a:r>
            <a:endParaRPr sz="3500"/>
          </a:p>
        </p:txBody>
      </p:sp>
      <p:pic>
        <p:nvPicPr>
          <p:cNvPr id="255" name="Google Shape;255;p46"/>
          <p:cNvPicPr preferRelativeResize="0"/>
          <p:nvPr>
            <p:ph idx="2" type="pic"/>
          </p:nvPr>
        </p:nvPicPr>
        <p:blipFill rotWithShape="1">
          <a:blip r:embed="rId3">
            <a:alphaModFix/>
          </a:blip>
          <a:srcRect b="0" l="0" r="0" t="0"/>
          <a:stretch/>
        </p:blipFill>
        <p:spPr>
          <a:xfrm>
            <a:off x="3352800" y="1051550"/>
            <a:ext cx="2286000" cy="2286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73"/>
          <p:cNvSpPr txBox="1"/>
          <p:nvPr>
            <p:ph idx="4294967295" type="body"/>
          </p:nvPr>
        </p:nvSpPr>
        <p:spPr>
          <a:xfrm>
            <a:off x="1929050" y="1793875"/>
            <a:ext cx="3123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ham</a:t>
            </a:r>
            <a:endParaRPr sz="9600"/>
          </a:p>
        </p:txBody>
      </p:sp>
      <p:sp>
        <p:nvSpPr>
          <p:cNvPr id="428" name="Google Shape;428;p73"/>
          <p:cNvSpPr txBox="1"/>
          <p:nvPr>
            <p:ph idx="4294967295" type="body"/>
          </p:nvPr>
        </p:nvSpPr>
        <p:spPr>
          <a:xfrm>
            <a:off x="4526700" y="179387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bre</a:t>
            </a:r>
            <a:endParaRPr sz="9600"/>
          </a:p>
        </p:txBody>
      </p:sp>
      <p:sp>
        <p:nvSpPr>
          <p:cNvPr id="429" name="Google Shape;429;p73"/>
          <p:cNvSpPr/>
          <p:nvPr/>
        </p:nvSpPr>
        <p:spPr>
          <a:xfrm>
            <a:off x="2156900" y="3267725"/>
            <a:ext cx="4713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30" name="Google Shape;430;p73"/>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74"/>
          <p:cNvSpPr txBox="1"/>
          <p:nvPr>
            <p:ph idx="4294967295" type="body"/>
          </p:nvPr>
        </p:nvSpPr>
        <p:spPr>
          <a:xfrm>
            <a:off x="2272413" y="15869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pla</a:t>
            </a:r>
            <a:endParaRPr sz="9600"/>
          </a:p>
        </p:txBody>
      </p:sp>
      <p:sp>
        <p:nvSpPr>
          <p:cNvPr id="436" name="Google Shape;436;p74"/>
          <p:cNvSpPr txBox="1"/>
          <p:nvPr>
            <p:ph idx="4294967295" type="body"/>
          </p:nvPr>
        </p:nvSpPr>
        <p:spPr>
          <a:xfrm>
            <a:off x="4330588" y="1586925"/>
            <a:ext cx="25410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nes</a:t>
            </a:r>
            <a:endParaRPr sz="9600"/>
          </a:p>
        </p:txBody>
      </p:sp>
      <p:sp>
        <p:nvSpPr>
          <p:cNvPr id="437" name="Google Shape;437;p74"/>
          <p:cNvSpPr/>
          <p:nvPr/>
        </p:nvSpPr>
        <p:spPr>
          <a:xfrm>
            <a:off x="2666975" y="3063375"/>
            <a:ext cx="38187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38" name="Google Shape;438;p74"/>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75"/>
          <p:cNvSpPr txBox="1"/>
          <p:nvPr>
            <p:ph idx="4294967295" type="body"/>
          </p:nvPr>
        </p:nvSpPr>
        <p:spPr>
          <a:xfrm>
            <a:off x="2336500" y="16263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ha</a:t>
            </a:r>
            <a:endParaRPr sz="9600"/>
          </a:p>
        </p:txBody>
      </p:sp>
      <p:sp>
        <p:nvSpPr>
          <p:cNvPr id="444" name="Google Shape;444;p75"/>
          <p:cNvSpPr txBox="1"/>
          <p:nvPr>
            <p:ph idx="4294967295" type="body"/>
          </p:nvPr>
        </p:nvSpPr>
        <p:spPr>
          <a:xfrm>
            <a:off x="4266350" y="16263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cen</a:t>
            </a:r>
            <a:endParaRPr sz="9600"/>
          </a:p>
        </p:txBody>
      </p:sp>
      <p:sp>
        <p:nvSpPr>
          <p:cNvPr id="445" name="Google Shape;445;p75"/>
          <p:cNvSpPr/>
          <p:nvPr/>
        </p:nvSpPr>
        <p:spPr>
          <a:xfrm>
            <a:off x="2801600" y="3023975"/>
            <a:ext cx="40059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46" name="Google Shape;446;p75"/>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76"/>
          <p:cNvSpPr txBox="1"/>
          <p:nvPr>
            <p:ph idx="4294967295" type="body"/>
          </p:nvPr>
        </p:nvSpPr>
        <p:spPr>
          <a:xfrm>
            <a:off x="2545325" y="1588225"/>
            <a:ext cx="2944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Eu</a:t>
            </a:r>
            <a:endParaRPr sz="9600"/>
          </a:p>
        </p:txBody>
      </p:sp>
      <p:sp>
        <p:nvSpPr>
          <p:cNvPr id="452" name="Google Shape;452;p76"/>
          <p:cNvSpPr txBox="1"/>
          <p:nvPr>
            <p:ph idx="4294967295" type="body"/>
          </p:nvPr>
        </p:nvSpPr>
        <p:spPr>
          <a:xfrm>
            <a:off x="4573950" y="1588225"/>
            <a:ext cx="1015500" cy="1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9600"/>
              <a:t>ri</a:t>
            </a:r>
            <a:endParaRPr sz="9600"/>
          </a:p>
        </p:txBody>
      </p:sp>
      <p:sp>
        <p:nvSpPr>
          <p:cNvPr id="453" name="Google Shape;453;p76"/>
          <p:cNvSpPr/>
          <p:nvPr/>
        </p:nvSpPr>
        <p:spPr>
          <a:xfrm>
            <a:off x="3293225" y="3049225"/>
            <a:ext cx="2196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54" name="Google Shape;454;p76"/>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77"/>
          <p:cNvSpPr txBox="1"/>
          <p:nvPr>
            <p:ph idx="4294967295" type="body"/>
          </p:nvPr>
        </p:nvSpPr>
        <p:spPr>
          <a:xfrm>
            <a:off x="2142425" y="1807325"/>
            <a:ext cx="2573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reu</a:t>
            </a:r>
            <a:endParaRPr sz="9600"/>
          </a:p>
        </p:txBody>
      </p:sp>
      <p:sp>
        <p:nvSpPr>
          <p:cNvPr id="460" name="Google Shape;460;p77"/>
          <p:cNvSpPr/>
          <p:nvPr/>
        </p:nvSpPr>
        <p:spPr>
          <a:xfrm>
            <a:off x="2402225" y="3191525"/>
            <a:ext cx="47370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61" name="Google Shape;461;p77"/>
          <p:cNvSpPr txBox="1"/>
          <p:nvPr/>
        </p:nvSpPr>
        <p:spPr>
          <a:xfrm>
            <a:off x="3982350" y="1807325"/>
            <a:ext cx="3279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None/>
            </a:pPr>
            <a:r>
              <a:rPr lang="en" sz="9600">
                <a:solidFill>
                  <a:srgbClr val="363535"/>
                </a:solidFill>
                <a:latin typeface="Century Gothic"/>
                <a:ea typeface="Century Gothic"/>
                <a:cs typeface="Century Gothic"/>
                <a:sym typeface="Century Gothic"/>
              </a:rPr>
              <a:t>ni</a:t>
            </a:r>
            <a:r>
              <a:rPr lang="en" sz="9600">
                <a:solidFill>
                  <a:srgbClr val="363535"/>
                </a:solidFill>
                <a:latin typeface="Century Gothic"/>
                <a:ea typeface="Century Gothic"/>
                <a:cs typeface="Century Gothic"/>
                <a:sym typeface="Century Gothic"/>
              </a:rPr>
              <a:t>ón</a:t>
            </a:r>
            <a:endParaRPr/>
          </a:p>
        </p:txBody>
      </p:sp>
      <p:pic>
        <p:nvPicPr>
          <p:cNvPr id="462" name="Google Shape;462;p77"/>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78"/>
          <p:cNvSpPr txBox="1"/>
          <p:nvPr>
            <p:ph idx="4294967295" type="body"/>
          </p:nvPr>
        </p:nvSpPr>
        <p:spPr>
          <a:xfrm>
            <a:off x="2171475" y="1588225"/>
            <a:ext cx="25410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li</a:t>
            </a:r>
            <a:endParaRPr sz="9600"/>
          </a:p>
        </p:txBody>
      </p:sp>
      <p:sp>
        <p:nvSpPr>
          <p:cNvPr id="468" name="Google Shape;468;p78"/>
          <p:cNvSpPr txBox="1"/>
          <p:nvPr>
            <p:ph idx="4294967295" type="body"/>
          </p:nvPr>
        </p:nvSpPr>
        <p:spPr>
          <a:xfrm>
            <a:off x="3517550" y="1588225"/>
            <a:ext cx="2896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món</a:t>
            </a:r>
            <a:endParaRPr sz="9600"/>
          </a:p>
        </p:txBody>
      </p:sp>
      <p:sp>
        <p:nvSpPr>
          <p:cNvPr id="469" name="Google Shape;469;p78"/>
          <p:cNvSpPr/>
          <p:nvPr/>
        </p:nvSpPr>
        <p:spPr>
          <a:xfrm>
            <a:off x="3111600" y="3010700"/>
            <a:ext cx="33021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70" name="Google Shape;470;p78"/>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9"/>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7. Palabras con 3 </a:t>
            </a:r>
            <a:r>
              <a:rPr b="1" lang="en" sz="3500">
                <a:solidFill>
                  <a:srgbClr val="363535"/>
                </a:solidFill>
                <a:latin typeface="Century Gothic"/>
                <a:ea typeface="Century Gothic"/>
                <a:cs typeface="Century Gothic"/>
                <a:sym typeface="Century Gothic"/>
              </a:rPr>
              <a:t>sílabas</a:t>
            </a:r>
            <a:r>
              <a:rPr b="1" lang="en" sz="3500">
                <a:solidFill>
                  <a:srgbClr val="363535"/>
                </a:solidFill>
                <a:latin typeface="Century Gothic"/>
                <a:ea typeface="Century Gothic"/>
                <a:cs typeface="Century Gothic"/>
                <a:sym typeface="Century Gothic"/>
              </a:rPr>
              <a:t> </a:t>
            </a:r>
            <a:endParaRPr b="1" sz="3500">
              <a:solidFill>
                <a:srgbClr val="363535"/>
              </a:solidFill>
              <a:latin typeface="Century Gothic"/>
              <a:ea typeface="Century Gothic"/>
              <a:cs typeface="Century Gothic"/>
              <a:sym typeface="Century Gothic"/>
            </a:endParaRPr>
          </a:p>
        </p:txBody>
      </p:sp>
      <p:pic>
        <p:nvPicPr>
          <p:cNvPr id="476" name="Google Shape;476;p79"/>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80"/>
          <p:cNvSpPr txBox="1"/>
          <p:nvPr>
            <p:ph idx="4294967295" type="body"/>
          </p:nvPr>
        </p:nvSpPr>
        <p:spPr>
          <a:xfrm>
            <a:off x="1183500" y="1807325"/>
            <a:ext cx="2389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ex</a:t>
            </a:r>
            <a:endParaRPr sz="9600"/>
          </a:p>
        </p:txBody>
      </p:sp>
      <p:sp>
        <p:nvSpPr>
          <p:cNvPr id="482" name="Google Shape;482;p80"/>
          <p:cNvSpPr txBox="1"/>
          <p:nvPr>
            <p:ph idx="4294967295" type="body"/>
          </p:nvPr>
        </p:nvSpPr>
        <p:spPr>
          <a:xfrm>
            <a:off x="2885975" y="1807325"/>
            <a:ext cx="3204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haus</a:t>
            </a:r>
            <a:endParaRPr sz="9600"/>
          </a:p>
        </p:txBody>
      </p:sp>
      <p:sp>
        <p:nvSpPr>
          <p:cNvPr id="483" name="Google Shape;483;p80"/>
          <p:cNvSpPr txBox="1"/>
          <p:nvPr>
            <p:ph idx="4294967295" type="body"/>
          </p:nvPr>
        </p:nvSpPr>
        <p:spPr>
          <a:xfrm>
            <a:off x="5702663" y="1807325"/>
            <a:ext cx="2123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tos</a:t>
            </a:r>
            <a:endParaRPr sz="9600"/>
          </a:p>
        </p:txBody>
      </p:sp>
      <p:sp>
        <p:nvSpPr>
          <p:cNvPr id="484" name="Google Shape;484;p80"/>
          <p:cNvSpPr/>
          <p:nvPr/>
        </p:nvSpPr>
        <p:spPr>
          <a:xfrm>
            <a:off x="1518925" y="3191525"/>
            <a:ext cx="6121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85" name="Google Shape;485;p80"/>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81"/>
          <p:cNvSpPr txBox="1"/>
          <p:nvPr>
            <p:ph idx="4294967295" type="body"/>
          </p:nvPr>
        </p:nvSpPr>
        <p:spPr>
          <a:xfrm>
            <a:off x="2154600" y="1807325"/>
            <a:ext cx="1799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tra</a:t>
            </a:r>
            <a:endParaRPr sz="9600"/>
          </a:p>
        </p:txBody>
      </p:sp>
      <p:sp>
        <p:nvSpPr>
          <p:cNvPr id="491" name="Google Shape;491;p81"/>
          <p:cNvSpPr txBox="1"/>
          <p:nvPr>
            <p:ph idx="4294967295" type="body"/>
          </p:nvPr>
        </p:nvSpPr>
        <p:spPr>
          <a:xfrm>
            <a:off x="3569077" y="1807325"/>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tar</a:t>
            </a:r>
            <a:endParaRPr sz="9600"/>
          </a:p>
        </p:txBody>
      </p:sp>
      <p:sp>
        <p:nvSpPr>
          <p:cNvPr id="492" name="Google Shape;492;p81"/>
          <p:cNvSpPr txBox="1"/>
          <p:nvPr>
            <p:ph idx="4294967295" type="body"/>
          </p:nvPr>
        </p:nvSpPr>
        <p:spPr>
          <a:xfrm>
            <a:off x="5169263" y="1807325"/>
            <a:ext cx="21231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los</a:t>
            </a:r>
            <a:endParaRPr sz="9600"/>
          </a:p>
        </p:txBody>
      </p:sp>
      <p:sp>
        <p:nvSpPr>
          <p:cNvPr id="493" name="Google Shape;493;p81"/>
          <p:cNvSpPr/>
          <p:nvPr/>
        </p:nvSpPr>
        <p:spPr>
          <a:xfrm>
            <a:off x="2353800" y="3191525"/>
            <a:ext cx="47226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94" name="Google Shape;494;p81"/>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82"/>
          <p:cNvSpPr txBox="1"/>
          <p:nvPr>
            <p:ph idx="4294967295" type="body"/>
          </p:nvPr>
        </p:nvSpPr>
        <p:spPr>
          <a:xfrm>
            <a:off x="1697400" y="1807325"/>
            <a:ext cx="1799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au</a:t>
            </a:r>
            <a:endParaRPr sz="9600"/>
          </a:p>
        </p:txBody>
      </p:sp>
      <p:sp>
        <p:nvSpPr>
          <p:cNvPr id="500" name="Google Shape;500;p82"/>
          <p:cNvSpPr txBox="1"/>
          <p:nvPr>
            <p:ph idx="4294967295" type="body"/>
          </p:nvPr>
        </p:nvSpPr>
        <p:spPr>
          <a:xfrm>
            <a:off x="3111877" y="1807325"/>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da</a:t>
            </a:r>
            <a:endParaRPr sz="9600"/>
          </a:p>
        </p:txBody>
      </p:sp>
      <p:sp>
        <p:nvSpPr>
          <p:cNvPr id="501" name="Google Shape;501;p82"/>
          <p:cNvSpPr txBox="1"/>
          <p:nvPr>
            <p:ph idx="4294967295" type="body"/>
          </p:nvPr>
        </p:nvSpPr>
        <p:spPr>
          <a:xfrm>
            <a:off x="4712078" y="1807325"/>
            <a:ext cx="26283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ces</a:t>
            </a:r>
            <a:endParaRPr sz="9600"/>
          </a:p>
        </p:txBody>
      </p:sp>
      <p:sp>
        <p:nvSpPr>
          <p:cNvPr id="502" name="Google Shape;502;p82"/>
          <p:cNvSpPr/>
          <p:nvPr/>
        </p:nvSpPr>
        <p:spPr>
          <a:xfrm>
            <a:off x="1896600" y="3191525"/>
            <a:ext cx="5240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03" name="Google Shape;503;p82"/>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47"/>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pic>
        <p:nvPicPr>
          <p:cNvPr id="261" name="Google Shape;261;p47"/>
          <p:cNvPicPr preferRelativeResize="0"/>
          <p:nvPr/>
        </p:nvPicPr>
        <p:blipFill>
          <a:blip r:embed="rId4">
            <a:alphaModFix/>
          </a:blip>
          <a:stretch>
            <a:fillRect/>
          </a:stretch>
        </p:blipFill>
        <p:spPr>
          <a:xfrm>
            <a:off x="2491021" y="928875"/>
            <a:ext cx="4161950" cy="32857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83"/>
          <p:cNvSpPr txBox="1"/>
          <p:nvPr>
            <p:ph idx="4294967295" type="body"/>
          </p:nvPr>
        </p:nvSpPr>
        <p:spPr>
          <a:xfrm>
            <a:off x="1320470" y="1804188"/>
            <a:ext cx="2442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son</a:t>
            </a:r>
            <a:endParaRPr sz="9600"/>
          </a:p>
        </p:txBody>
      </p:sp>
      <p:sp>
        <p:nvSpPr>
          <p:cNvPr id="509" name="Google Shape;509;p83"/>
          <p:cNvSpPr txBox="1"/>
          <p:nvPr>
            <p:ph idx="4294967295" type="body"/>
          </p:nvPr>
        </p:nvSpPr>
        <p:spPr>
          <a:xfrm>
            <a:off x="3387305" y="1807325"/>
            <a:ext cx="2589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rien</a:t>
            </a:r>
            <a:endParaRPr sz="9600"/>
          </a:p>
        </p:txBody>
      </p:sp>
      <p:sp>
        <p:nvSpPr>
          <p:cNvPr id="510" name="Google Shape;510;p83"/>
          <p:cNvSpPr txBox="1"/>
          <p:nvPr>
            <p:ph idx="4294967295" type="body"/>
          </p:nvPr>
        </p:nvSpPr>
        <p:spPr>
          <a:xfrm>
            <a:off x="5245478" y="1807325"/>
            <a:ext cx="267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do</a:t>
            </a:r>
            <a:endParaRPr sz="9600"/>
          </a:p>
        </p:txBody>
      </p:sp>
      <p:sp>
        <p:nvSpPr>
          <p:cNvPr id="511" name="Google Shape;511;p83"/>
          <p:cNvSpPr/>
          <p:nvPr/>
        </p:nvSpPr>
        <p:spPr>
          <a:xfrm>
            <a:off x="1595885" y="3267725"/>
            <a:ext cx="59562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12" name="Google Shape;512;p83"/>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84"/>
          <p:cNvSpPr txBox="1"/>
          <p:nvPr>
            <p:ph idx="4294967295" type="body"/>
          </p:nvPr>
        </p:nvSpPr>
        <p:spPr>
          <a:xfrm>
            <a:off x="1526850" y="1594950"/>
            <a:ext cx="2442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ex</a:t>
            </a:r>
            <a:endParaRPr sz="9600"/>
          </a:p>
        </p:txBody>
      </p:sp>
      <p:sp>
        <p:nvSpPr>
          <p:cNvPr id="518" name="Google Shape;518;p84"/>
          <p:cNvSpPr txBox="1"/>
          <p:nvPr>
            <p:ph idx="4294967295" type="body"/>
          </p:nvPr>
        </p:nvSpPr>
        <p:spPr>
          <a:xfrm>
            <a:off x="3203802" y="1594950"/>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cla</a:t>
            </a:r>
            <a:endParaRPr sz="9600"/>
          </a:p>
        </p:txBody>
      </p:sp>
      <p:sp>
        <p:nvSpPr>
          <p:cNvPr id="519" name="Google Shape;519;p84"/>
          <p:cNvSpPr txBox="1"/>
          <p:nvPr>
            <p:ph idx="4294967295" type="body"/>
          </p:nvPr>
        </p:nvSpPr>
        <p:spPr>
          <a:xfrm>
            <a:off x="5108800" y="1594950"/>
            <a:ext cx="3019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man</a:t>
            </a:r>
            <a:endParaRPr sz="9600"/>
          </a:p>
        </p:txBody>
      </p:sp>
      <p:sp>
        <p:nvSpPr>
          <p:cNvPr id="520" name="Google Shape;520;p84"/>
          <p:cNvSpPr/>
          <p:nvPr/>
        </p:nvSpPr>
        <p:spPr>
          <a:xfrm>
            <a:off x="2086050" y="3055350"/>
            <a:ext cx="6042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21" name="Google Shape;521;p84"/>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000"/>
                                        <p:tgtEl>
                                          <p:spTgt spid="5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1000"/>
                                        <p:tgtEl>
                                          <p:spTgt spid="5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1000"/>
                                        <p:tgtEl>
                                          <p:spTgt spid="5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85"/>
          <p:cNvSpPr txBox="1"/>
          <p:nvPr>
            <p:ph idx="4294967295" type="body"/>
          </p:nvPr>
        </p:nvSpPr>
        <p:spPr>
          <a:xfrm>
            <a:off x="1968325" y="1807325"/>
            <a:ext cx="24429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Por</a:t>
            </a:r>
            <a:endParaRPr sz="9600"/>
          </a:p>
        </p:txBody>
      </p:sp>
      <p:sp>
        <p:nvSpPr>
          <p:cNvPr id="527" name="Google Shape;527;p85"/>
          <p:cNvSpPr txBox="1"/>
          <p:nvPr>
            <p:ph idx="4294967295" type="body"/>
          </p:nvPr>
        </p:nvSpPr>
        <p:spPr>
          <a:xfrm>
            <a:off x="3645277" y="1807325"/>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tu</a:t>
            </a:r>
            <a:endParaRPr sz="9600"/>
          </a:p>
        </p:txBody>
      </p:sp>
      <p:sp>
        <p:nvSpPr>
          <p:cNvPr id="528" name="Google Shape;528;p85"/>
          <p:cNvSpPr txBox="1"/>
          <p:nvPr>
            <p:ph idx="4294967295" type="body"/>
          </p:nvPr>
        </p:nvSpPr>
        <p:spPr>
          <a:xfrm>
            <a:off x="5093075" y="1807325"/>
            <a:ext cx="2198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gal</a:t>
            </a:r>
            <a:endParaRPr sz="9600"/>
          </a:p>
        </p:txBody>
      </p:sp>
      <p:sp>
        <p:nvSpPr>
          <p:cNvPr id="529" name="Google Shape;529;p85"/>
          <p:cNvSpPr/>
          <p:nvPr/>
        </p:nvSpPr>
        <p:spPr>
          <a:xfrm>
            <a:off x="2201225" y="3267725"/>
            <a:ext cx="5092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30" name="Google Shape;530;p85"/>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1000"/>
                                        <p:tgtEl>
                                          <p:spTgt spid="5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86"/>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8. Palabras con 4 o más </a:t>
            </a:r>
            <a:r>
              <a:rPr b="1" lang="en" sz="3500">
                <a:solidFill>
                  <a:srgbClr val="363535"/>
                </a:solidFill>
                <a:latin typeface="Century Gothic"/>
                <a:ea typeface="Century Gothic"/>
                <a:cs typeface="Century Gothic"/>
                <a:sym typeface="Century Gothic"/>
              </a:rPr>
              <a:t>sílabas</a:t>
            </a:r>
            <a:r>
              <a:rPr b="1" lang="en" sz="3500">
                <a:solidFill>
                  <a:srgbClr val="363535"/>
                </a:solidFill>
                <a:latin typeface="Century Gothic"/>
                <a:ea typeface="Century Gothic"/>
                <a:cs typeface="Century Gothic"/>
                <a:sym typeface="Century Gothic"/>
              </a:rPr>
              <a:t> </a:t>
            </a:r>
            <a:endParaRPr b="1" sz="3500">
              <a:solidFill>
                <a:srgbClr val="363535"/>
              </a:solidFill>
              <a:latin typeface="Century Gothic"/>
              <a:ea typeface="Century Gothic"/>
              <a:cs typeface="Century Gothic"/>
              <a:sym typeface="Century Gothic"/>
            </a:endParaRPr>
          </a:p>
        </p:txBody>
      </p:sp>
      <p:pic>
        <p:nvPicPr>
          <p:cNvPr id="536" name="Google Shape;536;p86"/>
          <p:cNvPicPr preferRelativeResize="0"/>
          <p:nvPr/>
        </p:nvPicPr>
        <p:blipFill rotWithShape="1">
          <a:blip r:embed="rId3">
            <a:alphaModFix/>
          </a:blip>
          <a:srcRect b="0" l="0" r="0" t="0"/>
          <a:stretch/>
        </p:blipFill>
        <p:spPr>
          <a:xfrm>
            <a:off x="3352807" y="1051548"/>
            <a:ext cx="2286000" cy="2286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87"/>
          <p:cNvSpPr txBox="1"/>
          <p:nvPr>
            <p:ph idx="4294967295" type="body"/>
          </p:nvPr>
        </p:nvSpPr>
        <p:spPr>
          <a:xfrm>
            <a:off x="2259600" y="1588200"/>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Eu</a:t>
            </a:r>
            <a:endParaRPr sz="9600"/>
          </a:p>
        </p:txBody>
      </p:sp>
      <p:sp>
        <p:nvSpPr>
          <p:cNvPr id="542" name="Google Shape;542;p87"/>
          <p:cNvSpPr txBox="1"/>
          <p:nvPr/>
        </p:nvSpPr>
        <p:spPr>
          <a:xfrm>
            <a:off x="3404825" y="1588200"/>
            <a:ext cx="16443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rí</a:t>
            </a:r>
            <a:endParaRPr b="0" i="0" sz="9600" u="none" cap="none" strike="noStrike">
              <a:solidFill>
                <a:srgbClr val="363535"/>
              </a:solidFill>
              <a:latin typeface="Century Gothic"/>
              <a:ea typeface="Century Gothic"/>
              <a:cs typeface="Century Gothic"/>
              <a:sym typeface="Century Gothic"/>
            </a:endParaRPr>
          </a:p>
        </p:txBody>
      </p:sp>
      <p:sp>
        <p:nvSpPr>
          <p:cNvPr id="543" name="Google Shape;543;p87"/>
          <p:cNvSpPr txBox="1"/>
          <p:nvPr/>
        </p:nvSpPr>
        <p:spPr>
          <a:xfrm>
            <a:off x="4185125" y="1588200"/>
            <a:ext cx="16443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di</a:t>
            </a:r>
            <a:endParaRPr b="0" i="0" sz="9600" u="none" cap="none" strike="noStrike">
              <a:solidFill>
                <a:srgbClr val="363535"/>
              </a:solidFill>
              <a:latin typeface="Century Gothic"/>
              <a:ea typeface="Century Gothic"/>
              <a:cs typeface="Century Gothic"/>
              <a:sym typeface="Century Gothic"/>
            </a:endParaRPr>
          </a:p>
        </p:txBody>
      </p:sp>
      <p:sp>
        <p:nvSpPr>
          <p:cNvPr id="544" name="Google Shape;544;p87"/>
          <p:cNvSpPr/>
          <p:nvPr/>
        </p:nvSpPr>
        <p:spPr>
          <a:xfrm>
            <a:off x="2460350" y="3191525"/>
            <a:ext cx="4688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45" name="Google Shape;545;p87"/>
          <p:cNvSpPr txBox="1"/>
          <p:nvPr/>
        </p:nvSpPr>
        <p:spPr>
          <a:xfrm>
            <a:off x="5177825" y="1588200"/>
            <a:ext cx="22518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ce</a:t>
            </a:r>
            <a:endParaRPr b="0" i="0" sz="9600" u="none" cap="none" strike="noStrike">
              <a:solidFill>
                <a:srgbClr val="363535"/>
              </a:solidFill>
              <a:latin typeface="Century Gothic"/>
              <a:ea typeface="Century Gothic"/>
              <a:cs typeface="Century Gothic"/>
              <a:sym typeface="Century Gothic"/>
            </a:endParaRPr>
          </a:p>
        </p:txBody>
      </p:sp>
      <p:pic>
        <p:nvPicPr>
          <p:cNvPr id="546" name="Google Shape;546;p87"/>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10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88"/>
          <p:cNvSpPr txBox="1"/>
          <p:nvPr>
            <p:ph idx="4294967295" type="body"/>
          </p:nvPr>
        </p:nvSpPr>
        <p:spPr>
          <a:xfrm>
            <a:off x="1650000" y="1588200"/>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u</a:t>
            </a:r>
            <a:endParaRPr sz="9600"/>
          </a:p>
        </p:txBody>
      </p:sp>
      <p:sp>
        <p:nvSpPr>
          <p:cNvPr id="552" name="Google Shape;552;p88"/>
          <p:cNvSpPr txBox="1"/>
          <p:nvPr>
            <p:ph idx="4294967295" type="body"/>
          </p:nvPr>
        </p:nvSpPr>
        <p:spPr>
          <a:xfrm>
            <a:off x="2332025" y="1588200"/>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ní</a:t>
            </a:r>
            <a:endParaRPr sz="9600"/>
          </a:p>
        </p:txBody>
      </p:sp>
      <p:sp>
        <p:nvSpPr>
          <p:cNvPr id="553" name="Google Shape;553;p88"/>
          <p:cNvSpPr txBox="1"/>
          <p:nvPr/>
        </p:nvSpPr>
        <p:spPr>
          <a:xfrm>
            <a:off x="3252425" y="1588200"/>
            <a:ext cx="27960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so</a:t>
            </a:r>
            <a:endParaRPr b="0" i="0" sz="9600" u="none" cap="none" strike="noStrike">
              <a:solidFill>
                <a:srgbClr val="363535"/>
              </a:solidFill>
              <a:latin typeface="Century Gothic"/>
              <a:ea typeface="Century Gothic"/>
              <a:cs typeface="Century Gothic"/>
              <a:sym typeface="Century Gothic"/>
            </a:endParaRPr>
          </a:p>
        </p:txBody>
      </p:sp>
      <p:sp>
        <p:nvSpPr>
          <p:cNvPr id="554" name="Google Shape;554;p88"/>
          <p:cNvSpPr txBox="1"/>
          <p:nvPr/>
        </p:nvSpPr>
        <p:spPr>
          <a:xfrm>
            <a:off x="4829225" y="1588200"/>
            <a:ext cx="2524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no</a:t>
            </a:r>
            <a:endParaRPr b="0" i="0" sz="9600" u="none" cap="none" strike="noStrike">
              <a:solidFill>
                <a:srgbClr val="363535"/>
              </a:solidFill>
              <a:latin typeface="Century Gothic"/>
              <a:ea typeface="Century Gothic"/>
              <a:cs typeface="Century Gothic"/>
              <a:sym typeface="Century Gothic"/>
            </a:endParaRPr>
          </a:p>
        </p:txBody>
      </p:sp>
      <p:sp>
        <p:nvSpPr>
          <p:cNvPr id="555" name="Google Shape;555;p88"/>
          <p:cNvSpPr/>
          <p:nvPr/>
        </p:nvSpPr>
        <p:spPr>
          <a:xfrm>
            <a:off x="2189125" y="3039125"/>
            <a:ext cx="4765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56" name="Google Shape;556;p88"/>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000"/>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89"/>
          <p:cNvSpPr txBox="1"/>
          <p:nvPr>
            <p:ph idx="4294967295" type="body"/>
          </p:nvPr>
        </p:nvSpPr>
        <p:spPr>
          <a:xfrm>
            <a:off x="1573800" y="1588200"/>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bi</a:t>
            </a:r>
            <a:endParaRPr sz="9600"/>
          </a:p>
        </p:txBody>
      </p:sp>
      <p:sp>
        <p:nvSpPr>
          <p:cNvPr id="562" name="Google Shape;562;p89"/>
          <p:cNvSpPr txBox="1"/>
          <p:nvPr>
            <p:ph idx="4294967295" type="body"/>
          </p:nvPr>
        </p:nvSpPr>
        <p:spPr>
          <a:xfrm>
            <a:off x="2408225" y="1588200"/>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ci</a:t>
            </a:r>
            <a:endParaRPr sz="9600"/>
          </a:p>
        </p:txBody>
      </p:sp>
      <p:sp>
        <p:nvSpPr>
          <p:cNvPr id="563" name="Google Shape;563;p89"/>
          <p:cNvSpPr txBox="1"/>
          <p:nvPr/>
        </p:nvSpPr>
        <p:spPr>
          <a:xfrm>
            <a:off x="3938250" y="1588200"/>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cle</a:t>
            </a:r>
            <a:endParaRPr b="0" i="0" sz="9600" u="none" cap="none" strike="noStrike">
              <a:solidFill>
                <a:srgbClr val="363535"/>
              </a:solidFill>
              <a:latin typeface="Century Gothic"/>
              <a:ea typeface="Century Gothic"/>
              <a:cs typeface="Century Gothic"/>
              <a:sym typeface="Century Gothic"/>
            </a:endParaRPr>
          </a:p>
        </p:txBody>
      </p:sp>
      <p:sp>
        <p:nvSpPr>
          <p:cNvPr id="564" name="Google Shape;564;p89"/>
          <p:cNvSpPr txBox="1"/>
          <p:nvPr/>
        </p:nvSpPr>
        <p:spPr>
          <a:xfrm>
            <a:off x="5480525" y="1588200"/>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ta</a:t>
            </a:r>
            <a:endParaRPr b="0" i="0" sz="9600" u="none" cap="none" strike="noStrike">
              <a:solidFill>
                <a:srgbClr val="363535"/>
              </a:solidFill>
              <a:latin typeface="Century Gothic"/>
              <a:ea typeface="Century Gothic"/>
              <a:cs typeface="Century Gothic"/>
              <a:sym typeface="Century Gothic"/>
            </a:endParaRPr>
          </a:p>
        </p:txBody>
      </p:sp>
      <p:sp>
        <p:nvSpPr>
          <p:cNvPr id="565" name="Google Shape;565;p89"/>
          <p:cNvSpPr/>
          <p:nvPr/>
        </p:nvSpPr>
        <p:spPr>
          <a:xfrm>
            <a:off x="1922400" y="3115325"/>
            <a:ext cx="52755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66" name="Google Shape;566;p89"/>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1000"/>
                                        <p:tgtEl>
                                          <p:spTgt spid="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1000"/>
                                        <p:tgtEl>
                                          <p:spTgt spid="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1000"/>
                                        <p:tgtEl>
                                          <p:spTgt spid="5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90"/>
          <p:cNvSpPr txBox="1"/>
          <p:nvPr>
            <p:ph idx="4294967295" type="body"/>
          </p:nvPr>
        </p:nvSpPr>
        <p:spPr>
          <a:xfrm>
            <a:off x="514900" y="1588200"/>
            <a:ext cx="30057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so</a:t>
            </a:r>
            <a:endParaRPr sz="9600"/>
          </a:p>
        </p:txBody>
      </p:sp>
      <p:sp>
        <p:nvSpPr>
          <p:cNvPr id="572" name="Google Shape;572;p90"/>
          <p:cNvSpPr txBox="1"/>
          <p:nvPr>
            <p:ph idx="4294967295" type="body"/>
          </p:nvPr>
        </p:nvSpPr>
        <p:spPr>
          <a:xfrm>
            <a:off x="1722425" y="1588200"/>
            <a:ext cx="22518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li</a:t>
            </a:r>
            <a:endParaRPr sz="9600"/>
          </a:p>
        </p:txBody>
      </p:sp>
      <p:sp>
        <p:nvSpPr>
          <p:cNvPr id="573" name="Google Shape;573;p90"/>
          <p:cNvSpPr txBox="1"/>
          <p:nvPr/>
        </p:nvSpPr>
        <p:spPr>
          <a:xfrm>
            <a:off x="2719025" y="1588200"/>
            <a:ext cx="2384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da</a:t>
            </a:r>
            <a:endParaRPr b="0" i="0" sz="9600" u="none" cap="none" strike="noStrike">
              <a:solidFill>
                <a:srgbClr val="363535"/>
              </a:solidFill>
              <a:latin typeface="Century Gothic"/>
              <a:ea typeface="Century Gothic"/>
              <a:cs typeface="Century Gothic"/>
              <a:sym typeface="Century Gothic"/>
            </a:endParaRPr>
          </a:p>
        </p:txBody>
      </p:sp>
      <p:sp>
        <p:nvSpPr>
          <p:cNvPr id="574" name="Google Shape;574;p90"/>
          <p:cNvSpPr txBox="1"/>
          <p:nvPr/>
        </p:nvSpPr>
        <p:spPr>
          <a:xfrm>
            <a:off x="4240650" y="1595250"/>
            <a:ext cx="16443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ri</a:t>
            </a:r>
            <a:endParaRPr b="0" i="0" sz="9600" u="none" cap="none" strike="noStrike">
              <a:solidFill>
                <a:srgbClr val="363535"/>
              </a:solidFill>
              <a:latin typeface="Century Gothic"/>
              <a:ea typeface="Century Gothic"/>
              <a:cs typeface="Century Gothic"/>
              <a:sym typeface="Century Gothic"/>
            </a:endParaRPr>
          </a:p>
        </p:txBody>
      </p:sp>
      <p:sp>
        <p:nvSpPr>
          <p:cNvPr id="575" name="Google Shape;575;p90"/>
          <p:cNvSpPr/>
          <p:nvPr/>
        </p:nvSpPr>
        <p:spPr>
          <a:xfrm>
            <a:off x="1296300" y="3178700"/>
            <a:ext cx="6759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76" name="Google Shape;576;p90"/>
          <p:cNvSpPr txBox="1"/>
          <p:nvPr/>
        </p:nvSpPr>
        <p:spPr>
          <a:xfrm>
            <a:off x="5049925" y="1588200"/>
            <a:ext cx="30057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dad</a:t>
            </a:r>
            <a:endParaRPr b="0" i="0" sz="9600" u="none" cap="none" strike="noStrike">
              <a:solidFill>
                <a:srgbClr val="363535"/>
              </a:solidFill>
              <a:latin typeface="Century Gothic"/>
              <a:ea typeface="Century Gothic"/>
              <a:cs typeface="Century Gothic"/>
              <a:sym typeface="Century Gothic"/>
            </a:endParaRPr>
          </a:p>
        </p:txBody>
      </p:sp>
      <p:pic>
        <p:nvPicPr>
          <p:cNvPr id="577" name="Google Shape;577;p90"/>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1000"/>
                                        <p:tgtEl>
                                          <p:spTgt spid="5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1000"/>
                                        <p:tgtEl>
                                          <p:spTgt spid="5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1000"/>
                                        <p:tgtEl>
                                          <p:spTgt spid="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91"/>
          <p:cNvSpPr txBox="1"/>
          <p:nvPr>
            <p:ph idx="4294967295" type="body"/>
          </p:nvPr>
        </p:nvSpPr>
        <p:spPr>
          <a:xfrm>
            <a:off x="964200" y="1588200"/>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re</a:t>
            </a:r>
            <a:endParaRPr sz="9600"/>
          </a:p>
        </p:txBody>
      </p:sp>
      <p:sp>
        <p:nvSpPr>
          <p:cNvPr id="583" name="Google Shape;583;p91"/>
          <p:cNvSpPr txBox="1"/>
          <p:nvPr>
            <p:ph idx="4294967295" type="body"/>
          </p:nvPr>
        </p:nvSpPr>
        <p:spPr>
          <a:xfrm>
            <a:off x="2244000" y="1588200"/>
            <a:ext cx="24342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fres</a:t>
            </a:r>
            <a:endParaRPr sz="9600"/>
          </a:p>
        </p:txBody>
      </p:sp>
      <p:sp>
        <p:nvSpPr>
          <p:cNvPr id="584" name="Google Shape;584;p91"/>
          <p:cNvSpPr txBox="1"/>
          <p:nvPr/>
        </p:nvSpPr>
        <p:spPr>
          <a:xfrm>
            <a:off x="3785825" y="1588200"/>
            <a:ext cx="32646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car</a:t>
            </a:r>
            <a:endParaRPr b="0" i="0" sz="9600" u="none" cap="none" strike="noStrike">
              <a:solidFill>
                <a:srgbClr val="363535"/>
              </a:solidFill>
              <a:latin typeface="Century Gothic"/>
              <a:ea typeface="Century Gothic"/>
              <a:cs typeface="Century Gothic"/>
              <a:sym typeface="Century Gothic"/>
            </a:endParaRPr>
          </a:p>
        </p:txBody>
      </p:sp>
      <p:sp>
        <p:nvSpPr>
          <p:cNvPr id="585" name="Google Shape;585;p91"/>
          <p:cNvSpPr txBox="1"/>
          <p:nvPr/>
        </p:nvSpPr>
        <p:spPr>
          <a:xfrm>
            <a:off x="5472700" y="1588200"/>
            <a:ext cx="31002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se</a:t>
            </a:r>
            <a:endParaRPr b="0" i="0" sz="9600" u="none" cap="none" strike="noStrike">
              <a:solidFill>
                <a:srgbClr val="363535"/>
              </a:solidFill>
              <a:latin typeface="Century Gothic"/>
              <a:ea typeface="Century Gothic"/>
              <a:cs typeface="Century Gothic"/>
              <a:sym typeface="Century Gothic"/>
            </a:endParaRPr>
          </a:p>
        </p:txBody>
      </p:sp>
      <p:sp>
        <p:nvSpPr>
          <p:cNvPr id="586" name="Google Shape;586;p91"/>
          <p:cNvSpPr/>
          <p:nvPr/>
        </p:nvSpPr>
        <p:spPr>
          <a:xfrm>
            <a:off x="1272325" y="3101626"/>
            <a:ext cx="64734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587" name="Google Shape;587;p91"/>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92"/>
          <p:cNvSpPr txBox="1"/>
          <p:nvPr>
            <p:ph idx="4294967295" type="body"/>
          </p:nvPr>
        </p:nvSpPr>
        <p:spPr>
          <a:xfrm>
            <a:off x="507000" y="1588200"/>
            <a:ext cx="18705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a</a:t>
            </a:r>
            <a:endParaRPr sz="9600"/>
          </a:p>
        </p:txBody>
      </p:sp>
      <p:sp>
        <p:nvSpPr>
          <p:cNvPr id="593" name="Google Shape;593;p92"/>
          <p:cNvSpPr txBox="1"/>
          <p:nvPr>
            <p:ph idx="4294967295" type="body"/>
          </p:nvPr>
        </p:nvSpPr>
        <p:spPr>
          <a:xfrm>
            <a:off x="1493825" y="1588200"/>
            <a:ext cx="2774400" cy="1662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00"/>
              </a:spcBef>
              <a:spcAft>
                <a:spcPts val="200"/>
              </a:spcAft>
              <a:buSzPts val="1800"/>
              <a:buNone/>
            </a:pPr>
            <a:r>
              <a:rPr lang="en" sz="9600"/>
              <a:t>ma</a:t>
            </a:r>
            <a:endParaRPr sz="9600"/>
          </a:p>
        </p:txBody>
      </p:sp>
      <p:sp>
        <p:nvSpPr>
          <p:cNvPr id="594" name="Google Shape;594;p92"/>
          <p:cNvSpPr txBox="1"/>
          <p:nvPr/>
        </p:nvSpPr>
        <p:spPr>
          <a:xfrm>
            <a:off x="3252425" y="1588200"/>
            <a:ext cx="21291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bi</a:t>
            </a:r>
            <a:endParaRPr b="0" i="0" sz="9600" u="none" cap="none" strike="noStrike">
              <a:solidFill>
                <a:srgbClr val="363535"/>
              </a:solidFill>
              <a:latin typeface="Century Gothic"/>
              <a:ea typeface="Century Gothic"/>
              <a:cs typeface="Century Gothic"/>
              <a:sym typeface="Century Gothic"/>
            </a:endParaRPr>
          </a:p>
        </p:txBody>
      </p:sp>
      <p:sp>
        <p:nvSpPr>
          <p:cNvPr id="595" name="Google Shape;595;p92"/>
          <p:cNvSpPr txBox="1"/>
          <p:nvPr/>
        </p:nvSpPr>
        <p:spPr>
          <a:xfrm>
            <a:off x="4413725" y="1588200"/>
            <a:ext cx="16443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li</a:t>
            </a:r>
            <a:endParaRPr b="0" i="0" sz="9600" u="none" cap="none" strike="noStrike">
              <a:solidFill>
                <a:srgbClr val="363535"/>
              </a:solidFill>
              <a:latin typeface="Century Gothic"/>
              <a:ea typeface="Century Gothic"/>
              <a:cs typeface="Century Gothic"/>
              <a:sym typeface="Century Gothic"/>
            </a:endParaRPr>
          </a:p>
        </p:txBody>
      </p:sp>
      <p:sp>
        <p:nvSpPr>
          <p:cNvPr id="596" name="Google Shape;596;p92"/>
          <p:cNvSpPr/>
          <p:nvPr/>
        </p:nvSpPr>
        <p:spPr>
          <a:xfrm>
            <a:off x="1053100" y="3075925"/>
            <a:ext cx="7089300" cy="493200"/>
          </a:xfrm>
          <a:prstGeom prst="rightArrow">
            <a:avLst>
              <a:gd fmla="val 50000" name="adj1"/>
              <a:gd fmla="val 50000" name="adj2"/>
            </a:avLst>
          </a:prstGeom>
          <a:solidFill>
            <a:srgbClr val="DAC2E0"/>
          </a:solidFill>
          <a:ln cap="flat" cmpd="sng" w="9525">
            <a:solidFill>
              <a:srgbClr val="3635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97" name="Google Shape;597;p92"/>
          <p:cNvSpPr txBox="1"/>
          <p:nvPr/>
        </p:nvSpPr>
        <p:spPr>
          <a:xfrm>
            <a:off x="5193250" y="1528625"/>
            <a:ext cx="3088500" cy="1662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200"/>
              </a:spcBef>
              <a:spcAft>
                <a:spcPts val="200"/>
              </a:spcAft>
              <a:buClr>
                <a:srgbClr val="000000"/>
              </a:buClr>
              <a:buSzPts val="9600"/>
              <a:buFont typeface="Arial"/>
              <a:buNone/>
            </a:pPr>
            <a:r>
              <a:rPr lang="en" sz="9600">
                <a:solidFill>
                  <a:srgbClr val="363535"/>
                </a:solidFill>
                <a:latin typeface="Century Gothic"/>
                <a:ea typeface="Century Gothic"/>
                <a:cs typeface="Century Gothic"/>
                <a:sym typeface="Century Gothic"/>
              </a:rPr>
              <a:t>dad</a:t>
            </a:r>
            <a:endParaRPr b="0" i="0" sz="9600" u="none" cap="none" strike="noStrike">
              <a:solidFill>
                <a:srgbClr val="363535"/>
              </a:solidFill>
              <a:latin typeface="Century Gothic"/>
              <a:ea typeface="Century Gothic"/>
              <a:cs typeface="Century Gothic"/>
              <a:sym typeface="Century Gothic"/>
            </a:endParaRPr>
          </a:p>
        </p:txBody>
      </p:sp>
      <p:pic>
        <p:nvPicPr>
          <p:cNvPr id="598" name="Google Shape;598;p92"/>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1000"/>
                                        <p:tgtEl>
                                          <p:spTgt spid="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1000"/>
                                        <p:tgtEl>
                                          <p:spTgt spid="5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1000"/>
                                        <p:tgtEl>
                                          <p:spTgt spid="5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1000"/>
                                        <p:tgtEl>
                                          <p:spTgt spid="5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8"/>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pic>
        <p:nvPicPr>
          <p:cNvPr id="267" name="Google Shape;267;p48"/>
          <p:cNvPicPr preferRelativeResize="0"/>
          <p:nvPr/>
        </p:nvPicPr>
        <p:blipFill>
          <a:blip r:embed="rId4">
            <a:alphaModFix/>
          </a:blip>
          <a:stretch>
            <a:fillRect/>
          </a:stretch>
        </p:blipFill>
        <p:spPr>
          <a:xfrm>
            <a:off x="2986975" y="1680538"/>
            <a:ext cx="2724150" cy="2190750"/>
          </a:xfrm>
          <a:prstGeom prst="rect">
            <a:avLst/>
          </a:prstGeom>
          <a:noFill/>
          <a:ln>
            <a:noFill/>
          </a:ln>
        </p:spPr>
      </p:pic>
      <p:cxnSp>
        <p:nvCxnSpPr>
          <p:cNvPr id="268" name="Google Shape;268;p48"/>
          <p:cNvCxnSpPr/>
          <p:nvPr/>
        </p:nvCxnSpPr>
        <p:spPr>
          <a:xfrm flipH="1">
            <a:off x="5081825" y="1272213"/>
            <a:ext cx="1075200" cy="1046100"/>
          </a:xfrm>
          <a:prstGeom prst="straightConnector1">
            <a:avLst/>
          </a:prstGeom>
          <a:noFill/>
          <a:ln cap="flat" cmpd="sng" w="28575">
            <a:solidFill>
              <a:srgbClr val="666666"/>
            </a:solidFill>
            <a:prstDash val="solid"/>
            <a:round/>
            <a:headEnd len="med" w="med" type="none"/>
            <a:tailEnd len="med" w="med" type="triangle"/>
          </a:ln>
        </p:spPr>
      </p:cxn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id="603" name="Google Shape;603;p93"/>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04" name="Google Shape;604;p93"/>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 9. Dictado</a:t>
            </a:r>
            <a:endParaRPr b="1" sz="3500">
              <a:solidFill>
                <a:srgbClr val="363535"/>
              </a:solidFill>
              <a:latin typeface="Century Gothic"/>
              <a:ea typeface="Century Gothic"/>
              <a:cs typeface="Century Gothic"/>
              <a:sym typeface="Century Gothic"/>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graphicFrame>
        <p:nvGraphicFramePr>
          <p:cNvPr id="609" name="Google Shape;609;p94"/>
          <p:cNvGraphicFramePr/>
          <p:nvPr/>
        </p:nvGraphicFramePr>
        <p:xfrm>
          <a:off x="952500" y="1735750"/>
          <a:ext cx="3000000" cy="3000000"/>
        </p:xfrm>
        <a:graphic>
          <a:graphicData uri="http://schemas.openxmlformats.org/drawingml/2006/table">
            <a:tbl>
              <a:tblPr>
                <a:noFill/>
                <a:tableStyleId>{6FCBF21B-D448-49D0-9DD2-C0A760105729}</a:tableStyleId>
              </a:tblPr>
              <a:tblGrid>
                <a:gridCol w="1809750"/>
                <a:gridCol w="1809750"/>
                <a:gridCol w="1809750"/>
                <a:gridCol w="180975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610" name="Google Shape;610;p94"/>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graphicFrame>
        <p:nvGraphicFramePr>
          <p:cNvPr id="615" name="Google Shape;615;p95"/>
          <p:cNvGraphicFramePr/>
          <p:nvPr/>
        </p:nvGraphicFramePr>
        <p:xfrm>
          <a:off x="952500" y="1735750"/>
          <a:ext cx="3000000" cy="3000000"/>
        </p:xfrm>
        <a:graphic>
          <a:graphicData uri="http://schemas.openxmlformats.org/drawingml/2006/table">
            <a:tbl>
              <a:tblPr>
                <a:noFill/>
                <a:tableStyleId>{6FCBF21B-D448-49D0-9DD2-C0A760105729}</a:tableStyleId>
              </a:tblPr>
              <a:tblGrid>
                <a:gridCol w="1034150"/>
                <a:gridCol w="1034150"/>
                <a:gridCol w="1034150"/>
                <a:gridCol w="1034150"/>
                <a:gridCol w="1034150"/>
                <a:gridCol w="1034150"/>
                <a:gridCol w="103415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616" name="Google Shape;616;p95"/>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graphicFrame>
        <p:nvGraphicFramePr>
          <p:cNvPr id="621" name="Google Shape;621;p96"/>
          <p:cNvGraphicFramePr/>
          <p:nvPr/>
        </p:nvGraphicFramePr>
        <p:xfrm>
          <a:off x="952500" y="1735750"/>
          <a:ext cx="3000000" cy="3000000"/>
        </p:xfrm>
        <a:graphic>
          <a:graphicData uri="http://schemas.openxmlformats.org/drawingml/2006/table">
            <a:tbl>
              <a:tblPr>
                <a:noFill/>
                <a:tableStyleId>{6FCBF21B-D448-49D0-9DD2-C0A760105729}</a:tableStyleId>
              </a:tblPr>
              <a:tblGrid>
                <a:gridCol w="1034150"/>
                <a:gridCol w="1034150"/>
                <a:gridCol w="1034150"/>
                <a:gridCol w="1034150"/>
                <a:gridCol w="1034150"/>
                <a:gridCol w="1034150"/>
                <a:gridCol w="1034150"/>
              </a:tblGrid>
              <a:tr h="1710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pic>
        <p:nvPicPr>
          <p:cNvPr id="622" name="Google Shape;622;p96"/>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pic>
        <p:nvPicPr>
          <p:cNvPr id="627" name="Google Shape;627;p97"/>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28" name="Google Shape;628;p97"/>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10. Oraciones</a:t>
            </a:r>
            <a:endParaRPr b="1" sz="3500">
              <a:solidFill>
                <a:srgbClr val="363535"/>
              </a:solidFill>
              <a:latin typeface="Century Gothic"/>
              <a:ea typeface="Century Gothic"/>
              <a:cs typeface="Century Gothic"/>
              <a:sym typeface="Century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98"/>
          <p:cNvSpPr txBox="1"/>
          <p:nvPr>
            <p:ph idx="4294967295" type="body"/>
          </p:nvPr>
        </p:nvSpPr>
        <p:spPr>
          <a:xfrm>
            <a:off x="275125" y="761425"/>
            <a:ext cx="8520600" cy="87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¿Cuándo llegan los primos?</a:t>
            </a:r>
            <a:endParaRPr sz="4500"/>
          </a:p>
        </p:txBody>
      </p:sp>
      <p:pic>
        <p:nvPicPr>
          <p:cNvPr id="634" name="Google Shape;634;p98"/>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99"/>
          <p:cNvSpPr txBox="1"/>
          <p:nvPr>
            <p:ph idx="4294967295" type="body"/>
          </p:nvPr>
        </p:nvSpPr>
        <p:spPr>
          <a:xfrm>
            <a:off x="311700" y="1101325"/>
            <a:ext cx="8520600" cy="167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Ya es tarde. Euri y Pau deben tener mucha hambre.</a:t>
            </a:r>
            <a:endParaRPr sz="4500"/>
          </a:p>
        </p:txBody>
      </p:sp>
      <p:pic>
        <p:nvPicPr>
          <p:cNvPr id="640" name="Google Shape;640;p99"/>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100"/>
          <p:cNvSpPr txBox="1"/>
          <p:nvPr>
            <p:ph idx="4294967295" type="body"/>
          </p:nvPr>
        </p:nvSpPr>
        <p:spPr>
          <a:xfrm>
            <a:off x="275125" y="761425"/>
            <a:ext cx="8520600" cy="329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SzPts val="1800"/>
              <a:buNone/>
            </a:pPr>
            <a:r>
              <a:rPr lang="en" sz="4500"/>
              <a:t>—¡Qué felicidad! —exclaman Sami y Sara sonriendo de oreja a oreja.</a:t>
            </a:r>
            <a:endParaRPr sz="4500"/>
          </a:p>
          <a:p>
            <a:pPr indent="0" lvl="0" marL="0" rtl="0" algn="l">
              <a:lnSpc>
                <a:spcPct val="115000"/>
              </a:lnSpc>
              <a:spcBef>
                <a:spcPts val="200"/>
              </a:spcBef>
              <a:spcAft>
                <a:spcPts val="200"/>
              </a:spcAft>
              <a:buSzPts val="1800"/>
              <a:buNone/>
            </a:pPr>
            <a:r>
              <a:t/>
            </a:r>
            <a:endParaRPr sz="4500"/>
          </a:p>
        </p:txBody>
      </p:sp>
      <p:pic>
        <p:nvPicPr>
          <p:cNvPr id="646" name="Google Shape;646;p100"/>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pic>
        <p:nvPicPr>
          <p:cNvPr id="651" name="Google Shape;651;p101"/>
          <p:cNvPicPr preferRelativeResize="0"/>
          <p:nvPr/>
        </p:nvPicPr>
        <p:blipFill rotWithShape="1">
          <a:blip r:embed="rId3">
            <a:alphaModFix/>
          </a:blip>
          <a:srcRect b="0" l="0" r="0" t="0"/>
          <a:stretch/>
        </p:blipFill>
        <p:spPr>
          <a:xfrm>
            <a:off x="3429000" y="1051550"/>
            <a:ext cx="2286000" cy="2286000"/>
          </a:xfrm>
          <a:prstGeom prst="rect">
            <a:avLst/>
          </a:prstGeom>
          <a:noFill/>
          <a:ln>
            <a:noFill/>
          </a:ln>
        </p:spPr>
      </p:pic>
      <p:sp>
        <p:nvSpPr>
          <p:cNvPr id="652" name="Google Shape;652;p101"/>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 11. Dictado</a:t>
            </a:r>
            <a:endParaRPr b="1" sz="3500">
              <a:solidFill>
                <a:srgbClr val="363535"/>
              </a:solidFill>
              <a:latin typeface="Century Gothic"/>
              <a:ea typeface="Century Gothic"/>
              <a:cs typeface="Century Gothic"/>
              <a:sym typeface="Century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102"/>
          <p:cNvSpPr txBox="1"/>
          <p:nvPr>
            <p:ph idx="4294967295" type="body"/>
          </p:nvPr>
        </p:nvSpPr>
        <p:spPr>
          <a:xfrm>
            <a:off x="311700" y="1710925"/>
            <a:ext cx="8520600" cy="87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____________________________.</a:t>
            </a:r>
            <a:endParaRPr sz="4500"/>
          </a:p>
        </p:txBody>
      </p:sp>
      <p:pic>
        <p:nvPicPr>
          <p:cNvPr id="658" name="Google Shape;658;p102"/>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49"/>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pic>
        <p:nvPicPr>
          <p:cNvPr id="274" name="Google Shape;274;p49"/>
          <p:cNvPicPr preferRelativeResize="0"/>
          <p:nvPr/>
        </p:nvPicPr>
        <p:blipFill>
          <a:blip r:embed="rId4">
            <a:alphaModFix/>
          </a:blip>
          <a:stretch>
            <a:fillRect/>
          </a:stretch>
        </p:blipFill>
        <p:spPr>
          <a:xfrm>
            <a:off x="2536625" y="1107275"/>
            <a:ext cx="3997749" cy="292895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103"/>
          <p:cNvSpPr txBox="1"/>
          <p:nvPr>
            <p:ph idx="4294967295" type="body"/>
          </p:nvPr>
        </p:nvSpPr>
        <p:spPr>
          <a:xfrm>
            <a:off x="275125" y="761425"/>
            <a:ext cx="8520600" cy="87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200"/>
              </a:spcAft>
              <a:buSzPts val="1800"/>
              <a:buNone/>
            </a:pPr>
            <a:r>
              <a:rPr lang="en" sz="4500"/>
              <a:t>¿Cuándo llegan los primos?</a:t>
            </a:r>
            <a:endParaRPr sz="4500"/>
          </a:p>
        </p:txBody>
      </p:sp>
      <p:pic>
        <p:nvPicPr>
          <p:cNvPr id="664" name="Google Shape;664;p103"/>
          <p:cNvPicPr preferRelativeResize="0"/>
          <p:nvPr>
            <p:ph idx="2" type="pic"/>
          </p:nvPr>
        </p:nvPicPr>
        <p:blipFill rotWithShape="1">
          <a:blip r:embed="rId3">
            <a:alphaModFix/>
          </a:blip>
          <a:srcRect b="0" l="0" r="0" t="0"/>
          <a:stretch/>
        </p:blipFill>
        <p:spPr>
          <a:xfrm>
            <a:off x="113275" y="4162550"/>
            <a:ext cx="822900" cy="822900"/>
          </a:xfrm>
          <a:prstGeom prst="ellipse">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68" name="Shape 668"/>
        <p:cNvGrpSpPr/>
        <p:nvPr/>
      </p:nvGrpSpPr>
      <p:grpSpPr>
        <a:xfrm>
          <a:off x="0" y="0"/>
          <a:ext cx="0" cy="0"/>
          <a:chOff x="0" y="0"/>
          <a:chExt cx="0" cy="0"/>
        </a:xfrm>
      </p:grpSpPr>
      <p:sp>
        <p:nvSpPr>
          <p:cNvPr id="669" name="Google Shape;669;p104"/>
          <p:cNvSpPr txBox="1"/>
          <p:nvPr>
            <p:ph type="ctrTitle"/>
          </p:nvPr>
        </p:nvSpPr>
        <p:spPr>
          <a:xfrm>
            <a:off x="457200" y="1835075"/>
            <a:ext cx="4114800" cy="9234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800"/>
              <a:t>¡Felicidades!</a:t>
            </a:r>
            <a:endParaRPr sz="4800"/>
          </a:p>
        </p:txBody>
      </p:sp>
      <p:sp>
        <p:nvSpPr>
          <p:cNvPr id="670" name="Google Shape;670;p104"/>
          <p:cNvSpPr txBox="1"/>
          <p:nvPr>
            <p:ph idx="1" type="subTitle"/>
          </p:nvPr>
        </p:nvSpPr>
        <p:spPr>
          <a:xfrm>
            <a:off x="457200" y="2613550"/>
            <a:ext cx="4114800" cy="677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200"/>
              <a:t>El día está completo, </a:t>
            </a:r>
            <a:endParaRPr b="1" sz="2200"/>
          </a:p>
          <a:p>
            <a:pPr indent="0" lvl="0" marL="0" rtl="0" algn="l">
              <a:spcBef>
                <a:spcPts val="0"/>
              </a:spcBef>
              <a:spcAft>
                <a:spcPts val="0"/>
              </a:spcAft>
              <a:buNone/>
            </a:pPr>
            <a:r>
              <a:rPr b="1" lang="en" sz="2200"/>
              <a:t>¡excelente trabajo!</a:t>
            </a:r>
            <a:endParaRPr sz="2200"/>
          </a:p>
        </p:txBody>
      </p:sp>
      <p:sp>
        <p:nvSpPr>
          <p:cNvPr id="671" name="Google Shape;671;p104"/>
          <p:cNvSpPr/>
          <p:nvPr/>
        </p:nvSpPr>
        <p:spPr>
          <a:xfrm rot="2696691">
            <a:off x="8123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72" name="Google Shape;672;p104"/>
          <p:cNvSpPr/>
          <p:nvPr/>
        </p:nvSpPr>
        <p:spPr>
          <a:xfrm flipH="1" rot="-2696691">
            <a:off x="3138403" y="3429722"/>
            <a:ext cx="220405" cy="900288"/>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73" name="Google Shape;673;p104"/>
          <p:cNvSpPr/>
          <p:nvPr/>
        </p:nvSpPr>
        <p:spPr>
          <a:xfrm flipH="1" rot="3312">
            <a:off x="1929847" y="3432672"/>
            <a:ext cx="311400" cy="1270800"/>
          </a:xfrm>
          <a:prstGeom prst="triangle">
            <a:avLst>
              <a:gd fmla="val 50000" name="adj"/>
            </a:avLst>
          </a:prstGeom>
          <a:solidFill>
            <a:srgbClr val="DAC2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74" name="Google Shape;674;p104"/>
          <p:cNvSpPr/>
          <p:nvPr/>
        </p:nvSpPr>
        <p:spPr>
          <a:xfrm flipH="1" rot="8103309">
            <a:off x="8123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75" name="Google Shape;675;p104"/>
          <p:cNvSpPr/>
          <p:nvPr/>
        </p:nvSpPr>
        <p:spPr>
          <a:xfrm rot="-8103309">
            <a:off x="3138403" y="830809"/>
            <a:ext cx="220405" cy="900288"/>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676" name="Google Shape;676;p104"/>
          <p:cNvSpPr/>
          <p:nvPr/>
        </p:nvSpPr>
        <p:spPr>
          <a:xfrm rot="10796688">
            <a:off x="1929847" y="457347"/>
            <a:ext cx="311400" cy="12708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pic>
        <p:nvPicPr>
          <p:cNvPr id="677" name="Google Shape;677;p104"/>
          <p:cNvPicPr preferRelativeResize="0"/>
          <p:nvPr/>
        </p:nvPicPr>
        <p:blipFill>
          <a:blip r:embed="rId3">
            <a:alphaModFix/>
          </a:blip>
          <a:stretch>
            <a:fillRect/>
          </a:stretch>
        </p:blipFill>
        <p:spPr>
          <a:xfrm>
            <a:off x="4277525" y="884799"/>
            <a:ext cx="4584883" cy="348789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50"/>
          <p:cNvPicPr preferRelativeResize="0"/>
          <p:nvPr/>
        </p:nvPicPr>
        <p:blipFill>
          <a:blip r:embed="rId3">
            <a:alphaModFix/>
          </a:blip>
          <a:stretch>
            <a:fillRect/>
          </a:stretch>
        </p:blipFill>
        <p:spPr>
          <a:xfrm>
            <a:off x="3025512" y="980888"/>
            <a:ext cx="3092975" cy="3181725"/>
          </a:xfrm>
          <a:prstGeom prst="rect">
            <a:avLst/>
          </a:prstGeom>
          <a:noFill/>
          <a:ln>
            <a:noFill/>
          </a:ln>
        </p:spPr>
      </p:pic>
      <p:pic>
        <p:nvPicPr>
          <p:cNvPr id="280" name="Google Shape;280;p50"/>
          <p:cNvPicPr preferRelativeResize="0"/>
          <p:nvPr>
            <p:ph idx="2" type="pic"/>
          </p:nvPr>
        </p:nvPicPr>
        <p:blipFill rotWithShape="1">
          <a:blip r:embed="rId4">
            <a:alphaModFix/>
          </a:blip>
          <a:srcRect b="0" l="0" r="0" t="0"/>
          <a:stretch/>
        </p:blipFill>
        <p:spPr>
          <a:xfrm>
            <a:off x="113275" y="4162550"/>
            <a:ext cx="822900" cy="822900"/>
          </a:xfrm>
          <a:prstGeom prst="ellipse">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51"/>
          <p:cNvPicPr preferRelativeResize="0"/>
          <p:nvPr>
            <p:ph idx="2" type="pic"/>
          </p:nvPr>
        </p:nvPicPr>
        <p:blipFill rotWithShape="1">
          <a:blip r:embed="rId3">
            <a:alphaModFix/>
          </a:blip>
          <a:srcRect b="0" l="0" r="0" t="0"/>
          <a:stretch/>
        </p:blipFill>
        <p:spPr>
          <a:xfrm>
            <a:off x="113275" y="4162550"/>
            <a:ext cx="822900" cy="822900"/>
          </a:xfrm>
          <a:prstGeom prst="ellipse">
            <a:avLst/>
          </a:prstGeom>
        </p:spPr>
      </p:pic>
      <p:pic>
        <p:nvPicPr>
          <p:cNvPr id="286" name="Google Shape;286;p51"/>
          <p:cNvPicPr preferRelativeResize="0"/>
          <p:nvPr/>
        </p:nvPicPr>
        <p:blipFill>
          <a:blip r:embed="rId4">
            <a:alphaModFix/>
          </a:blip>
          <a:stretch>
            <a:fillRect/>
          </a:stretch>
        </p:blipFill>
        <p:spPr>
          <a:xfrm>
            <a:off x="2888260" y="1217213"/>
            <a:ext cx="3294475" cy="2709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2"/>
          <p:cNvSpPr txBox="1"/>
          <p:nvPr/>
        </p:nvSpPr>
        <p:spPr>
          <a:xfrm>
            <a:off x="310900" y="3415125"/>
            <a:ext cx="83886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500">
                <a:solidFill>
                  <a:srgbClr val="363535"/>
                </a:solidFill>
                <a:latin typeface="Century Gothic"/>
                <a:ea typeface="Century Gothic"/>
                <a:cs typeface="Century Gothic"/>
                <a:sym typeface="Century Gothic"/>
              </a:rPr>
              <a:t>2. Diptongos decrecientes</a:t>
            </a:r>
            <a:endParaRPr b="1" sz="3500">
              <a:solidFill>
                <a:srgbClr val="363535"/>
              </a:solidFill>
              <a:latin typeface="Century Gothic"/>
              <a:ea typeface="Century Gothic"/>
              <a:cs typeface="Century Gothic"/>
              <a:sym typeface="Century Gothic"/>
            </a:endParaRPr>
          </a:p>
        </p:txBody>
      </p:sp>
      <p:pic>
        <p:nvPicPr>
          <p:cNvPr id="292" name="Google Shape;292;p52"/>
          <p:cNvPicPr preferRelativeResize="0"/>
          <p:nvPr/>
        </p:nvPicPr>
        <p:blipFill rotWithShape="1">
          <a:blip r:embed="rId3">
            <a:alphaModFix/>
          </a:blip>
          <a:srcRect b="0" l="0" r="0" t="0"/>
          <a:stretch/>
        </p:blipFill>
        <p:spPr>
          <a:xfrm>
            <a:off x="3429007" y="1051548"/>
            <a:ext cx="2286000" cy="228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EFFAF9"/>
      </a:dk1>
      <a:lt1>
        <a:srgbClr val="FFFFFF"/>
      </a:lt1>
      <a:dk2>
        <a:srgbClr val="F6F2F7"/>
      </a:dk2>
      <a:lt2>
        <a:srgbClr val="FFE2D6"/>
      </a:lt2>
      <a:accent1>
        <a:srgbClr val="9ADCB4"/>
      </a:accent1>
      <a:accent2>
        <a:srgbClr val="DAC2E0"/>
      </a:accent2>
      <a:accent3>
        <a:srgbClr val="FCB497"/>
      </a:accent3>
      <a:accent4>
        <a:srgbClr val="96DFF0"/>
      </a:accent4>
      <a:accent5>
        <a:srgbClr val="FFC91F"/>
      </a:accent5>
      <a:accent6>
        <a:srgbClr val="FDF0B1"/>
      </a:accent6>
      <a:hlink>
        <a:srgbClr val="177F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