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26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  <p:cmAuthor clrIdx="1" id="1" initials="" lastIdx="1" name="Cara Whittaker"/>
  <p:cmAuthor clrIdx="2" id="2" initials="" lastIdx="1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2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10T21:31:58.956">
    <p:pos x="6000" y="0"/>
    <p:text>formatted ✅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5-12-03T02:02:08.972">
    <p:pos x="2740" y="1971"/>
    <p:text>will one of these work?</p:text>
  </p:cm>
  <p:cm authorId="2" idx="1" dt="2025-12-03T02:02:08.972">
    <p:pos x="2740" y="1971"/>
    <p:text>yes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bajar.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cojín.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lejos.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la regla de ortografía de las palabras con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x.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escriben con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que empiezan con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aj-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ej-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ajo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ejemplo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escribimos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 que terminan con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-eje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-aje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comienzan con las sílabas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ja, jo, ju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patinaje, jardín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juguetes.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hace dos sonidos: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/ks/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pronuncia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nombres propios de origen mexicano o americano o apellidos antiguos.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México, Oaxaca, Texas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Ximena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repase las reglas en las diapositivas 16-17.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__gador.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se escriben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que comienzan con las sílabas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ja, jo, ju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 - ga - dor, jugador.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¿Con qué sílaba comienza la palabra?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¿Con qué letra se escriben las palabras que comienzan con las sílabas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ja, jo, ju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j)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que comienzan con las sílabas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ja, jo, ju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Mé__ico.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pronuncia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nombres propios de origen mexicano.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 - xi - co, México.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se pronuncia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México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se pronuncia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¿De qué origen es el nombre propio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México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Mexicano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México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su sonido 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 y luego una oración con esa palabra. Todos van a repetir la palabra y escribirla en su pizarra. Recuerden usar lo que aprendimos sobre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voy a comer un bocadillo de jamón.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 - món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/o/, /n/. Jamón, /j/, /a/, /m/, /o/, /n/.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j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bajar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bajar al parque a jugar con mi primo.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bajar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 - jar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/a/, /r/. Bajar, /b/, /a/, /j/,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México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encanta cuando vamos a México a visitar a los primos.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México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 - xi - 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/o/. México, /m/, /e/, /j/, /i/, /c/,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9945ac9c9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9945ac9c9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mejor.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9945ac9c9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9945ac9c9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abajo.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9945ac9c9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9945ac9c9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gente.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jinete es una persona que monta y guía un caballo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(1), jinete (2), es (3), una (4), persona (5), que (6), monta (7), y (8), guía (9), un (10), caballo (11).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once palabras!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 Presta atención al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escuches.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x.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corresponde a las letras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jirafa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Ximena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x.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jornada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burbujas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mojado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Oaxaca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corresponde a las letras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x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jabón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mexicano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x.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equipaje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tejado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jinete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jarabe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 y luego una oración con esa palabra. Todos van a repetir la palabra y escribirla en su pizarra. Recuerden usar lo que aprendimos sobre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burbujas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mi hermanito le encanta jugar con burbujas de jabón.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burbujas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bur - bu - jas.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/u/,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/a/, /s/. Burbujas, /b/, /u/, /r/, /b/, /u/, /j/, /a/,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equipaje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abuela trajo mucho equipaje en su visita.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equipaje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- qui - pa - je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/e/.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Equipaje, /e/, /k/, /i/, /p/, /a/, /j/,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mexicano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equipo mexicano de fútbol es muy bueno.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mexicano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 - xi - ca - 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/o/. Mexicano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/m/, /e/, /j/, /i/, /k/, /a/, /n/,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a usar un diccionario o un glosario. Si no conocemos una palabra, buscamos esa palabra en un diccionario para aprender su significado.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si no sé qué significa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conejo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busco en un diccionario. El diccionario está organizado en orden alfabético. Nos fijamos en la primera letra de la palabra: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Repasamos el alfabeto.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antes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Entonces, voy a encontrar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conejo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parte de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jaula.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8c4ae9ee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8c4ae9ee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jornada.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jornada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practicar con más palabras.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a2881d9ba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a2881d9ba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tejado.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tejado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a2881d9ba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3a2881d9ba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jinete.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jinete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a2881d9ba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a2881d9ba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burbujas.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burbujas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a2881d9ba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a2881d9ba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equipaje.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equipaje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leer un texto debemos sonar de manera natural. Los buenos lectores suben y bajan el tono de su voz para transmitir el mensaje y darle sentido a un texto.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jinetes usan una chaqueta especial, botas y un casco para protegerse.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entonación. Primero lea la oración con un tono monótono y luego con la entonación apropiada.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haciendo énfasis en los signos de puntuación.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oveja.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caja.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texana.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9.png"/><Relationship Id="rId7" Type="http://schemas.openxmlformats.org/officeDocument/2006/relationships/image" Target="../media/image4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Relationship Id="rId4" Type="http://schemas.openxmlformats.org/officeDocument/2006/relationships/image" Target="../media/image27.png"/><Relationship Id="rId5" Type="http://schemas.openxmlformats.org/officeDocument/2006/relationships/image" Target="../media/image32.png"/><Relationship Id="rId6" Type="http://schemas.openxmlformats.org/officeDocument/2006/relationships/image" Target="../media/image48.png"/><Relationship Id="rId7" Type="http://schemas.openxmlformats.org/officeDocument/2006/relationships/image" Target="../media/image47.png"/><Relationship Id="rId8" Type="http://schemas.openxmlformats.org/officeDocument/2006/relationships/image" Target="../media/image4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7.png"/><Relationship Id="rId4" Type="http://schemas.openxmlformats.org/officeDocument/2006/relationships/image" Target="../media/image4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4540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586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bajar</a:t>
            </a:r>
            <a:endParaRPr sz="9600"/>
          </a:p>
        </p:txBody>
      </p:sp>
      <p:pic>
        <p:nvPicPr>
          <p:cNvPr id="375" name="Google Shape;37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6" name="Google Shape;376;p47"/>
          <p:cNvSpPr/>
          <p:nvPr/>
        </p:nvSpPr>
        <p:spPr>
          <a:xfrm>
            <a:off x="3066723" y="3289125"/>
            <a:ext cx="308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cojín</a:t>
            </a:r>
            <a:endParaRPr sz="9600"/>
          </a:p>
        </p:txBody>
      </p:sp>
      <p:pic>
        <p:nvPicPr>
          <p:cNvPr id="382" name="Google Shape;38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3" name="Google Shape;383;p48"/>
          <p:cNvSpPr/>
          <p:nvPr/>
        </p:nvSpPr>
        <p:spPr>
          <a:xfrm>
            <a:off x="3329475" y="3289125"/>
            <a:ext cx="273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lejos</a:t>
            </a:r>
            <a:endParaRPr sz="9600"/>
          </a:p>
        </p:txBody>
      </p:sp>
      <p:pic>
        <p:nvPicPr>
          <p:cNvPr id="389" name="Google Shape;389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0" name="Google Shape;390;p49"/>
          <p:cNvSpPr/>
          <p:nvPr/>
        </p:nvSpPr>
        <p:spPr>
          <a:xfrm>
            <a:off x="3336650" y="3289125"/>
            <a:ext cx="256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6" name="Google Shape;396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2" name="Google Shape;402;p51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b="1" sz="8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1"/>
          <p:cNvSpPr txBox="1"/>
          <p:nvPr/>
        </p:nvSpPr>
        <p:spPr>
          <a:xfrm>
            <a:off x="441600" y="1920240"/>
            <a:ext cx="82608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1. Se escriben con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las palabras que empiezan con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aj- o ej-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ajo, ejemplo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2. Se escriben con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las palabras que terminan en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-eje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-aje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o comienzan con las sílabas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 ja, jo, ju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patinaje, jardín, juguetes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9" name="Google Shape;409;p52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2"/>
          <p:cNvSpPr txBox="1"/>
          <p:nvPr/>
        </p:nvSpPr>
        <p:spPr>
          <a:xfrm>
            <a:off x="441600" y="1920240"/>
            <a:ext cx="8260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se pronuncia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en nombres propios de origen mexicano o americano o apellidos antiguos 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México, Oaxaca, Texas, Ximena</a:t>
            </a:r>
            <a:endParaRPr i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gador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ju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gador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1" name="Google Shape;421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3"/>
          <p:cNvSpPr txBox="1"/>
          <p:nvPr/>
        </p:nvSpPr>
        <p:spPr>
          <a:xfrm>
            <a:off x="299390" y="341100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3"/>
          <p:cNvSpPr txBox="1"/>
          <p:nvPr/>
        </p:nvSpPr>
        <p:spPr>
          <a:xfrm>
            <a:off x="2578600" y="505800"/>
            <a:ext cx="6068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1. Se escriben con 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 las palabras que empiezan con 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aj-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ej-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ajo, ejemplo</a:t>
            </a:r>
            <a:endParaRPr i="1"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2. Se escriben con 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 las palabras que terminan en 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-eje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-aje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 o comienzan con las sílabas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 ja, jo, ju 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500">
                <a:latin typeface="Century Gothic"/>
                <a:ea typeface="Century Gothic"/>
                <a:cs typeface="Century Gothic"/>
                <a:sym typeface="Century Gothic"/>
              </a:rPr>
              <a:t>patinaje, jardín, juguetes</a:t>
            </a:r>
            <a:endParaRPr i="1"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4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Mé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ico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4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Mé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ico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5" name="Google Shape;435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6" name="Google Shape;436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4"/>
          <p:cNvSpPr txBox="1"/>
          <p:nvPr/>
        </p:nvSpPr>
        <p:spPr>
          <a:xfrm>
            <a:off x="295240" y="457575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4"/>
          <p:cNvSpPr txBox="1"/>
          <p:nvPr/>
        </p:nvSpPr>
        <p:spPr>
          <a:xfrm>
            <a:off x="2578600" y="646825"/>
            <a:ext cx="6123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La letra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se pronuncia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en nombres propios de origen mexicano o americano o apellidos antiguos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México, Oaxaca, Texas, Ximena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2" name="Google Shape;452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amón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8" name="Google Shape;458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4" name="Google Shape;464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Mé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ico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70" name="Google Shape;470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mejor</a:t>
            </a:r>
            <a:endParaRPr sz="9600"/>
          </a:p>
        </p:txBody>
      </p:sp>
      <p:pic>
        <p:nvPicPr>
          <p:cNvPr id="476" name="Google Shape;476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abajo</a:t>
            </a:r>
            <a:endParaRPr sz="9600"/>
          </a:p>
        </p:txBody>
      </p:sp>
      <p:pic>
        <p:nvPicPr>
          <p:cNvPr id="482" name="Google Shape;482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gente</a:t>
            </a:r>
            <a:endParaRPr sz="9600"/>
          </a:p>
        </p:txBody>
      </p:sp>
      <p:pic>
        <p:nvPicPr>
          <p:cNvPr id="488" name="Google Shape;488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4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Un jinete es una persona que monta y guía un caballo.</a:t>
            </a:r>
            <a:endParaRPr sz="5200"/>
          </a:p>
        </p:txBody>
      </p:sp>
      <p:pic>
        <p:nvPicPr>
          <p:cNvPr id="500" name="Google Shape;500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5"/>
          <p:cNvSpPr txBox="1"/>
          <p:nvPr>
            <p:ph idx="4294967295" type="body"/>
          </p:nvPr>
        </p:nvSpPr>
        <p:spPr>
          <a:xfrm>
            <a:off x="441600" y="439800"/>
            <a:ext cx="8260800" cy="3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Los jinetes respetan mucho a sus caballos porque trabajan juntos como un equipo. 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06" name="Google Shape;506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2" name="Google Shape;51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18" name="Google Shape;518;p67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9" name="Google Shape;519;p67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0" name="Google Shape;520;p67"/>
          <p:cNvCxnSpPr/>
          <p:nvPr/>
        </p:nvCxnSpPr>
        <p:spPr>
          <a:xfrm>
            <a:off x="624750" y="36550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8"/>
          <p:cNvSpPr txBox="1"/>
          <p:nvPr>
            <p:ph idx="4294967295" type="body"/>
          </p:nvPr>
        </p:nvSpPr>
        <p:spPr>
          <a:xfrm>
            <a:off x="441600" y="439808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Un jinete es una persona que monta y guía un caballo.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26" name="Google Shape;52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2" name="Google Shape;532;p69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33" name="Google Shape;533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0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44" name="Google Shape;544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1" name="Google Shape;551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3" name="Google Shape;553;p72"/>
          <p:cNvSpPr txBox="1"/>
          <p:nvPr/>
        </p:nvSpPr>
        <p:spPr>
          <a:xfrm>
            <a:off x="4349825" y="1348100"/>
            <a:ext cx="3133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irafa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2"/>
          <p:cNvSpPr txBox="1"/>
          <p:nvPr/>
        </p:nvSpPr>
        <p:spPr>
          <a:xfrm>
            <a:off x="4349825" y="3129950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imena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2"/>
          <p:cNvSpPr/>
          <p:nvPr/>
        </p:nvSpPr>
        <p:spPr>
          <a:xfrm rot="-667202">
            <a:off x="362442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2"/>
          <p:cNvSpPr/>
          <p:nvPr/>
        </p:nvSpPr>
        <p:spPr>
          <a:xfrm rot="1319193">
            <a:off x="362450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7" name="Google Shape;557;p72" title="5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8397" y="439799"/>
            <a:ext cx="2026201" cy="231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72" title="51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4224" y="2870146"/>
            <a:ext cx="1424313" cy="162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72" title="52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490579" y="1346426"/>
            <a:ext cx="1304451" cy="1490801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72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/>
          <p:nvPr/>
        </p:nvSpPr>
        <p:spPr>
          <a:xfrm>
            <a:off x="1024412" y="216357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b="1"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/>
          <p:nvPr/>
        </p:nvSpPr>
        <p:spPr>
          <a:xfrm>
            <a:off x="2210993" y="21635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jornada</a:t>
            </a:r>
            <a:endParaRPr sz="9600"/>
          </a:p>
        </p:txBody>
      </p:sp>
      <p:pic>
        <p:nvPicPr>
          <p:cNvPr id="568" name="Google Shape;568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9" name="Google Shape;569;p73"/>
          <p:cNvSpPr/>
          <p:nvPr/>
        </p:nvSpPr>
        <p:spPr>
          <a:xfrm>
            <a:off x="2222500" y="3291850"/>
            <a:ext cx="477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burbujas</a:t>
            </a:r>
            <a:endParaRPr sz="9600"/>
          </a:p>
        </p:txBody>
      </p:sp>
      <p:pic>
        <p:nvPicPr>
          <p:cNvPr id="575" name="Google Shape;575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6" name="Google Shape;576;p74"/>
          <p:cNvSpPr/>
          <p:nvPr/>
        </p:nvSpPr>
        <p:spPr>
          <a:xfrm>
            <a:off x="2084100" y="3291850"/>
            <a:ext cx="504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mojado</a:t>
            </a:r>
            <a:endParaRPr sz="9600"/>
          </a:p>
        </p:txBody>
      </p:sp>
      <p:pic>
        <p:nvPicPr>
          <p:cNvPr id="582" name="Google Shape;58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3" name="Google Shape;583;p75"/>
          <p:cNvSpPr/>
          <p:nvPr/>
        </p:nvSpPr>
        <p:spPr>
          <a:xfrm>
            <a:off x="2296653" y="3291850"/>
            <a:ext cx="455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Oaxaca</a:t>
            </a:r>
            <a:endParaRPr sz="9600"/>
          </a:p>
        </p:txBody>
      </p:sp>
      <p:pic>
        <p:nvPicPr>
          <p:cNvPr id="589" name="Google Shape;58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0" name="Google Shape;590;p76"/>
          <p:cNvSpPr/>
          <p:nvPr/>
        </p:nvSpPr>
        <p:spPr>
          <a:xfrm>
            <a:off x="2233702" y="3291850"/>
            <a:ext cx="492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3" name="Google Shape;323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4349825" y="1348100"/>
            <a:ext cx="263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abón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41"/>
          <p:cNvSpPr txBox="1"/>
          <p:nvPr/>
        </p:nvSpPr>
        <p:spPr>
          <a:xfrm>
            <a:off x="4349825" y="3129950"/>
            <a:ext cx="4271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icano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/>
          <p:nvPr/>
        </p:nvSpPr>
        <p:spPr>
          <a:xfrm rot="-667202">
            <a:off x="362442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/>
          <p:nvPr/>
        </p:nvSpPr>
        <p:spPr>
          <a:xfrm rot="1319193">
            <a:off x="362450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41" title="icons_final_Phonics_BW_Rememb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1" title="47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8675" y="862825"/>
            <a:ext cx="1635926" cy="186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1" title="48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46050" y="2957175"/>
            <a:ext cx="1250677" cy="142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1" title="49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821328" y="977075"/>
            <a:ext cx="2569074" cy="29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1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>
            <a:off x="1024412" y="216357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b="1"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>
            <a:off x="2210993" y="21635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b="1"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equipaje</a:t>
            </a:r>
            <a:endParaRPr sz="9600"/>
          </a:p>
        </p:txBody>
      </p:sp>
      <p:pic>
        <p:nvPicPr>
          <p:cNvPr id="596" name="Google Shape;59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7" name="Google Shape;597;p77"/>
          <p:cNvSpPr/>
          <p:nvPr/>
        </p:nvSpPr>
        <p:spPr>
          <a:xfrm>
            <a:off x="1996003" y="3291850"/>
            <a:ext cx="535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tejado</a:t>
            </a:r>
            <a:endParaRPr sz="9600"/>
          </a:p>
        </p:txBody>
      </p:sp>
      <p:pic>
        <p:nvPicPr>
          <p:cNvPr id="603" name="Google Shape;60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4" name="Google Shape;604;p78"/>
          <p:cNvSpPr/>
          <p:nvPr/>
        </p:nvSpPr>
        <p:spPr>
          <a:xfrm>
            <a:off x="2770996" y="3291850"/>
            <a:ext cx="371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jinete</a:t>
            </a:r>
            <a:endParaRPr sz="9600"/>
          </a:p>
        </p:txBody>
      </p:sp>
      <p:pic>
        <p:nvPicPr>
          <p:cNvPr id="610" name="Google Shape;61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1" name="Google Shape;611;p79"/>
          <p:cNvSpPr/>
          <p:nvPr/>
        </p:nvSpPr>
        <p:spPr>
          <a:xfrm>
            <a:off x="2854600" y="3291850"/>
            <a:ext cx="337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jarabe</a:t>
            </a:r>
            <a:endParaRPr sz="9600"/>
          </a:p>
        </p:txBody>
      </p:sp>
      <p:pic>
        <p:nvPicPr>
          <p:cNvPr id="617" name="Google Shape;617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8" name="Google Shape;618;p80"/>
          <p:cNvSpPr/>
          <p:nvPr/>
        </p:nvSpPr>
        <p:spPr>
          <a:xfrm>
            <a:off x="2631200" y="3289125"/>
            <a:ext cx="400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0" name="Google Shape;630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burbu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as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6" name="Google Shape;636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equipa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highlight>
                <a:srgbClr val="9ADCB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2" name="Google Shape;642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icano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6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86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onejo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5" name="Google Shape;655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6" name="Google Shape;656;p86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dictionary entry" id="657" name="Google Shape;657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3625" y="3294250"/>
            <a:ext cx="1525500" cy="1525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8" name="Google Shape;658;p86"/>
          <p:cNvSpPr/>
          <p:nvPr/>
        </p:nvSpPr>
        <p:spPr>
          <a:xfrm>
            <a:off x="265650" y="498200"/>
            <a:ext cx="8613600" cy="6003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B C D E F G H I J K L M N Ñ O P Q R S T U V W X Y Z 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jaula</a:t>
            </a:r>
            <a:endParaRPr sz="9600"/>
          </a:p>
        </p:txBody>
      </p:sp>
      <p:pic>
        <p:nvPicPr>
          <p:cNvPr id="340" name="Google Shape;34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1" name="Google Shape;341;p42"/>
          <p:cNvSpPr/>
          <p:nvPr/>
        </p:nvSpPr>
        <p:spPr>
          <a:xfrm>
            <a:off x="3077300" y="3291840"/>
            <a:ext cx="306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87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ornada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4" name="Google Shape;664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5" name="Google Shape;665;p87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87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88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ejado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2" name="Google Shape;672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3" name="Google Shape;673;p88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88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89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inete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0" name="Google Shape;680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1" name="Google Shape;681;p89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89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90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urbujas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8" name="Google Shape;688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9" name="Google Shape;689;p90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90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91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quipaje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6" name="Google Shape;696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7" name="Google Shape;697;p91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91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04" name="Google Shape;704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93"/>
          <p:cNvSpPr txBox="1"/>
          <p:nvPr>
            <p:ph idx="4294967295" type="body"/>
          </p:nvPr>
        </p:nvSpPr>
        <p:spPr>
          <a:xfrm>
            <a:off x="441600" y="439798"/>
            <a:ext cx="82608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Los jinetes usan una chaqueta especial, botas y un casco para protegerse.</a:t>
            </a:r>
            <a:endParaRPr b="1" sz="5000" u="sng">
              <a:solidFill>
                <a:srgbClr val="000000"/>
              </a:solidFill>
            </a:endParaRPr>
          </a:p>
        </p:txBody>
      </p:sp>
      <p:pic>
        <p:nvPicPr>
          <p:cNvPr id="710" name="Google Shape;710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4"/>
          <p:cNvSpPr txBox="1"/>
          <p:nvPr>
            <p:ph idx="4294967295" type="body"/>
          </p:nvPr>
        </p:nvSpPr>
        <p:spPr>
          <a:xfrm>
            <a:off x="441589" y="439809"/>
            <a:ext cx="82608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000">
                <a:solidFill>
                  <a:srgbClr val="444746"/>
                </a:solidFill>
              </a:rPr>
              <a:t>También jalan suavemente las riendas para guiar al caballo en la dirección correcta.</a:t>
            </a:r>
            <a:endParaRPr b="1" sz="5000" u="sng">
              <a:solidFill>
                <a:srgbClr val="000000"/>
              </a:solidFill>
            </a:endParaRPr>
          </a:p>
        </p:txBody>
      </p:sp>
      <p:pic>
        <p:nvPicPr>
          <p:cNvPr id="716" name="Google Shape;716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95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444746"/>
                </a:solidFill>
              </a:rPr>
              <a:t>Un jinete debe proteger y cuidar bien a su caballo.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22" name="Google Shape;722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96"/>
          <p:cNvSpPr txBox="1"/>
          <p:nvPr>
            <p:ph idx="4294967295" type="body"/>
          </p:nvPr>
        </p:nvSpPr>
        <p:spPr>
          <a:xfrm>
            <a:off x="441600" y="439800"/>
            <a:ext cx="82608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800">
                <a:solidFill>
                  <a:srgbClr val="1F1F1F"/>
                </a:solidFill>
              </a:rPr>
              <a:t>En México, por ejemplo, los jinetes entrenan para competencias de salto, otros para desfiles o para trabajos en el campo, como el cuidado del ganado.</a:t>
            </a:r>
            <a:endParaRPr b="1" sz="3800" u="sng">
              <a:solidFill>
                <a:srgbClr val="000000"/>
              </a:solidFill>
            </a:endParaRPr>
          </a:p>
        </p:txBody>
      </p:sp>
      <p:pic>
        <p:nvPicPr>
          <p:cNvPr id="728" name="Google Shape;728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oveja</a:t>
            </a:r>
            <a:endParaRPr sz="9600"/>
          </a:p>
        </p:txBody>
      </p:sp>
      <p:pic>
        <p:nvPicPr>
          <p:cNvPr id="347" name="Google Shape;347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8" name="Google Shape;348;p43"/>
          <p:cNvSpPr/>
          <p:nvPr/>
        </p:nvSpPr>
        <p:spPr>
          <a:xfrm>
            <a:off x="3001775" y="3291850"/>
            <a:ext cx="324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34" name="Google Shape;734;p97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35" name="Google Shape;735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caja</a:t>
            </a:r>
            <a:endParaRPr sz="9600"/>
          </a:p>
        </p:txBody>
      </p:sp>
      <p:pic>
        <p:nvPicPr>
          <p:cNvPr id="354" name="Google Shape;354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5" name="Google Shape;355;p44"/>
          <p:cNvSpPr/>
          <p:nvPr/>
        </p:nvSpPr>
        <p:spPr>
          <a:xfrm>
            <a:off x="3370725" y="3291850"/>
            <a:ext cx="254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texana</a:t>
            </a:r>
            <a:endParaRPr sz="9600"/>
          </a:p>
        </p:txBody>
      </p:sp>
      <p:pic>
        <p:nvPicPr>
          <p:cNvPr id="361" name="Google Shape;361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2" name="Google Shape;362;p45"/>
          <p:cNvSpPr/>
          <p:nvPr/>
        </p:nvSpPr>
        <p:spPr>
          <a:xfrm>
            <a:off x="2578600" y="3291850"/>
            <a:ext cx="410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jamón</a:t>
            </a:r>
            <a:endParaRPr sz="9600"/>
          </a:p>
        </p:txBody>
      </p:sp>
      <p:pic>
        <p:nvPicPr>
          <p:cNvPr id="368" name="Google Shape;36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9" name="Google Shape;369;p46"/>
          <p:cNvSpPr/>
          <p:nvPr/>
        </p:nvSpPr>
        <p:spPr>
          <a:xfrm>
            <a:off x="2578600" y="3291850"/>
            <a:ext cx="400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