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19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19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9T20:07:35.448">
    <p:pos x="6000" y="0"/>
    <p:text>formatted ✅
*Need to check back on images</p:text>
  </p:cm>
  <p:cm authorId="0" idx="2" dt="2026-03-09T20:07:35.448">
    <p:pos x="6000" y="0"/>
    <p:text>checked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bab6155a5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bab6155a5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bab6155a5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bab6155a5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cocinero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bab6155a5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bab6155a5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-ísimo/-ísima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-ero/-era.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un sufijo es una parte pequeña que va al final de una palabra para darle un nuevo significado. Según la regla, los sufijos se escriben unidos a la palabra, sin espacio y sin guion.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buenísimo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buenísimo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cocinero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zapatera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bb56bb017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bb56bb01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cocinero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sufijo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cocina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cocinero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zapatera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buenísimo.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los sufijos se escriben unidos a la palabra, sin espacio y sin guion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bueno - ísimo, buenísimo.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buenísimo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bb56bb017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bb56bb017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cocinero.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los sufijos se escriben unidos a la palabra, sin espacio y sin guion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cocina - ero, cocinero.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cocina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cocinero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-ísimo/-ísima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-ero/-era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-ísimo/-ísima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-ero/-era.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muchísimo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Tengo muchísimo sueño, me voy a dormir temprano.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muchísimo.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mu - chí - si - 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chí,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/o/.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Muchísimo, /m/, /u/, /ch/, /i/, /s/, /i/, /m/,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-ísimo/-ísima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-ero/-era.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joyero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joyero reparó la cadena rota del reloj de mamá.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joyero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jo - ye - 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/o/. Joyero, /j/, /o/, /y/, /e/, /r/,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larguísima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Encontré una lagartija y tenía una cola larguísima.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larguísima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 - guí - si - 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Larguísima, /l/, /a/, /r/, /g/, /i/, /s/, /i/, /m/,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bab6155a5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bab6155a5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vida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bab6155a5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bab6155a5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pronto.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bab6155a5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bab6155a5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difícil.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Blanca se levanta tempranísimo el sábado.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Blanca (1),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(2), levanta (3),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tempranísimo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(4), el (5),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sábado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(6).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seis palabras!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-ísimo/-ísima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-ero/-era.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sufijos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-ísimo/-ísima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-ero/-era.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Recuerden que un sufijo es una parte pequeña que va al final de una palabra para darle un nuevo significado.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aventurera.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-ísimo/-ísima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-ero/-era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facilísimo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carpintero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inteligentísima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costurera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bab6155a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bab6155a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-ísimo/-ísima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-ero/-era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sufijo es una parte pequeña que va al final de una palabra para darle un nuevo significado.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cartero.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-ísimo/-ísima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-ero/-era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dificilísimo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panadero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tempranísimo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-ísimo/-ísima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-ero/-era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-ísimo/-ísima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-ero/-era.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aburridísima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Blanca está aburridísima, así que decide ir al parque.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aburridísima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(6)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bu - rri - dí - si - ma.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sexta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 Aburridísima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/a/, /b/, /u/, /rr/, /i/, /d/, /i/, /s/, /i/, /m/,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jardinero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jardinero hizo un trabajo espectacular con las flores.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jardinero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 - di - ne - ro.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Jardinero, /j/, /a/, /r/, /d/, /i/, /n/, /e/, /r/,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marinero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marinero se prepara para salir a navegar.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marinero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ri - ne - ro.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/o/. Marinero, /m/, /a/, /r/, /i/, /n/, /e/, /r/,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más sobre los sufijos. Un sufijo es una parte de una palabra que va al final para darle un nuevo significado.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carísimo.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-ísimo/-ísima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usa para indicar un grado muy alto o intensificar una cualidad.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carísimo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cuesta mucho dinero”.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desaparece y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carísimo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bab6155a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bab6155a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viajera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badbc3592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badbc3592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panadero.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-ero/-era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usa para formar sustantivos (persona, lugar o cosa) que indican oficios, profesiones, utensilios, recipientes o lugares donde abunda algo.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-ero/-era puede indicar la persona que realiza un trabajo u oficio, como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panadero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-ero/-era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nombra un objeto que sirve para guardar o colocar cosas, com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llavero.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veces indica un lugar donde hay mucho de algo o se junta algo, como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basurero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aprender más palabras con sufijos y a determinar su significado.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b7bea9a04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b7bea9a04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flojísima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-ísima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usa para indicar un grado muy alto o intensificar una cualidad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flojísima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“muy floja”.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flojísima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floja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floja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desaparece y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flojísima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bb56bb017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bb56bb017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florero.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usa para formar sustantivos (persona, lugar o cosa) que indican oficios, profesiones, utensilios, recipientes o lugares donde abunda algo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“recipiente para las flores”.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bb56bb017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bb56bb017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dificilísimo.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-ísimo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usa para indicar un grado muy alto o intensificar una cualidad.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dificilísimo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“con mucha dificultad”.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dificilísimo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difícil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dificilísimo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bb56bb017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bb56bb017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enfermera.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usa para formar sustantivos (persona, lugar o cosa) que indican oficios, profesiones, utensilios, recipientes o lugares donde abunda algo.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enfermera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cuida a personas enfermas”.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enfermera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desaparece y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enfermera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Gladys está concentradísima en un libro.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</a:t>
            </a:r>
            <a:endParaRPr i="1"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precisión haciendo las pausas apropiadas.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bab6155a5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bab6155a5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altísima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bab6155a5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bab6155a5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bombero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bab6155a5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bab6155a5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bab6155a5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bab6155a5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zapatera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43.png"/><Relationship Id="rId6" Type="http://schemas.openxmlformats.org/officeDocument/2006/relationships/image" Target="../media/image4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188475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188475" y="2772750"/>
            <a:ext cx="127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ísimo/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-ísima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79022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79022" y="2695794"/>
            <a:ext cx="1276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-ero/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-era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100"/>
              <a:t>fe</a:t>
            </a:r>
            <a:r>
              <a:rPr lang="en" sz="9600"/>
              <a:t>ísimo</a:t>
            </a:r>
            <a:endParaRPr sz="9100"/>
          </a:p>
        </p:txBody>
      </p:sp>
      <p:pic>
        <p:nvPicPr>
          <p:cNvPr id="375" name="Google Shape;37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6" name="Google Shape;376;p47"/>
          <p:cNvSpPr/>
          <p:nvPr/>
        </p:nvSpPr>
        <p:spPr>
          <a:xfrm>
            <a:off x="2636925" y="3291850"/>
            <a:ext cx="396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cocinero</a:t>
            </a:r>
            <a:endParaRPr sz="9600"/>
          </a:p>
        </p:txBody>
      </p:sp>
      <p:pic>
        <p:nvPicPr>
          <p:cNvPr id="382" name="Google Shape;38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3" name="Google Shape;383;p48"/>
          <p:cNvSpPr/>
          <p:nvPr/>
        </p:nvSpPr>
        <p:spPr>
          <a:xfrm>
            <a:off x="2071748" y="3291850"/>
            <a:ext cx="51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buenísimo</a:t>
            </a:r>
            <a:endParaRPr sz="9600"/>
          </a:p>
        </p:txBody>
      </p:sp>
      <p:pic>
        <p:nvPicPr>
          <p:cNvPr id="389" name="Google Shape;389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0" name="Google Shape;390;p49"/>
          <p:cNvSpPr/>
          <p:nvPr/>
        </p:nvSpPr>
        <p:spPr>
          <a:xfrm>
            <a:off x="1624950" y="3291850"/>
            <a:ext cx="602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6" name="Google Shape;396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2" name="Google Shape;402;p51"/>
          <p:cNvSpPr txBox="1"/>
          <p:nvPr/>
        </p:nvSpPr>
        <p:spPr>
          <a:xfrm>
            <a:off x="441600" y="256032"/>
            <a:ext cx="808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-ísimo/-ísima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1"/>
          <p:cNvSpPr txBox="1"/>
          <p:nvPr/>
        </p:nvSpPr>
        <p:spPr>
          <a:xfrm>
            <a:off x="441600" y="1920240"/>
            <a:ext cx="826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buenísimo, altísima</a:t>
            </a:r>
            <a:endParaRPr i="1" sz="2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9" name="Google Shape;409;p52"/>
          <p:cNvSpPr txBox="1"/>
          <p:nvPr/>
        </p:nvSpPr>
        <p:spPr>
          <a:xfrm>
            <a:off x="441600" y="256032"/>
            <a:ext cx="808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-ero/-era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 txBox="1"/>
          <p:nvPr/>
        </p:nvSpPr>
        <p:spPr>
          <a:xfrm>
            <a:off x="441600" y="1920240"/>
            <a:ext cx="826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cocinero, zapatera</a:t>
            </a:r>
            <a:endParaRPr i="1" sz="2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6" name="Google Shape;416;p53"/>
          <p:cNvSpPr/>
          <p:nvPr/>
        </p:nvSpPr>
        <p:spPr>
          <a:xfrm>
            <a:off x="5412300" y="2113500"/>
            <a:ext cx="18384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5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3"/>
          <p:cNvSpPr/>
          <p:nvPr/>
        </p:nvSpPr>
        <p:spPr>
          <a:xfrm>
            <a:off x="1893299" y="2113500"/>
            <a:ext cx="23187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3"/>
          <p:cNvSpPr/>
          <p:nvPr/>
        </p:nvSpPr>
        <p:spPr>
          <a:xfrm>
            <a:off x="2804400" y="3770775"/>
            <a:ext cx="35352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</a:t>
            </a:r>
            <a:r>
              <a:rPr lang="en" sz="465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3"/>
          <p:cNvSpPr txBox="1"/>
          <p:nvPr/>
        </p:nvSpPr>
        <p:spPr>
          <a:xfrm>
            <a:off x="4366753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3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3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3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3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3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3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3"/>
          <p:cNvSpPr txBox="1"/>
          <p:nvPr/>
        </p:nvSpPr>
        <p:spPr>
          <a:xfrm>
            <a:off x="390168" y="439800"/>
            <a:ext cx="1527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-ísimo/</a:t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-ísima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2" name="Google Shape;432;p54"/>
          <p:cNvSpPr/>
          <p:nvPr/>
        </p:nvSpPr>
        <p:spPr>
          <a:xfrm>
            <a:off x="5848750" y="2113500"/>
            <a:ext cx="1392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4"/>
          <p:cNvSpPr/>
          <p:nvPr/>
        </p:nvSpPr>
        <p:spPr>
          <a:xfrm>
            <a:off x="1902632" y="2113500"/>
            <a:ext cx="2745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cocina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4"/>
          <p:cNvSpPr/>
          <p:nvPr/>
        </p:nvSpPr>
        <p:spPr>
          <a:xfrm>
            <a:off x="2985600" y="3770775"/>
            <a:ext cx="31728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cocinero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4"/>
          <p:cNvSpPr txBox="1"/>
          <p:nvPr/>
        </p:nvSpPr>
        <p:spPr>
          <a:xfrm>
            <a:off x="4803203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4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4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4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4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4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4"/>
          <p:cNvSpPr txBox="1"/>
          <p:nvPr/>
        </p:nvSpPr>
        <p:spPr>
          <a:xfrm>
            <a:off x="2578600" y="643775"/>
            <a:ext cx="5952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4"/>
          <p:cNvSpPr txBox="1"/>
          <p:nvPr/>
        </p:nvSpPr>
        <p:spPr>
          <a:xfrm>
            <a:off x="532937" y="362850"/>
            <a:ext cx="1392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-ero/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4" name="Google Shape;454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much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0" name="Google Shape;460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joy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ero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6" name="Google Shape;466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largu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ísima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72" name="Google Shape;472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vida</a:t>
            </a:r>
            <a:r>
              <a:rPr lang="en" sz="9600"/>
              <a:t> </a:t>
            </a:r>
            <a:endParaRPr sz="9600"/>
          </a:p>
        </p:txBody>
      </p:sp>
      <p:pic>
        <p:nvPicPr>
          <p:cNvPr id="478" name="Google Shape;47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4" name="Google Shape;484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pronto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0" name="Google Shape;490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difícil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2" name="Google Shape;502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Blanca se levanta tempranísimo el sábado.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8" name="Google Shape;508;p65"/>
          <p:cNvSpPr txBox="1"/>
          <p:nvPr/>
        </p:nvSpPr>
        <p:spPr>
          <a:xfrm>
            <a:off x="441600" y="439800"/>
            <a:ext cx="8260800" cy="31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Abre su ropero y saca una mochila viajera y un sombrero, solo para imaginar cómo se preparará.</a:t>
            </a:r>
            <a:endParaRPr sz="4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4" name="Google Shape;51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0" name="Google Shape;520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1" name="Google Shape;521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2" name="Google Shape;522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8" name="Google Shape;528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Blanca se levanta tempranísimo el sábado.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4" name="Google Shape;534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5" name="Google Shape;535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46" name="Google Shape;546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3" name="Google Shape;553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5" name="Google Shape;555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6" name="Google Shape;556;p72" title="41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7117" y="1416550"/>
            <a:ext cx="1125550" cy="128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72" title="412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112220" y="1853124"/>
            <a:ext cx="1835202" cy="209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72" title="G2_Image Search_ (4)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9371" y="2645875"/>
            <a:ext cx="1634626" cy="1868148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72"/>
          <p:cNvSpPr txBox="1"/>
          <p:nvPr/>
        </p:nvSpPr>
        <p:spPr>
          <a:xfrm>
            <a:off x="3881451" y="1691575"/>
            <a:ext cx="4101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ísima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2"/>
          <p:cNvSpPr txBox="1"/>
          <p:nvPr/>
        </p:nvSpPr>
        <p:spPr>
          <a:xfrm>
            <a:off x="3881444" y="2903822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aventur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era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entury Gothic"/>
                <a:ea typeface="Century Gothic"/>
                <a:cs typeface="Century Gothic"/>
                <a:sym typeface="Century Gothic"/>
              </a:rPr>
              <a:t>-ísimo/ 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entury Gothic"/>
                <a:ea typeface="Century Gothic"/>
                <a:cs typeface="Century Gothic"/>
                <a:sym typeface="Century Gothic"/>
              </a:rPr>
              <a:t>-ísima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2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-ero/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-era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2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2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facil</a:t>
            </a:r>
            <a:r>
              <a:rPr lang="en" sz="9600"/>
              <a:t>ísimo</a:t>
            </a:r>
            <a:endParaRPr sz="9600"/>
          </a:p>
        </p:txBody>
      </p:sp>
      <p:pic>
        <p:nvPicPr>
          <p:cNvPr id="571" name="Google Shape;571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2" name="Google Shape;572;p73"/>
          <p:cNvSpPr/>
          <p:nvPr/>
        </p:nvSpPr>
        <p:spPr>
          <a:xfrm>
            <a:off x="1894750" y="3291850"/>
            <a:ext cx="536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carpintero</a:t>
            </a:r>
            <a:endParaRPr sz="9600"/>
          </a:p>
        </p:txBody>
      </p:sp>
      <p:pic>
        <p:nvPicPr>
          <p:cNvPr id="578" name="Google Shape;578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9" name="Google Shape;579;p74"/>
          <p:cNvSpPr/>
          <p:nvPr/>
        </p:nvSpPr>
        <p:spPr>
          <a:xfrm>
            <a:off x="1567025" y="3291850"/>
            <a:ext cx="608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300"/>
              <a:t>inteligent</a:t>
            </a:r>
            <a:r>
              <a:rPr lang="en" sz="9600"/>
              <a:t>ísima</a:t>
            </a:r>
            <a:endParaRPr sz="9300"/>
          </a:p>
        </p:txBody>
      </p:sp>
      <p:pic>
        <p:nvPicPr>
          <p:cNvPr id="585" name="Google Shape;585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6" name="Google Shape;586;p75"/>
          <p:cNvSpPr/>
          <p:nvPr/>
        </p:nvSpPr>
        <p:spPr>
          <a:xfrm>
            <a:off x="514825" y="3291850"/>
            <a:ext cx="818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costurera</a:t>
            </a:r>
            <a:endParaRPr sz="9600"/>
          </a:p>
        </p:txBody>
      </p:sp>
      <p:pic>
        <p:nvPicPr>
          <p:cNvPr id="592" name="Google Shape;592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3" name="Google Shape;593;p76"/>
          <p:cNvSpPr/>
          <p:nvPr/>
        </p:nvSpPr>
        <p:spPr>
          <a:xfrm>
            <a:off x="1925475" y="3291850"/>
            <a:ext cx="549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41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25" name="Google Shape;325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26" name="Google Shape;326;p41" title="30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9899" y="2362725"/>
            <a:ext cx="2048276" cy="23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1"/>
          <p:cNvSpPr txBox="1"/>
          <p:nvPr/>
        </p:nvSpPr>
        <p:spPr>
          <a:xfrm>
            <a:off x="3881451" y="169157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entury Gothic"/>
                <a:ea typeface="Century Gothic"/>
                <a:cs typeface="Century Gothic"/>
                <a:sym typeface="Century Gothic"/>
              </a:rPr>
              <a:t>-ísimo/ 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entury Gothic"/>
                <a:ea typeface="Century Gothic"/>
                <a:cs typeface="Century Gothic"/>
                <a:sym typeface="Century Gothic"/>
              </a:rPr>
              <a:t>-ísima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-ero/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-era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41" title="G2_Image Search_ (2)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36096" y="1012502"/>
            <a:ext cx="1666299" cy="1904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dificil</a:t>
            </a:r>
            <a:r>
              <a:rPr lang="en" sz="9600"/>
              <a:t>ísimo</a:t>
            </a:r>
            <a:endParaRPr sz="9600"/>
          </a:p>
        </p:txBody>
      </p:sp>
      <p:pic>
        <p:nvPicPr>
          <p:cNvPr id="599" name="Google Shape;599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0" name="Google Shape;600;p77"/>
          <p:cNvSpPr/>
          <p:nvPr/>
        </p:nvSpPr>
        <p:spPr>
          <a:xfrm>
            <a:off x="1794750" y="3291850"/>
            <a:ext cx="573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panadero</a:t>
            </a:r>
            <a:endParaRPr sz="9600"/>
          </a:p>
        </p:txBody>
      </p:sp>
      <p:pic>
        <p:nvPicPr>
          <p:cNvPr id="606" name="Google Shape;606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7" name="Google Shape;607;p78"/>
          <p:cNvSpPr/>
          <p:nvPr/>
        </p:nvSpPr>
        <p:spPr>
          <a:xfrm>
            <a:off x="1643776" y="3291850"/>
            <a:ext cx="598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tempran</a:t>
            </a:r>
            <a:r>
              <a:rPr lang="en" sz="9600"/>
              <a:t>ísimo</a:t>
            </a:r>
            <a:endParaRPr sz="9600"/>
          </a:p>
        </p:txBody>
      </p:sp>
      <p:pic>
        <p:nvPicPr>
          <p:cNvPr id="613" name="Google Shape;613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4" name="Google Shape;614;p79"/>
          <p:cNvSpPr/>
          <p:nvPr/>
        </p:nvSpPr>
        <p:spPr>
          <a:xfrm>
            <a:off x="594025" y="3291850"/>
            <a:ext cx="804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enfermero</a:t>
            </a:r>
            <a:endParaRPr sz="9600"/>
          </a:p>
        </p:txBody>
      </p:sp>
      <p:pic>
        <p:nvPicPr>
          <p:cNvPr id="620" name="Google Shape;620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1" name="Google Shape;621;p80"/>
          <p:cNvSpPr/>
          <p:nvPr/>
        </p:nvSpPr>
        <p:spPr>
          <a:xfrm>
            <a:off x="1587500" y="3291850"/>
            <a:ext cx="607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3" name="Google Shape;633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aburrid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ísima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9" name="Google Shape;639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jardin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ero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5" name="Google Shape;645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marin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ero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7" name="Google Shape;657;p86"/>
          <p:cNvSpPr/>
          <p:nvPr/>
        </p:nvSpPr>
        <p:spPr>
          <a:xfrm>
            <a:off x="5139003" y="746450"/>
            <a:ext cx="2717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8" name="Google Shape;658;p86"/>
          <p:cNvSpPr/>
          <p:nvPr/>
        </p:nvSpPr>
        <p:spPr>
          <a:xfrm>
            <a:off x="1287600" y="746450"/>
            <a:ext cx="2495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86"/>
          <p:cNvSpPr/>
          <p:nvPr/>
        </p:nvSpPr>
        <p:spPr>
          <a:xfrm>
            <a:off x="2516550" y="3213900"/>
            <a:ext cx="41109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carísimo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86"/>
          <p:cNvSpPr txBox="1"/>
          <p:nvPr/>
        </p:nvSpPr>
        <p:spPr>
          <a:xfrm>
            <a:off x="378296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viajera</a:t>
            </a:r>
            <a:endParaRPr sz="9600"/>
          </a:p>
        </p:txBody>
      </p:sp>
      <p:pic>
        <p:nvPicPr>
          <p:cNvPr id="340" name="Google Shape;34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1" name="Google Shape;341;p42"/>
          <p:cNvSpPr/>
          <p:nvPr/>
        </p:nvSpPr>
        <p:spPr>
          <a:xfrm>
            <a:off x="2774874" y="3291850"/>
            <a:ext cx="385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87"/>
          <p:cNvSpPr/>
          <p:nvPr/>
        </p:nvSpPr>
        <p:spPr>
          <a:xfrm>
            <a:off x="3242650" y="1629925"/>
            <a:ext cx="12741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ero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87"/>
          <p:cNvSpPr/>
          <p:nvPr/>
        </p:nvSpPr>
        <p:spPr>
          <a:xfrm>
            <a:off x="441600" y="1629925"/>
            <a:ext cx="21480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llave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87"/>
          <p:cNvSpPr/>
          <p:nvPr/>
        </p:nvSpPr>
        <p:spPr>
          <a:xfrm>
            <a:off x="5593098" y="1622232"/>
            <a:ext cx="3070800" cy="9630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llavero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87"/>
          <p:cNvSpPr txBox="1"/>
          <p:nvPr/>
        </p:nvSpPr>
        <p:spPr>
          <a:xfrm>
            <a:off x="2589729" y="1633363"/>
            <a:ext cx="652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2250" lIns="92250" spcFirstLastPara="1" rIns="92250" wrap="square" tIns="922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87"/>
          <p:cNvSpPr/>
          <p:nvPr/>
        </p:nvSpPr>
        <p:spPr>
          <a:xfrm rot="1574">
            <a:off x="4727316" y="1814991"/>
            <a:ext cx="655200" cy="7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6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7"/>
          <p:cNvSpPr/>
          <p:nvPr/>
        </p:nvSpPr>
        <p:spPr>
          <a:xfrm>
            <a:off x="3242650" y="447500"/>
            <a:ext cx="12741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ero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7"/>
          <p:cNvSpPr/>
          <p:nvPr/>
        </p:nvSpPr>
        <p:spPr>
          <a:xfrm>
            <a:off x="441600" y="447500"/>
            <a:ext cx="21480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7"/>
          <p:cNvSpPr/>
          <p:nvPr/>
        </p:nvSpPr>
        <p:spPr>
          <a:xfrm>
            <a:off x="5593098" y="439807"/>
            <a:ext cx="3070800" cy="9630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panadero</a:t>
            </a:r>
            <a:endParaRPr sz="4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7"/>
          <p:cNvSpPr txBox="1"/>
          <p:nvPr/>
        </p:nvSpPr>
        <p:spPr>
          <a:xfrm>
            <a:off x="2589729" y="450938"/>
            <a:ext cx="652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2250" lIns="92250" spcFirstLastPara="1" rIns="92250" wrap="square" tIns="922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7"/>
          <p:cNvSpPr/>
          <p:nvPr/>
        </p:nvSpPr>
        <p:spPr>
          <a:xfrm rot="1574">
            <a:off x="4727316" y="632566"/>
            <a:ext cx="655200" cy="7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6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7"/>
          <p:cNvSpPr/>
          <p:nvPr/>
        </p:nvSpPr>
        <p:spPr>
          <a:xfrm>
            <a:off x="3242650" y="2820050"/>
            <a:ext cx="12741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ero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7"/>
          <p:cNvSpPr/>
          <p:nvPr/>
        </p:nvSpPr>
        <p:spPr>
          <a:xfrm>
            <a:off x="441600" y="2820050"/>
            <a:ext cx="21480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basura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7"/>
          <p:cNvSpPr/>
          <p:nvPr/>
        </p:nvSpPr>
        <p:spPr>
          <a:xfrm>
            <a:off x="5593098" y="2812357"/>
            <a:ext cx="3070800" cy="9630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basurero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7"/>
          <p:cNvSpPr txBox="1"/>
          <p:nvPr/>
        </p:nvSpPr>
        <p:spPr>
          <a:xfrm>
            <a:off x="2589729" y="2823488"/>
            <a:ext cx="652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2250" lIns="92250" spcFirstLastPara="1" rIns="92250" wrap="square" tIns="922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7"/>
          <p:cNvSpPr/>
          <p:nvPr/>
        </p:nvSpPr>
        <p:spPr>
          <a:xfrm rot="1574">
            <a:off x="4727316" y="3005116"/>
            <a:ext cx="655200" cy="7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6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1" name="Google Shape;68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7" name="Google Shape;687;p88"/>
          <p:cNvSpPr/>
          <p:nvPr/>
        </p:nvSpPr>
        <p:spPr>
          <a:xfrm>
            <a:off x="5139003" y="746450"/>
            <a:ext cx="2717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8"/>
          <p:cNvSpPr/>
          <p:nvPr/>
        </p:nvSpPr>
        <p:spPr>
          <a:xfrm>
            <a:off x="1287600" y="746450"/>
            <a:ext cx="2495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floja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8"/>
          <p:cNvSpPr/>
          <p:nvPr/>
        </p:nvSpPr>
        <p:spPr>
          <a:xfrm>
            <a:off x="2516550" y="3213900"/>
            <a:ext cx="41109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flojísima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8"/>
          <p:cNvSpPr txBox="1"/>
          <p:nvPr/>
        </p:nvSpPr>
        <p:spPr>
          <a:xfrm>
            <a:off x="378296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7" name="Google Shape;697;p89"/>
          <p:cNvSpPr/>
          <p:nvPr/>
        </p:nvSpPr>
        <p:spPr>
          <a:xfrm>
            <a:off x="5249864" y="746450"/>
            <a:ext cx="2075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89"/>
          <p:cNvSpPr/>
          <p:nvPr/>
        </p:nvSpPr>
        <p:spPr>
          <a:xfrm>
            <a:off x="1818725" y="746450"/>
            <a:ext cx="2075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9"/>
          <p:cNvSpPr/>
          <p:nvPr/>
        </p:nvSpPr>
        <p:spPr>
          <a:xfrm>
            <a:off x="2850000" y="3213900"/>
            <a:ext cx="34440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florero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9"/>
          <p:cNvSpPr txBox="1"/>
          <p:nvPr/>
        </p:nvSpPr>
        <p:spPr>
          <a:xfrm>
            <a:off x="38938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7" name="Google Shape;707;p90"/>
          <p:cNvSpPr/>
          <p:nvPr/>
        </p:nvSpPr>
        <p:spPr>
          <a:xfrm>
            <a:off x="5249853" y="746450"/>
            <a:ext cx="2717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90"/>
          <p:cNvSpPr/>
          <p:nvPr/>
        </p:nvSpPr>
        <p:spPr>
          <a:xfrm>
            <a:off x="1176750" y="746450"/>
            <a:ext cx="2717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difícil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90"/>
          <p:cNvSpPr/>
          <p:nvPr/>
        </p:nvSpPr>
        <p:spPr>
          <a:xfrm>
            <a:off x="2067900" y="3213900"/>
            <a:ext cx="50082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dificilísimo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90"/>
          <p:cNvSpPr txBox="1"/>
          <p:nvPr/>
        </p:nvSpPr>
        <p:spPr>
          <a:xfrm>
            <a:off x="389381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7" name="Google Shape;717;p91"/>
          <p:cNvSpPr/>
          <p:nvPr/>
        </p:nvSpPr>
        <p:spPr>
          <a:xfrm>
            <a:off x="6389414" y="746450"/>
            <a:ext cx="2075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1"/>
          <p:cNvSpPr/>
          <p:nvPr/>
        </p:nvSpPr>
        <p:spPr>
          <a:xfrm>
            <a:off x="679175" y="746450"/>
            <a:ext cx="4354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91"/>
          <p:cNvSpPr/>
          <p:nvPr/>
        </p:nvSpPr>
        <p:spPr>
          <a:xfrm>
            <a:off x="1909200" y="3213900"/>
            <a:ext cx="53256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enfermera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1"/>
          <p:cNvSpPr txBox="1"/>
          <p:nvPr/>
        </p:nvSpPr>
        <p:spPr>
          <a:xfrm>
            <a:off x="503338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27" name="Google Shape;727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3" name="Google Shape;733;p93"/>
          <p:cNvSpPr txBox="1"/>
          <p:nvPr/>
        </p:nvSpPr>
        <p:spPr>
          <a:xfrm>
            <a:off x="441600" y="439789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Gladys está concentradísima en un libro. 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9" name="Google Shape;739;p9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—Siempre has sido muy aventurera —dice Blanca.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5" name="Google Shape;745;p9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Blanca, orgullosísima de su hermana, se sienta a su lado.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1" name="Google Shape;751;p96"/>
          <p:cNvSpPr txBox="1"/>
          <p:nvPr/>
        </p:nvSpPr>
        <p:spPr>
          <a:xfrm>
            <a:off x="441600" y="439800"/>
            <a:ext cx="8260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 —Cuando te vayas, te voy a extrañar muchísimo —dice Blanca.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altísima</a:t>
            </a:r>
            <a:endParaRPr sz="9600"/>
          </a:p>
        </p:txBody>
      </p:sp>
      <p:pic>
        <p:nvPicPr>
          <p:cNvPr id="347" name="Google Shape;34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8" name="Google Shape;348;p43"/>
          <p:cNvSpPr/>
          <p:nvPr/>
        </p:nvSpPr>
        <p:spPr>
          <a:xfrm>
            <a:off x="2476500" y="3291850"/>
            <a:ext cx="436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57" name="Google Shape;757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58" name="Google Shape;758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bombero</a:t>
            </a:r>
            <a:endParaRPr sz="9600"/>
          </a:p>
        </p:txBody>
      </p:sp>
      <p:pic>
        <p:nvPicPr>
          <p:cNvPr id="354" name="Google Shape;354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5" name="Google Shape;355;p44"/>
          <p:cNvSpPr/>
          <p:nvPr/>
        </p:nvSpPr>
        <p:spPr>
          <a:xfrm>
            <a:off x="1874925" y="3291850"/>
            <a:ext cx="553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200"/>
              <a:t>car</a:t>
            </a:r>
            <a:r>
              <a:rPr lang="en" sz="9600"/>
              <a:t>ísimo</a:t>
            </a:r>
            <a:endParaRPr sz="9200"/>
          </a:p>
        </p:txBody>
      </p:sp>
      <p:pic>
        <p:nvPicPr>
          <p:cNvPr id="361" name="Google Shape;36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2" name="Google Shape;362;p45"/>
          <p:cNvSpPr/>
          <p:nvPr/>
        </p:nvSpPr>
        <p:spPr>
          <a:xfrm>
            <a:off x="2316075" y="3291850"/>
            <a:ext cx="473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zapatera</a:t>
            </a:r>
            <a:endParaRPr sz="9600"/>
          </a:p>
        </p:txBody>
      </p:sp>
      <p:pic>
        <p:nvPicPr>
          <p:cNvPr id="368" name="Google Shape;36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9" name="Google Shape;369;p46"/>
          <p:cNvSpPr/>
          <p:nvPr/>
        </p:nvSpPr>
        <p:spPr>
          <a:xfrm>
            <a:off x="1848800" y="3291850"/>
            <a:ext cx="558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