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8B9FA0-81BF-47DD-A71E-9643AF1424FB}">
  <a:tblStyle styleId="{3A8B9FA0-81BF-47DD-A71E-9643AF142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8c928534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8c928534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d800bd9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d800bd9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d800bd9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d800bd9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d800bd95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d800bd95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d800bd95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d800bd95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d800bd95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d800bd95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d800bd9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d800bd9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800bd95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d800bd95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d800bd95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d800bd95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d800bd95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d800bd95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d800bd95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d800bd95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8c928534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8c928534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bla, /b/, /l/, /a/, bla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cle, /k/, /l/, /e/, cle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flo, /f/, /l/, /o/, flo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 /b/, /l/, /e/, ble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cla, /k/, /l/, /a/, cla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fli, /f/. /l/, /i/, fli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glo, /g/, /l/, /o/, glo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 /p/, /l/, /a/, pla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cli, /k/, /l/, /i/, cli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ple, /p/, /l/, /e/, ple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cho, mucho.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ces, veces.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blar, hablar.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2f312f3f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22f312f3f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 - to, lento.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- ta, hasta.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rren, corren.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8c9285340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8c928534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cla - ma, exclama.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pli - ca, suplica.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 - llan - te, brillante.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nor - me, enorme.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- ma - no, hermano.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mar, animar.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37-40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ci - cle - 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bicicleta.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22f312f3f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22f312f3f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com - pa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re - 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acompañaremos.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2f312f3f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22f312f3f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mán - do - lo,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2f312f3f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2f312f3f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su - pli - ca, suplica.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su - pli - ca?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(su - pli -ca, suplica)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suplica, su - pli - ca.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suplica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(suplica, su - pli - ca)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ci - dad,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felicidad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42-44 una a la vez.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1484506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1484506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hablar, ha - blar, hablar.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 - 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/a/, /r/. Hablar, /a/, /b/, /l/,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1484506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1484506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declara, de - cla - ra, declara.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- cla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Declara, /d/, /e/, /k/, /l/, /a/,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1bdfdb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1bdfdb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suplica, su - pli - ca, suplica.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- pli - 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Suplica, /s/, /u/, /p/, /l/, /i/, /k/,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Clementina.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ci - cle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ci - cle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(bi - ci - cle - ta, bicicleta)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(bicicleta, bi - ci - cle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jardín ven algo enorme.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(1), el (2), jardín (3), ven (4), algo (5), enorme (6).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0bf7f4e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0bf7f4e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428cb59f47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428cb59f47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28cb59f4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428cb59f4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- tar - la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- tar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(mon - tar - la, montarla)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montarla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(montarla, mon - tar - la)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mán - do - lo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mán - do - 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ni - mán - do - lo,</a:t>
            </a:r>
            <a:r>
              <a:rPr b="1"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(animándolo, a - ni - mán - do - lo)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- ma - no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- ma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(her - ma - no,</a:t>
            </a:r>
            <a:r>
              <a:rPr b="1"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(hermano, her - ma - no)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/o/, clo.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{3A8B9FA0-81BF-47DD-A71E-9643AF1424FB}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7" name="Google Shape;137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" name="Google Shape;149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087" y="1462640"/>
            <a:ext cx="1909825" cy="296804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bla</a:t>
            </a:r>
            <a:endParaRPr sz="9600"/>
          </a:p>
        </p:txBody>
      </p:sp>
      <p:sp>
        <p:nvSpPr>
          <p:cNvPr id="218" name="Google Shape;218;p35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cle</a:t>
            </a:r>
            <a:endParaRPr sz="9600"/>
          </a:p>
        </p:txBody>
      </p:sp>
      <p:sp>
        <p:nvSpPr>
          <p:cNvPr id="225" name="Google Shape;225;p36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</a:t>
            </a:r>
            <a:endParaRPr sz="9600"/>
          </a:p>
        </p:txBody>
      </p:sp>
      <p:sp>
        <p:nvSpPr>
          <p:cNvPr id="232" name="Google Shape;232;p37"/>
          <p:cNvSpPr/>
          <p:nvPr/>
        </p:nvSpPr>
        <p:spPr>
          <a:xfrm>
            <a:off x="3859819" y="3110438"/>
            <a:ext cx="1497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ble</a:t>
            </a:r>
            <a:endParaRPr sz="9600"/>
          </a:p>
        </p:txBody>
      </p:sp>
      <p:sp>
        <p:nvSpPr>
          <p:cNvPr id="239" name="Google Shape;239;p38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</a:t>
            </a:r>
            <a:endParaRPr sz="9600"/>
          </a:p>
        </p:txBody>
      </p:sp>
      <p:sp>
        <p:nvSpPr>
          <p:cNvPr id="246" name="Google Shape;246;p39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idx="4294967295" type="body"/>
          </p:nvPr>
        </p:nvSpPr>
        <p:spPr>
          <a:xfrm>
            <a:off x="275125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fli</a:t>
            </a:r>
            <a:endParaRPr sz="9600"/>
          </a:p>
        </p:txBody>
      </p:sp>
      <p:sp>
        <p:nvSpPr>
          <p:cNvPr id="253" name="Google Shape;253;p40"/>
          <p:cNvSpPr/>
          <p:nvPr/>
        </p:nvSpPr>
        <p:spPr>
          <a:xfrm>
            <a:off x="4020100" y="3040413"/>
            <a:ext cx="1195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idx="4294967295" type="body"/>
          </p:nvPr>
        </p:nvSpPr>
        <p:spPr>
          <a:xfrm>
            <a:off x="275125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</a:t>
            </a:r>
            <a:endParaRPr sz="9600"/>
          </a:p>
        </p:txBody>
      </p:sp>
      <p:sp>
        <p:nvSpPr>
          <p:cNvPr id="260" name="Google Shape;260;p41"/>
          <p:cNvSpPr/>
          <p:nvPr/>
        </p:nvSpPr>
        <p:spPr>
          <a:xfrm>
            <a:off x="3563325" y="3148538"/>
            <a:ext cx="20238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idx="4294967295" type="body"/>
          </p:nvPr>
        </p:nvSpPr>
        <p:spPr>
          <a:xfrm>
            <a:off x="311700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</a:t>
            </a:r>
            <a:endParaRPr sz="9600"/>
          </a:p>
        </p:txBody>
      </p:sp>
      <p:sp>
        <p:nvSpPr>
          <p:cNvPr id="267" name="Google Shape;267;p42"/>
          <p:cNvSpPr/>
          <p:nvPr/>
        </p:nvSpPr>
        <p:spPr>
          <a:xfrm>
            <a:off x="3695050" y="31485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>
            <p:ph idx="4294967295" type="body"/>
          </p:nvPr>
        </p:nvSpPr>
        <p:spPr>
          <a:xfrm>
            <a:off x="311700" y="165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cli</a:t>
            </a:r>
            <a:endParaRPr sz="9600"/>
          </a:p>
        </p:txBody>
      </p:sp>
      <p:sp>
        <p:nvSpPr>
          <p:cNvPr id="274" name="Google Shape;274;p43"/>
          <p:cNvSpPr/>
          <p:nvPr/>
        </p:nvSpPr>
        <p:spPr>
          <a:xfrm>
            <a:off x="3923675" y="3082425"/>
            <a:ext cx="1511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idx="4294967295" type="body"/>
          </p:nvPr>
        </p:nvSpPr>
        <p:spPr>
          <a:xfrm>
            <a:off x="311700" y="16149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ple</a:t>
            </a:r>
            <a:endParaRPr sz="9600"/>
          </a:p>
        </p:txBody>
      </p:sp>
      <p:sp>
        <p:nvSpPr>
          <p:cNvPr id="281" name="Google Shape;281;p44"/>
          <p:cNvSpPr/>
          <p:nvPr/>
        </p:nvSpPr>
        <p:spPr>
          <a:xfrm>
            <a:off x="3641900" y="3124450"/>
            <a:ext cx="1905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46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{3A8B9FA0-81BF-47DD-A71E-9643AF1424FB}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4" name="Google Shape;29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00" name="Google Shape;30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idx="4294967295" type="body"/>
          </p:nvPr>
        </p:nvSpPr>
        <p:spPr>
          <a:xfrm>
            <a:off x="2015500" y="15798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</a:t>
            </a:r>
            <a:endParaRPr sz="9600"/>
          </a:p>
        </p:txBody>
      </p:sp>
      <p:sp>
        <p:nvSpPr>
          <p:cNvPr id="306" name="Google Shape;306;p48"/>
          <p:cNvSpPr txBox="1"/>
          <p:nvPr/>
        </p:nvSpPr>
        <p:spPr>
          <a:xfrm>
            <a:off x="4473540" y="15798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2711450" y="3070425"/>
            <a:ext cx="420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idx="4294967295" type="body"/>
          </p:nvPr>
        </p:nvSpPr>
        <p:spPr>
          <a:xfrm>
            <a:off x="2252775" y="1606975"/>
            <a:ext cx="1800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314" name="Google Shape;314;p49"/>
          <p:cNvSpPr txBox="1"/>
          <p:nvPr/>
        </p:nvSpPr>
        <p:spPr>
          <a:xfrm>
            <a:off x="3866625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9"/>
          <p:cNvSpPr/>
          <p:nvPr/>
        </p:nvSpPr>
        <p:spPr>
          <a:xfrm>
            <a:off x="2407700" y="3016875"/>
            <a:ext cx="373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idx="4294967295" type="body"/>
          </p:nvPr>
        </p:nvSpPr>
        <p:spPr>
          <a:xfrm>
            <a:off x="2201913" y="1606975"/>
            <a:ext cx="1924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322" name="Google Shape;322;p50"/>
          <p:cNvSpPr txBox="1"/>
          <p:nvPr/>
        </p:nvSpPr>
        <p:spPr>
          <a:xfrm>
            <a:off x="3605788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50"/>
          <p:cNvSpPr/>
          <p:nvPr/>
        </p:nvSpPr>
        <p:spPr>
          <a:xfrm>
            <a:off x="2462313" y="3043325"/>
            <a:ext cx="398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/>
          <p:nvPr>
            <p:ph idx="4294967295" type="body"/>
          </p:nvPr>
        </p:nvSpPr>
        <p:spPr>
          <a:xfrm>
            <a:off x="1609900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len</a:t>
            </a:r>
            <a:endParaRPr sz="9600"/>
          </a:p>
        </p:txBody>
      </p:sp>
      <p:sp>
        <p:nvSpPr>
          <p:cNvPr id="330" name="Google Shape;330;p51"/>
          <p:cNvSpPr txBox="1"/>
          <p:nvPr/>
        </p:nvSpPr>
        <p:spPr>
          <a:xfrm>
            <a:off x="4509500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51"/>
          <p:cNvSpPr/>
          <p:nvPr/>
        </p:nvSpPr>
        <p:spPr>
          <a:xfrm>
            <a:off x="2780075" y="3043325"/>
            <a:ext cx="317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/>
          <p:nvPr>
            <p:ph idx="4294967295" type="body"/>
          </p:nvPr>
        </p:nvSpPr>
        <p:spPr>
          <a:xfrm>
            <a:off x="2466950" y="16069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has</a:t>
            </a:r>
            <a:endParaRPr sz="9600"/>
          </a:p>
        </p:txBody>
      </p:sp>
      <p:sp>
        <p:nvSpPr>
          <p:cNvPr id="338" name="Google Shape;338;p52"/>
          <p:cNvSpPr txBox="1"/>
          <p:nvPr/>
        </p:nvSpPr>
        <p:spPr>
          <a:xfrm>
            <a:off x="5039033" y="1606975"/>
            <a:ext cx="163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3064575" y="3043325"/>
            <a:ext cx="34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"/>
          <p:cNvSpPr txBox="1"/>
          <p:nvPr>
            <p:ph idx="4294967295" type="body"/>
          </p:nvPr>
        </p:nvSpPr>
        <p:spPr>
          <a:xfrm>
            <a:off x="2167620" y="1606975"/>
            <a:ext cx="2074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46" name="Google Shape;346;p53"/>
          <p:cNvSpPr txBox="1"/>
          <p:nvPr/>
        </p:nvSpPr>
        <p:spPr>
          <a:xfrm>
            <a:off x="4055263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53"/>
          <p:cNvSpPr/>
          <p:nvPr/>
        </p:nvSpPr>
        <p:spPr>
          <a:xfrm>
            <a:off x="2514875" y="3043325"/>
            <a:ext cx="40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74" name="Google Shape;174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/>
          <p:nvPr>
            <p:ph idx="4294967295" type="body"/>
          </p:nvPr>
        </p:nvSpPr>
        <p:spPr>
          <a:xfrm>
            <a:off x="1732751" y="1568875"/>
            <a:ext cx="172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</a:t>
            </a:r>
            <a:endParaRPr sz="9600"/>
          </a:p>
        </p:txBody>
      </p:sp>
      <p:sp>
        <p:nvSpPr>
          <p:cNvPr id="360" name="Google Shape;360;p55"/>
          <p:cNvSpPr txBox="1"/>
          <p:nvPr/>
        </p:nvSpPr>
        <p:spPr>
          <a:xfrm>
            <a:off x="309050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5028050" y="1568875"/>
            <a:ext cx="238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55"/>
          <p:cNvSpPr/>
          <p:nvPr/>
        </p:nvSpPr>
        <p:spPr>
          <a:xfrm>
            <a:off x="1893825" y="3081425"/>
            <a:ext cx="543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/>
          <p:nvPr>
            <p:ph idx="4294967295" type="body"/>
          </p:nvPr>
        </p:nvSpPr>
        <p:spPr>
          <a:xfrm>
            <a:off x="2095271" y="1494525"/>
            <a:ext cx="180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369" name="Google Shape;369;p56"/>
          <p:cNvSpPr txBox="1"/>
          <p:nvPr/>
        </p:nvSpPr>
        <p:spPr>
          <a:xfrm>
            <a:off x="3684613" y="149452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6"/>
          <p:cNvSpPr txBox="1"/>
          <p:nvPr/>
        </p:nvSpPr>
        <p:spPr>
          <a:xfrm>
            <a:off x="4949013" y="1494525"/>
            <a:ext cx="209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56"/>
          <p:cNvSpPr/>
          <p:nvPr/>
        </p:nvSpPr>
        <p:spPr>
          <a:xfrm>
            <a:off x="2518013" y="2970563"/>
            <a:ext cx="42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Google Shape;37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/>
          <p:nvPr>
            <p:ph idx="4294967295" type="body"/>
          </p:nvPr>
        </p:nvSpPr>
        <p:spPr>
          <a:xfrm>
            <a:off x="1763263" y="1606988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</a:t>
            </a:r>
            <a:endParaRPr sz="9600"/>
          </a:p>
        </p:txBody>
      </p:sp>
      <p:sp>
        <p:nvSpPr>
          <p:cNvPr id="378" name="Google Shape;378;p57"/>
          <p:cNvSpPr txBox="1"/>
          <p:nvPr/>
        </p:nvSpPr>
        <p:spPr>
          <a:xfrm>
            <a:off x="3554101" y="1606988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5476316" y="1606988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7"/>
          <p:cNvSpPr/>
          <p:nvPr/>
        </p:nvSpPr>
        <p:spPr>
          <a:xfrm>
            <a:off x="2231500" y="3043313"/>
            <a:ext cx="46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8"/>
          <p:cNvSpPr txBox="1"/>
          <p:nvPr>
            <p:ph idx="4294967295" type="body"/>
          </p:nvPr>
        </p:nvSpPr>
        <p:spPr>
          <a:xfrm>
            <a:off x="1896312" y="1624388"/>
            <a:ext cx="125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387" name="Google Shape;387;p58"/>
          <p:cNvSpPr txBox="1"/>
          <p:nvPr/>
        </p:nvSpPr>
        <p:spPr>
          <a:xfrm>
            <a:off x="2986963" y="1624388"/>
            <a:ext cx="324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8"/>
          <p:cNvSpPr txBox="1"/>
          <p:nvPr/>
        </p:nvSpPr>
        <p:spPr>
          <a:xfrm>
            <a:off x="4920888" y="1624375"/>
            <a:ext cx="23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2321304" y="3025913"/>
            <a:ext cx="474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0" name="Google Shape;39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9"/>
          <p:cNvSpPr txBox="1"/>
          <p:nvPr>
            <p:ph idx="4294967295" type="body"/>
          </p:nvPr>
        </p:nvSpPr>
        <p:spPr>
          <a:xfrm>
            <a:off x="1322175" y="16069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</a:t>
            </a:r>
            <a:endParaRPr sz="9600"/>
          </a:p>
        </p:txBody>
      </p:sp>
      <p:sp>
        <p:nvSpPr>
          <p:cNvPr id="396" name="Google Shape;396;p59"/>
          <p:cNvSpPr txBox="1"/>
          <p:nvPr/>
        </p:nvSpPr>
        <p:spPr>
          <a:xfrm>
            <a:off x="3541275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9"/>
          <p:cNvSpPr txBox="1"/>
          <p:nvPr/>
        </p:nvSpPr>
        <p:spPr>
          <a:xfrm>
            <a:off x="5158400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1667063" y="3043325"/>
            <a:ext cx="550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"/>
          <p:cNvSpPr txBox="1"/>
          <p:nvPr>
            <p:ph idx="4294967295" type="body"/>
          </p:nvPr>
        </p:nvSpPr>
        <p:spPr>
          <a:xfrm>
            <a:off x="1870099" y="1596463"/>
            <a:ext cx="176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05" name="Google Shape;405;p60"/>
          <p:cNvSpPr txBox="1"/>
          <p:nvPr/>
        </p:nvSpPr>
        <p:spPr>
          <a:xfrm>
            <a:off x="3420300" y="1596463"/>
            <a:ext cx="214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60"/>
          <p:cNvSpPr txBox="1"/>
          <p:nvPr/>
        </p:nvSpPr>
        <p:spPr>
          <a:xfrm>
            <a:off x="3735450" y="1596463"/>
            <a:ext cx="34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mar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0"/>
          <p:cNvSpPr/>
          <p:nvPr/>
        </p:nvSpPr>
        <p:spPr>
          <a:xfrm>
            <a:off x="2738650" y="3053838"/>
            <a:ext cx="417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14" name="Google Shape;41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/>
          <p:nvPr>
            <p:ph idx="4294967295" type="body"/>
          </p:nvPr>
        </p:nvSpPr>
        <p:spPr>
          <a:xfrm>
            <a:off x="1661963" y="1593750"/>
            <a:ext cx="168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</a:t>
            </a:r>
            <a:endParaRPr sz="9600"/>
          </a:p>
        </p:txBody>
      </p:sp>
      <p:sp>
        <p:nvSpPr>
          <p:cNvPr id="420" name="Google Shape;420;p62"/>
          <p:cNvSpPr txBox="1"/>
          <p:nvPr/>
        </p:nvSpPr>
        <p:spPr>
          <a:xfrm>
            <a:off x="3093263" y="1593750"/>
            <a:ext cx="295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2"/>
          <p:cNvSpPr txBox="1"/>
          <p:nvPr/>
        </p:nvSpPr>
        <p:spPr>
          <a:xfrm>
            <a:off x="4067488" y="1620200"/>
            <a:ext cx="251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2"/>
          <p:cNvSpPr txBox="1"/>
          <p:nvPr/>
        </p:nvSpPr>
        <p:spPr>
          <a:xfrm>
            <a:off x="5793934" y="1620208"/>
            <a:ext cx="168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2"/>
          <p:cNvSpPr/>
          <p:nvPr/>
        </p:nvSpPr>
        <p:spPr>
          <a:xfrm>
            <a:off x="2072138" y="3056550"/>
            <a:ext cx="509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/>
          <p:nvPr>
            <p:ph idx="4294967295" type="body"/>
          </p:nvPr>
        </p:nvSpPr>
        <p:spPr>
          <a:xfrm>
            <a:off x="428807" y="1917600"/>
            <a:ext cx="1046100" cy="13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300"/>
              <a:t>a</a:t>
            </a:r>
            <a:endParaRPr sz="7300"/>
          </a:p>
        </p:txBody>
      </p:sp>
      <p:sp>
        <p:nvSpPr>
          <p:cNvPr id="430" name="Google Shape;430;p63"/>
          <p:cNvSpPr txBox="1"/>
          <p:nvPr/>
        </p:nvSpPr>
        <p:spPr>
          <a:xfrm>
            <a:off x="1245125" y="1917600"/>
            <a:ext cx="23367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endParaRPr sz="7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3"/>
          <p:cNvSpPr txBox="1"/>
          <p:nvPr/>
        </p:nvSpPr>
        <p:spPr>
          <a:xfrm>
            <a:off x="3306450" y="1917600"/>
            <a:ext cx="15669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7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3"/>
          <p:cNvSpPr txBox="1"/>
          <p:nvPr/>
        </p:nvSpPr>
        <p:spPr>
          <a:xfrm>
            <a:off x="4492250" y="1917600"/>
            <a:ext cx="1631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7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3"/>
          <p:cNvSpPr/>
          <p:nvPr/>
        </p:nvSpPr>
        <p:spPr>
          <a:xfrm>
            <a:off x="694525" y="2948350"/>
            <a:ext cx="791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3"/>
          <p:cNvSpPr txBox="1"/>
          <p:nvPr/>
        </p:nvSpPr>
        <p:spPr>
          <a:xfrm>
            <a:off x="5635250" y="1917600"/>
            <a:ext cx="14034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7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3"/>
          <p:cNvSpPr txBox="1"/>
          <p:nvPr/>
        </p:nvSpPr>
        <p:spPr>
          <a:xfrm>
            <a:off x="6470575" y="1917600"/>
            <a:ext cx="2244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7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4"/>
          <p:cNvSpPr txBox="1"/>
          <p:nvPr>
            <p:ph idx="4294967295" type="body"/>
          </p:nvPr>
        </p:nvSpPr>
        <p:spPr>
          <a:xfrm>
            <a:off x="731717" y="1599963"/>
            <a:ext cx="1052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2" name="Google Shape;442;p64"/>
          <p:cNvSpPr txBox="1"/>
          <p:nvPr/>
        </p:nvSpPr>
        <p:spPr>
          <a:xfrm>
            <a:off x="1555473" y="1599963"/>
            <a:ext cx="154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4"/>
          <p:cNvSpPr txBox="1"/>
          <p:nvPr/>
        </p:nvSpPr>
        <p:spPr>
          <a:xfrm>
            <a:off x="2445700" y="1599963"/>
            <a:ext cx="310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4"/>
          <p:cNvSpPr txBox="1"/>
          <p:nvPr/>
        </p:nvSpPr>
        <p:spPr>
          <a:xfrm>
            <a:off x="5053175" y="1613988"/>
            <a:ext cx="214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4"/>
          <p:cNvSpPr/>
          <p:nvPr/>
        </p:nvSpPr>
        <p:spPr>
          <a:xfrm>
            <a:off x="807950" y="3050338"/>
            <a:ext cx="704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4"/>
          <p:cNvSpPr txBox="1"/>
          <p:nvPr/>
        </p:nvSpPr>
        <p:spPr>
          <a:xfrm>
            <a:off x="6577175" y="1613988"/>
            <a:ext cx="18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063" y="724663"/>
            <a:ext cx="2517875" cy="369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5"/>
          <p:cNvSpPr txBox="1"/>
          <p:nvPr>
            <p:ph idx="4294967295" type="body"/>
          </p:nvPr>
        </p:nvSpPr>
        <p:spPr>
          <a:xfrm>
            <a:off x="1793075" y="1599963"/>
            <a:ext cx="1575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</a:t>
            </a:r>
            <a:endParaRPr sz="9600"/>
          </a:p>
        </p:txBody>
      </p:sp>
      <p:sp>
        <p:nvSpPr>
          <p:cNvPr id="453" name="Google Shape;453;p65"/>
          <p:cNvSpPr txBox="1"/>
          <p:nvPr/>
        </p:nvSpPr>
        <p:spPr>
          <a:xfrm>
            <a:off x="3100156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5"/>
          <p:cNvSpPr txBox="1"/>
          <p:nvPr/>
        </p:nvSpPr>
        <p:spPr>
          <a:xfrm>
            <a:off x="3522379" y="16280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5"/>
          <p:cNvSpPr txBox="1"/>
          <p:nvPr/>
        </p:nvSpPr>
        <p:spPr>
          <a:xfrm>
            <a:off x="4541125" y="1628013"/>
            <a:ext cx="280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5"/>
          <p:cNvSpPr/>
          <p:nvPr/>
        </p:nvSpPr>
        <p:spPr>
          <a:xfrm>
            <a:off x="2015325" y="3050338"/>
            <a:ext cx="522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7" name="Google Shape;45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63" name="Google Shape;46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" name="Google Shape;468;p67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{3A8B9FA0-81BF-47DD-A71E-9643AF1424FB}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9" name="Google Shape;46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Google Shape;474;p68"/>
          <p:cNvGraphicFramePr/>
          <p:nvPr/>
        </p:nvGraphicFramePr>
        <p:xfrm>
          <a:off x="9524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{3A8B9FA0-81BF-47DD-A71E-9643AF1424FB}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5" name="Google Shape;47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oogle Shape;480;p69"/>
          <p:cNvGraphicFramePr/>
          <p:nvPr/>
        </p:nvGraphicFramePr>
        <p:xfrm>
          <a:off x="9524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{3A8B9FA0-81BF-47DD-A71E-9643AF1424FB}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1" name="Google Shape;481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1"/>
          <p:cNvSpPr txBox="1"/>
          <p:nvPr>
            <p:ph idx="4294967295" type="body"/>
          </p:nvPr>
        </p:nvSpPr>
        <p:spPr>
          <a:xfrm>
            <a:off x="420711" y="902400"/>
            <a:ext cx="8520600" cy="24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En  el  jardín  ven  algo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enorme.</a:t>
            </a:r>
            <a:endParaRPr sz="5500"/>
          </a:p>
        </p:txBody>
      </p:sp>
      <p:pic>
        <p:nvPicPr>
          <p:cNvPr id="493" name="Google Shape;49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4" name="Google Shape;494;p71"/>
          <p:cNvSpPr/>
          <p:nvPr/>
        </p:nvSpPr>
        <p:spPr>
          <a:xfrm>
            <a:off x="591475" y="1913850"/>
            <a:ext cx="3980601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95" name="Google Shape;495;p71"/>
          <p:cNvSpPr/>
          <p:nvPr/>
        </p:nvSpPr>
        <p:spPr>
          <a:xfrm>
            <a:off x="5002424" y="1913850"/>
            <a:ext cx="310078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96" name="Google Shape;496;p71"/>
          <p:cNvSpPr/>
          <p:nvPr/>
        </p:nvSpPr>
        <p:spPr>
          <a:xfrm>
            <a:off x="563550" y="3160075"/>
            <a:ext cx="273254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497" name="Google Shape;497;p71"/>
          <p:cNvCxnSpPr/>
          <p:nvPr/>
        </p:nvCxnSpPr>
        <p:spPr>
          <a:xfrm rot="10800000">
            <a:off x="560493" y="2455413"/>
            <a:ext cx="7497000" cy="2370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98" name="Google Shape;498;p71"/>
          <p:cNvSpPr/>
          <p:nvPr/>
        </p:nvSpPr>
        <p:spPr>
          <a:xfrm rot="5401353">
            <a:off x="105073" y="2692468"/>
            <a:ext cx="664305" cy="25240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99" name="Google Shape;499;p71"/>
          <p:cNvSpPr/>
          <p:nvPr/>
        </p:nvSpPr>
        <p:spPr>
          <a:xfrm rot="-5400000">
            <a:off x="7932834" y="2088039"/>
            <a:ext cx="549752" cy="226020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00" name="Google Shape;500;p71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421" y="2733875"/>
            <a:ext cx="571962" cy="5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2"/>
          <p:cNvSpPr txBox="1"/>
          <p:nvPr>
            <p:ph idx="4294967295" type="body"/>
          </p:nvPr>
        </p:nvSpPr>
        <p:spPr>
          <a:xfrm>
            <a:off x="1060397" y="286350"/>
            <a:ext cx="8520600" cy="48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Clementina y Blas </a:t>
            </a:r>
            <a:endParaRPr sz="5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corren hasta llegar al </a:t>
            </a:r>
            <a:endParaRPr sz="5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jardín.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06" name="Google Shape;50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7" name="Google Shape;507;p72"/>
          <p:cNvSpPr/>
          <p:nvPr/>
        </p:nvSpPr>
        <p:spPr>
          <a:xfrm>
            <a:off x="1134274" y="1155575"/>
            <a:ext cx="6266700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8" name="Google Shape;508;p72"/>
          <p:cNvSpPr/>
          <p:nvPr/>
        </p:nvSpPr>
        <p:spPr>
          <a:xfrm>
            <a:off x="3634900" y="2674638"/>
            <a:ext cx="4915336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9" name="Google Shape;509;p72"/>
          <p:cNvSpPr/>
          <p:nvPr/>
        </p:nvSpPr>
        <p:spPr>
          <a:xfrm>
            <a:off x="1134275" y="2639442"/>
            <a:ext cx="2273545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0" name="Google Shape;510;p72"/>
          <p:cNvSpPr/>
          <p:nvPr/>
        </p:nvSpPr>
        <p:spPr>
          <a:xfrm>
            <a:off x="1134275" y="4180758"/>
            <a:ext cx="2136500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11" name="Google Shape;511;p72"/>
          <p:cNvCxnSpPr/>
          <p:nvPr/>
        </p:nvCxnSpPr>
        <p:spPr>
          <a:xfrm rot="10800000">
            <a:off x="1152008" y="1696414"/>
            <a:ext cx="61497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2" name="Google Shape;512;p72"/>
          <p:cNvSpPr/>
          <p:nvPr/>
        </p:nvSpPr>
        <p:spPr>
          <a:xfrm rot="5401000">
            <a:off x="591014" y="2013145"/>
            <a:ext cx="899166" cy="260329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3" name="Google Shape;513;p72"/>
          <p:cNvSpPr/>
          <p:nvPr/>
        </p:nvSpPr>
        <p:spPr>
          <a:xfrm rot="-5400000">
            <a:off x="7243381" y="1327229"/>
            <a:ext cx="501106" cy="214288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cxnSp>
        <p:nvCxnSpPr>
          <p:cNvPr id="514" name="Google Shape;514;p72"/>
          <p:cNvCxnSpPr/>
          <p:nvPr/>
        </p:nvCxnSpPr>
        <p:spPr>
          <a:xfrm rot="10800000">
            <a:off x="1089400" y="3293090"/>
            <a:ext cx="72165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5" name="Google Shape;515;p72"/>
          <p:cNvSpPr/>
          <p:nvPr/>
        </p:nvSpPr>
        <p:spPr>
          <a:xfrm rot="5401074">
            <a:off x="522066" y="3568438"/>
            <a:ext cx="837443" cy="280813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6" name="Google Shape;516;p72"/>
          <p:cNvSpPr/>
          <p:nvPr/>
        </p:nvSpPr>
        <p:spPr>
          <a:xfrm rot="-5400000">
            <a:off x="8256590" y="2879884"/>
            <a:ext cx="549752" cy="251450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17" name="Google Shape;517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221" y="3724475"/>
            <a:ext cx="571962" cy="5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3"/>
          <p:cNvSpPr txBox="1"/>
          <p:nvPr>
            <p:ph idx="4294967295" type="body"/>
          </p:nvPr>
        </p:nvSpPr>
        <p:spPr>
          <a:xfrm>
            <a:off x="464100" y="6738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</a:rPr>
              <a:t>Blas solo la mira y la mira</a:t>
            </a:r>
            <a:endParaRPr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</a:rPr>
              <a:t> </a:t>
            </a:r>
            <a:endParaRPr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</a:rPr>
              <a:t>con ojos enormes</a:t>
            </a:r>
            <a:endParaRPr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</a:rPr>
              <a:t> </a:t>
            </a:r>
            <a:endParaRPr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</a:rPr>
              <a:t>y brillantes.</a:t>
            </a:r>
            <a:endParaRPr sz="5800">
              <a:solidFill>
                <a:srgbClr val="000000"/>
              </a:solidFill>
            </a:endParaRPr>
          </a:p>
        </p:txBody>
      </p:sp>
      <p:pic>
        <p:nvPicPr>
          <p:cNvPr id="523" name="Google Shape;52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24" name="Google Shape;524;p73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071" y="3079350"/>
            <a:ext cx="571962" cy="5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3"/>
          <p:cNvSpPr/>
          <p:nvPr/>
        </p:nvSpPr>
        <p:spPr>
          <a:xfrm>
            <a:off x="511924" y="1337000"/>
            <a:ext cx="6908252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6" name="Google Shape;526;p73"/>
          <p:cNvSpPr/>
          <p:nvPr/>
        </p:nvSpPr>
        <p:spPr>
          <a:xfrm>
            <a:off x="511925" y="2384675"/>
            <a:ext cx="5062058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7" name="Google Shape;527;p73"/>
          <p:cNvSpPr/>
          <p:nvPr/>
        </p:nvSpPr>
        <p:spPr>
          <a:xfrm>
            <a:off x="500171" y="3571900"/>
            <a:ext cx="3074635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3" name="Google Shape;53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275" y="968450"/>
            <a:ext cx="3296300" cy="32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5"/>
          <p:cNvSpPr txBox="1"/>
          <p:nvPr>
            <p:ph idx="4294967295" type="body"/>
          </p:nvPr>
        </p:nvSpPr>
        <p:spPr>
          <a:xfrm>
            <a:off x="335800" y="1131000"/>
            <a:ext cx="87129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_____________________.</a:t>
            </a:r>
            <a:endParaRPr sz="9600"/>
          </a:p>
        </p:txBody>
      </p:sp>
      <p:pic>
        <p:nvPicPr>
          <p:cNvPr id="539" name="Google Shape;53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6"/>
          <p:cNvSpPr txBox="1"/>
          <p:nvPr>
            <p:ph idx="4294967295" type="body"/>
          </p:nvPr>
        </p:nvSpPr>
        <p:spPr>
          <a:xfrm>
            <a:off x="420711" y="902400"/>
            <a:ext cx="85206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En  el  jardín  ven  algo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enorme.</a:t>
            </a:r>
            <a:endParaRPr sz="5500"/>
          </a:p>
        </p:txBody>
      </p:sp>
      <p:pic>
        <p:nvPicPr>
          <p:cNvPr id="545" name="Google Shape;54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7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1" name="Google Shape;551;p77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2" name="Google Shape;55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975" y="1110425"/>
            <a:ext cx="2508025" cy="29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500" y="731413"/>
            <a:ext cx="2971150" cy="3680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2"/>
          <p:cNvCxnSpPr/>
          <p:nvPr/>
        </p:nvCxnSpPr>
        <p:spPr>
          <a:xfrm flipH="1">
            <a:off x="5339400" y="809038"/>
            <a:ext cx="1133100" cy="669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9" name="Google Shape;199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650" y="1086613"/>
            <a:ext cx="4143726" cy="308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33"/>
          <p:cNvCxnSpPr/>
          <p:nvPr/>
        </p:nvCxnSpPr>
        <p:spPr>
          <a:xfrm>
            <a:off x="2016463" y="973888"/>
            <a:ext cx="1182300" cy="847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6" name="Google Shape;20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</a:t>
            </a:r>
            <a:r>
              <a:rPr lang="en" sz="3500"/>
              <a:t>ílabas</a:t>
            </a:r>
            <a:endParaRPr sz="3500"/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