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y="5143500" cx="9144000"/>
  <p:notesSz cx="6858000" cy="9144000"/>
  <p:embeddedFontLst>
    <p:embeddedFont>
      <p:font typeface="Century Gothic"/>
      <p:regular r:id="rId97"/>
      <p:bold r:id="rId98"/>
      <p:italic r:id="rId99"/>
      <p:boldItalic r:id="rId10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6639F29-2209-4B04-9477-9B071C37410B}">
  <a:tblStyle styleId="{06639F29-2209-4B04-9477-9B071C3741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0" Type="http://schemas.openxmlformats.org/officeDocument/2006/relationships/font" Target="fonts/CenturyGothic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font" Target="fonts/CenturyGothic-regular.fntdata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font" Target="fonts/CenturyGothic-italic.fntdata"/><Relationship Id="rId10" Type="http://schemas.openxmlformats.org/officeDocument/2006/relationships/slide" Target="slides/slide4.xml"/><Relationship Id="rId98" Type="http://schemas.openxmlformats.org/officeDocument/2006/relationships/font" Target="fonts/CenturyGothic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aaccf17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aaccf17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2b7b9b4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2b7b9b4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Tiene dos sonidos. Hoy vamos a aprender su primer sonido. Escucha el sonido que hace: /g/. Mírame decirlo: /g/. Ahora, ¡es tu turno! Di el sonido /g/ conmigo: /g/.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gato.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galleta.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gomas.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golpe.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gusano.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3aaccf17c0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3aaccf17c0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12.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87fe6fc5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287fe6fc5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Caligrafía de la letra Gg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minúscula. 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traza un círculo hacia atrás. Luego, traza una línea recta hacia abajo y luego una curva hacia atrás, así.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en el aire.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traza un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círculo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hacia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atrás. En el centro traza una línea pequeña hacia la izquierda, así.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 en el aire.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practicar escribir en el aire y utilice el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apoyo visual.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13.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87fe6fc5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287fe6fc5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 en pizarras: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Gg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Gg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Gg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nuestras pizarras. Mira cómo lo hago yo. Para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minúscula, trazo un círculo hacia atrás. Luego, trazo una línea recta hacia abajo y luego una curva hacia atrás, así. Practiquemos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Gg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animándolos a consultar el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hay que practicar con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Mira cómo lo hago yo. 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 traza un círculo hacia atrás. En el centro traza una línea pequeña hacia la izquierda, así.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 mayúscula,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animándolos a consultar su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mostrar sus pizarras después de escribir cada letra.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aaccf17c0_0_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3aaccf17c0_0_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Combinar sonidos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15.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aaccf17c0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aaccf17c0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sonidos para formar sílabas.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[haga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revelar cada parte]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formamos con /g/, /a/?</a:t>
            </a:r>
            <a:r>
              <a:rPr i="1" lang="en" sz="10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Estudiantes: ga. 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aaccf17c0_0_1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3aaccf17c0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docente y estudiantes: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aaccf17c0_0_1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aaccf17c0_0_1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docente y estudiantes: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3aaccf17c0_0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3aaccf17c0_0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docente y estudiantes: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(Clic)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endParaRPr i="1" sz="10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3aaccf17c0_0_1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3aaccf17c0_0_1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20.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aaccf17c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aaccf17c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jugar con los sonidos de las palabras. Escuchen con atención y usen sus oídos para descubrir sonidos, contar palabras y jugar con sílabas. ¿Listos?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287fe6fc5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287fe6fc5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/a/, ga. /g/, /a/, ga.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2b7b9b47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02b7b9b47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28808c76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28808c76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/a/, ga. /g/, /a/, ga.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8808c760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28808c760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28808c760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28808c760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/o/, go. /g/, /o/, go.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28808c760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28808c760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28808c760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28808c760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letras para formar una sílaba. Leeremos cada sílaba que aparece. ¿Listos?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cada sonido y luego combine las letras para formar la sílaba. Repita la sílaba con fluidez y en voz alta junto con los estudiantes.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/u/, gu. /g/, /u/, gu.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sonido, cada letra y luego la sílaba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28808c760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28808c760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3aaccf17c0_0_1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3aaccf17c0_0_1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29 y utilice las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Fichas de letras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042d2f01e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042d2f01e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construir sílabas con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las vocales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o, 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Saca tus fichas y busca las letras.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ejemplo, si quiero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/g/ y la /a/. Busco las letras y las junto: /g/, /a/, ga.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aaccf17c0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aaccf17c0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Reconocer palabras en oraciones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 oración y quiero que me ayuden a contar cuántas palabras tiene.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28808c7601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28808c760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/g/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/a/, ga.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3aaccf17c0_0_1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3aaccf17c0_0_1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/g/ y la /o/.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/o/, go.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3aaccf17c0_0_1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3aaccf17c0_0_1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/g/ y la /u/.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/u/, gu.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3aaccf17c0_0_1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3aaccf17c0_0_1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construir sílabas con las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d, n, f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las vocales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e, i, o, 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Saca tus fichas y busca las letras.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/d/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/a/, da.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3aaccf17c0_0_1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3aaccf17c0_0_1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/t/ y la /i/.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/i/, ti.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3aaccf17c0_0_1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3aaccf17c0_0_1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/n/ y la /e/.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/e/, ne.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3aaccf17c0_0_1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3aaccf17c0_0_1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/f/ y la /o/.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/o/, fo.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3aaccf17c0_0_1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3aaccf17c0_0_1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/n/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na.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3aaccf17c0_0_1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3aaccf17c0_0_1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/t/ y la /o/.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/o/, to.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3aaccf17c0_0_1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3aaccf17c0_0_1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/f/ y la /a/.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/a/, fa.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ebd9309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2ebd9309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gato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juega.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gato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juega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3aaccf17c0_0_1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3aaccf17c0_0_1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construir la sílaba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necesito 2 letras. ¿Qué sonidos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Eso es: la /d/ y la /u/. Busco las letras y las junto.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silaba es?: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/u/, du. 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3aaccf17c0_0_1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3aaccf17c0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3aaccf17c0_0_1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3aaccf17c0_0_1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jugar con los sonidos de las palabras. Escuchen con atención y usen sus oídos mágicos para descubrir sonidos, contar palabras y jugar con sílabas. ¿Listos?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3aaccf17c0_0_1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3aaccf17c0_0_1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Reconocer palabras en oraciones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una oración y quiero que me ayuden a contar cuántas palabras tiene.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44.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3aaccf17c0_0_2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3aaccf17c0_0_2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4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perro está feliz.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perro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__________________________________________________________________________________________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5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leo un libro.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3aaccf17c0_0_2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3aaccf17c0_0_2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4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veo una mariposa.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mariposa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__________________________________________________________________________________________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5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papá siempre cocina.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papá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siempre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3aaccf17c0_0_2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3aaccf17c0_0_2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4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niños juegan afuera.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niños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juegan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afuera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__________________________________________________________________________________________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5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sol brilla hoy.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brilla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3aaccf17c0_0_2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3aaccf17c0_0_2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4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 pinta un cuadro.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pinta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cuadro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__________________________________________________________________________________________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5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Fibi compra dos manzanas.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Fibi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compra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manzanas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3aaccf17c0_0_2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3aaccf17c0_0_2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4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Nosotros leemos un libro.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Nosotros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leemos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__________________________________________________________________________________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5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bebé duerme mucho.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bebé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duerme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24f2b5f708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24f2b5f708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practicar sus nuevas habilidades de decodificación, identificar sonidos iniciales y juntos leer el texto decodificable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Palabras con ga, go, gu</a:t>
            </a:r>
            <a:r>
              <a:rPr b="1" i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sz="1000">
              <a:solidFill>
                <a:srgbClr val="177F9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leer</a:t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un texto juntos. Este texto nos ayudará a practicar los sonidos de las letras y a leer palabras que ya conocemos. Este libro tiene palabras con la /g/ y los otros sonidos que estamos aprendiendo. Tenemos que asegurarnos de leer todas las partes y todas las palabras.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50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ebd93099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2ebd93099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gato corre rápido.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gato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corre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rápido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24f2b5f708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24f2b5f708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 Esta parte nos ayuda a prepararnos para todos los sonidos que necesitaremos. Observa cómo cada punto me ayuda a asegurarme de que conozco todos los sonidos y me ayuda a moverme de izquierda a derecha sin olvidar ninguna letra.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señalando y diciendo todos los sonidos de las letras primero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¿Viste cómo lo hice? Ahora, inténtalo conmigo.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51.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3aaccf17c0_0_2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3aaccf17c0_0_2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52.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24f2b5f708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24f2b5f708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sílaba. Mira cómo lo hago yo y ayúdame si puedes.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Continúe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las palabras en la diapositiva número 53.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24f2b5f708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24f2b5f708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24f2b5f708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24f2b5f708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la lectura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mismo proceso con el resto de las diapositivas.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24f2b5f708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24f2b5f708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24f2b5f708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24f2b5f708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24f2b5f708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24f2b5f708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24f2b5f708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24f2b5f708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24f2b5f708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24f2b5f708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ebd93099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2ebd93099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como muchas frutas.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muchas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frutas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24f2b5f708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324f2b5f708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24f2b5f70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24f2b5f70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sílabas y luego siga la flecha para leer la palabra completa.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sílaba y luego la palabra completa.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leer</a:t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del lenguaje: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con un compañero una palabra que tiene los sonidos /ga/, otra palabra que tiene los sonidos /go/ y una más que tiene los sonidos /gu/. Usa el marco de oración: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/ga/ como en _____, /go/ como en ____, /gu/ como en _____ 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(/ga/ como en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/go/ como en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gota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/gu/ como en 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gusano)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24f2b5f708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24f2b5f708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24f2b5f708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24f2b5f708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2ebd93099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2ebd93099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2ebd93099e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2ebd93099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2ebd93099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2ebd93099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2ebd93099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2ebd93099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2ebd93099e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2ebd93099e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2ebd93099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2ebd93099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97d78171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297d78171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niña canta bonito.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niña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canta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bonito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2ebd93099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2ebd93099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2ebd93099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32ebd93099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2ebd93099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2ebd93099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2ebd93099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2ebd93099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2ebd93099e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32ebd93099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2ebd93099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32ebd93099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2ebd93099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2ebd93099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2ebd93099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2ebd93099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2ebd93099e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2ebd93099e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2ebd93099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32ebd93099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97d78171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297d78171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 mi lápiz?.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¿Cuántas palabras escucharon? Vamos a repetir la oración juntos mientras contamos cada palabra.</a:t>
            </a:r>
            <a:endParaRPr b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 practican: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(2),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(3),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lápiz?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(4)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¡Tiene cuatro palabras!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cada parte de la diapositiva, palabra por palabra y finalmente la frase completa con el conteo de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contar, brincar o aplaudir cada palabra con los estudiantes.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32ebd93099e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32ebd93099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2ebd93099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2ebd93099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2ebd93099e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32ebd93099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32ebd93099e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32ebd93099e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2ebd93099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32ebd93099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2ebd93099e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32ebd93099e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2ebd93099e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32ebd93099e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2ebd93099e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2ebd93099e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2ebd93099e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2ebd93099e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2ebd93099e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2ebd93099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aaccf17c0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aaccf17c0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Introducción: La letra 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10.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3aaccf17c0_0_2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3aaccf17c0_0_2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1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p12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Google Shape;6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1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4" name="Google Shape;7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9" name="Google Shape;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6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4" name="Google Shape;84;p16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85" name="Google Shape;85;p16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7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{06639F29-2209-4B04-9477-9B071C37410B}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9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9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9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p19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p19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19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19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19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21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2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2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2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2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2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" name="Google Shape;26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" name="Google Shape;36;p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rtl="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" name="Google Shape;48;p1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jpg"/><Relationship Id="rId4" Type="http://schemas.openxmlformats.org/officeDocument/2006/relationships/image" Target="../media/image2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jpg"/><Relationship Id="rId4" Type="http://schemas.openxmlformats.org/officeDocument/2006/relationships/image" Target="../media/image2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jpg"/><Relationship Id="rId4" Type="http://schemas.openxmlformats.org/officeDocument/2006/relationships/image" Target="../media/image2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jpg"/><Relationship Id="rId4" Type="http://schemas.openxmlformats.org/officeDocument/2006/relationships/image" Target="../media/image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6.jpg"/><Relationship Id="rId4" Type="http://schemas.openxmlformats.org/officeDocument/2006/relationships/image" Target="../media/image2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1.jp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jpg"/><Relationship Id="rId4" Type="http://schemas.openxmlformats.org/officeDocument/2006/relationships/image" Target="../media/image2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9.jpg"/><Relationship Id="rId4" Type="http://schemas.openxmlformats.org/officeDocument/2006/relationships/image" Target="../media/image2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825" y="1459650"/>
            <a:ext cx="184410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8382000" y="104195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.2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idx="4294967295" type="body"/>
          </p:nvPr>
        </p:nvSpPr>
        <p:spPr>
          <a:xfrm>
            <a:off x="784225" y="1833775"/>
            <a:ext cx="2073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ga</a:t>
            </a:r>
            <a:endParaRPr sz="9600"/>
          </a:p>
        </p:txBody>
      </p:sp>
      <p:sp>
        <p:nvSpPr>
          <p:cNvPr id="225" name="Google Shape;225;p34"/>
          <p:cNvSpPr txBox="1"/>
          <p:nvPr>
            <p:ph idx="4294967295" type="body"/>
          </p:nvPr>
        </p:nvSpPr>
        <p:spPr>
          <a:xfrm>
            <a:off x="3685425" y="1911650"/>
            <a:ext cx="2073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</a:t>
            </a:r>
            <a:r>
              <a:rPr lang="en" sz="9600"/>
              <a:t>o</a:t>
            </a:r>
            <a:endParaRPr sz="9600"/>
          </a:p>
        </p:txBody>
      </p:sp>
      <p:sp>
        <p:nvSpPr>
          <p:cNvPr id="226" name="Google Shape;226;p34"/>
          <p:cNvSpPr txBox="1"/>
          <p:nvPr>
            <p:ph idx="4294967295" type="body"/>
          </p:nvPr>
        </p:nvSpPr>
        <p:spPr>
          <a:xfrm>
            <a:off x="6346825" y="1909975"/>
            <a:ext cx="2073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</a:t>
            </a:r>
            <a:r>
              <a:rPr lang="en" sz="9600"/>
              <a:t>u</a:t>
            </a:r>
            <a:endParaRPr sz="9600"/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19" y="903850"/>
            <a:ext cx="1121574" cy="11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700" y="932750"/>
            <a:ext cx="1515602" cy="114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4117" y="932750"/>
            <a:ext cx="1121575" cy="123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3500" y="949350"/>
            <a:ext cx="1121575" cy="119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3476" y="902313"/>
            <a:ext cx="1121575" cy="120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338" y="1002902"/>
            <a:ext cx="2212499" cy="202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3. Caligrafía</a:t>
            </a:r>
            <a:endParaRPr sz="3500"/>
          </a:p>
        </p:txBody>
      </p:sp>
      <p:sp>
        <p:nvSpPr>
          <p:cNvPr id="239" name="Google Shape;239;p35"/>
          <p:cNvSpPr/>
          <p:nvPr/>
        </p:nvSpPr>
        <p:spPr>
          <a:xfrm>
            <a:off x="3492163" y="960125"/>
            <a:ext cx="2212500" cy="22173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249" y="493650"/>
            <a:ext cx="4250350" cy="39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228" y="888422"/>
            <a:ext cx="3356351" cy="330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425" y="749601"/>
            <a:ext cx="3356350" cy="31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4. Conciencia fonémica </a:t>
            </a:r>
            <a:endParaRPr sz="3500"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39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9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40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40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4" name="Google Shape;274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41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41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/>
          <p:nvPr/>
        </p:nvSpPr>
        <p:spPr>
          <a:xfrm>
            <a:off x="33851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42"/>
          <p:cNvSpPr/>
          <p:nvPr/>
        </p:nvSpPr>
        <p:spPr>
          <a:xfrm>
            <a:off x="4645550" y="18660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3385150" y="30657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5. S</a:t>
            </a:r>
            <a:r>
              <a:rPr lang="en" sz="3500"/>
              <a:t>ílabas</a:t>
            </a:r>
            <a:r>
              <a:rPr lang="en" sz="3500"/>
              <a:t> (CV)</a:t>
            </a:r>
            <a:endParaRPr sz="3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44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4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4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44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44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44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44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9" name="Google Shape;309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ga</a:t>
            </a:r>
            <a:endParaRPr sz="9600"/>
          </a:p>
        </p:txBody>
      </p:sp>
      <p:sp>
        <p:nvSpPr>
          <p:cNvPr id="315" name="Google Shape;315;p45"/>
          <p:cNvSpPr/>
          <p:nvPr/>
        </p:nvSpPr>
        <p:spPr>
          <a:xfrm>
            <a:off x="3765175" y="3222775"/>
            <a:ext cx="1756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6" name="Google Shape;316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46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46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46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46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46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7" name="Google Shape;327;p46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9" name="Google Shape;329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ga</a:t>
            </a:r>
            <a:endParaRPr sz="9600"/>
          </a:p>
        </p:txBody>
      </p:sp>
      <p:sp>
        <p:nvSpPr>
          <p:cNvPr id="335" name="Google Shape;335;p47"/>
          <p:cNvSpPr/>
          <p:nvPr/>
        </p:nvSpPr>
        <p:spPr>
          <a:xfrm>
            <a:off x="3636825" y="3222775"/>
            <a:ext cx="195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6" name="Google Shape;336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48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48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48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48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48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7" name="Google Shape;347;p48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48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9" name="Google Shape;349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go</a:t>
            </a:r>
            <a:endParaRPr sz="9600"/>
          </a:p>
        </p:txBody>
      </p:sp>
      <p:sp>
        <p:nvSpPr>
          <p:cNvPr id="355" name="Google Shape;355;p49"/>
          <p:cNvSpPr/>
          <p:nvPr/>
        </p:nvSpPr>
        <p:spPr>
          <a:xfrm>
            <a:off x="3750825" y="3222775"/>
            <a:ext cx="1602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"/>
          <p:cNvSpPr/>
          <p:nvPr/>
        </p:nvSpPr>
        <p:spPr>
          <a:xfrm>
            <a:off x="33851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50"/>
          <p:cNvSpPr/>
          <p:nvPr/>
        </p:nvSpPr>
        <p:spPr>
          <a:xfrm>
            <a:off x="4645550" y="494475"/>
            <a:ext cx="1113300" cy="9837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p50"/>
          <p:cNvSpPr/>
          <p:nvPr/>
        </p:nvSpPr>
        <p:spPr>
          <a:xfrm>
            <a:off x="3385150" y="16941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50"/>
          <p:cNvSpPr/>
          <p:nvPr/>
        </p:nvSpPr>
        <p:spPr>
          <a:xfrm>
            <a:off x="33851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50"/>
          <p:cNvSpPr/>
          <p:nvPr/>
        </p:nvSpPr>
        <p:spPr>
          <a:xfrm>
            <a:off x="4645550" y="2475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50"/>
          <p:cNvSpPr/>
          <p:nvPr/>
        </p:nvSpPr>
        <p:spPr>
          <a:xfrm>
            <a:off x="3385150" y="3675375"/>
            <a:ext cx="23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50"/>
          <p:cNvSpPr txBox="1"/>
          <p:nvPr/>
        </p:nvSpPr>
        <p:spPr>
          <a:xfrm>
            <a:off x="35349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4754100" y="24955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9" name="Google Shape;369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/>
          <p:nvPr>
            <p:ph idx="4294967295" type="body"/>
          </p:nvPr>
        </p:nvSpPr>
        <p:spPr>
          <a:xfrm>
            <a:off x="311700" y="174152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gu</a:t>
            </a:r>
            <a:endParaRPr sz="9600"/>
          </a:p>
        </p:txBody>
      </p:sp>
      <p:sp>
        <p:nvSpPr>
          <p:cNvPr id="375" name="Google Shape;375;p51"/>
          <p:cNvSpPr/>
          <p:nvPr/>
        </p:nvSpPr>
        <p:spPr>
          <a:xfrm>
            <a:off x="3636825" y="3222775"/>
            <a:ext cx="195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6" name="Google Shape;376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750" y="1102925"/>
            <a:ext cx="2060450" cy="20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6. Construir sílabas </a:t>
            </a:r>
            <a:endParaRPr sz="3500"/>
          </a:p>
        </p:txBody>
      </p:sp>
      <p:sp>
        <p:nvSpPr>
          <p:cNvPr id="383" name="Google Shape;383;p52"/>
          <p:cNvSpPr/>
          <p:nvPr/>
        </p:nvSpPr>
        <p:spPr>
          <a:xfrm>
            <a:off x="3336163" y="960125"/>
            <a:ext cx="2398500" cy="23505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/>
          <p:nvPr/>
        </p:nvSpPr>
        <p:spPr>
          <a:xfrm>
            <a:off x="3288175" y="10749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53"/>
          <p:cNvSpPr txBox="1"/>
          <p:nvPr/>
        </p:nvSpPr>
        <p:spPr>
          <a:xfrm>
            <a:off x="3437925" y="10948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53"/>
          <p:cNvSpPr/>
          <p:nvPr/>
        </p:nvSpPr>
        <p:spPr>
          <a:xfrm>
            <a:off x="46805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53"/>
          <p:cNvSpPr txBox="1"/>
          <p:nvPr/>
        </p:nvSpPr>
        <p:spPr>
          <a:xfrm>
            <a:off x="48303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53"/>
          <p:cNvSpPr/>
          <p:nvPr/>
        </p:nvSpPr>
        <p:spPr>
          <a:xfrm>
            <a:off x="6052150" y="1104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p53"/>
          <p:cNvSpPr txBox="1"/>
          <p:nvPr/>
        </p:nvSpPr>
        <p:spPr>
          <a:xfrm>
            <a:off x="6201900" y="1123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53"/>
          <p:cNvSpPr/>
          <p:nvPr/>
        </p:nvSpPr>
        <p:spPr>
          <a:xfrm>
            <a:off x="1821961" y="108665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53"/>
          <p:cNvSpPr txBox="1"/>
          <p:nvPr/>
        </p:nvSpPr>
        <p:spPr>
          <a:xfrm>
            <a:off x="1971711" y="110653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53"/>
          <p:cNvSpPr/>
          <p:nvPr/>
        </p:nvSpPr>
        <p:spPr>
          <a:xfrm>
            <a:off x="32818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3"/>
          <p:cNvSpPr txBox="1"/>
          <p:nvPr/>
        </p:nvSpPr>
        <p:spPr>
          <a:xfrm>
            <a:off x="3431550" y="268720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53"/>
          <p:cNvSpPr/>
          <p:nvPr/>
        </p:nvSpPr>
        <p:spPr>
          <a:xfrm>
            <a:off x="44441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53"/>
          <p:cNvSpPr txBox="1"/>
          <p:nvPr/>
        </p:nvSpPr>
        <p:spPr>
          <a:xfrm>
            <a:off x="4593850" y="26843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162" name="Google Shape;162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4"/>
          <p:cNvSpPr/>
          <p:nvPr/>
        </p:nvSpPr>
        <p:spPr>
          <a:xfrm>
            <a:off x="3288175" y="998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54"/>
          <p:cNvSpPr txBox="1"/>
          <p:nvPr/>
        </p:nvSpPr>
        <p:spPr>
          <a:xfrm>
            <a:off x="3437925" y="1018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54"/>
          <p:cNvSpPr/>
          <p:nvPr/>
        </p:nvSpPr>
        <p:spPr>
          <a:xfrm>
            <a:off x="46805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54"/>
          <p:cNvSpPr txBox="1"/>
          <p:nvPr/>
        </p:nvSpPr>
        <p:spPr>
          <a:xfrm>
            <a:off x="48303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54"/>
          <p:cNvSpPr/>
          <p:nvPr/>
        </p:nvSpPr>
        <p:spPr>
          <a:xfrm>
            <a:off x="6052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54"/>
          <p:cNvSpPr txBox="1"/>
          <p:nvPr/>
        </p:nvSpPr>
        <p:spPr>
          <a:xfrm>
            <a:off x="6201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54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54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54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/>
          <p:nvPr/>
        </p:nvSpPr>
        <p:spPr>
          <a:xfrm>
            <a:off x="3288175" y="998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55"/>
          <p:cNvSpPr txBox="1"/>
          <p:nvPr/>
        </p:nvSpPr>
        <p:spPr>
          <a:xfrm>
            <a:off x="3437925" y="1018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55"/>
          <p:cNvSpPr/>
          <p:nvPr/>
        </p:nvSpPr>
        <p:spPr>
          <a:xfrm>
            <a:off x="46805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55"/>
          <p:cNvSpPr txBox="1"/>
          <p:nvPr/>
        </p:nvSpPr>
        <p:spPr>
          <a:xfrm>
            <a:off x="48303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55"/>
          <p:cNvSpPr/>
          <p:nvPr/>
        </p:nvSpPr>
        <p:spPr>
          <a:xfrm>
            <a:off x="6052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55"/>
          <p:cNvSpPr txBox="1"/>
          <p:nvPr/>
        </p:nvSpPr>
        <p:spPr>
          <a:xfrm>
            <a:off x="6201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55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55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55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55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0" name="Google Shape;430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6"/>
          <p:cNvSpPr/>
          <p:nvPr/>
        </p:nvSpPr>
        <p:spPr>
          <a:xfrm>
            <a:off x="3288175" y="998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6" name="Google Shape;436;p56"/>
          <p:cNvSpPr txBox="1"/>
          <p:nvPr/>
        </p:nvSpPr>
        <p:spPr>
          <a:xfrm>
            <a:off x="3437925" y="1018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7" name="Google Shape;437;p56"/>
          <p:cNvSpPr/>
          <p:nvPr/>
        </p:nvSpPr>
        <p:spPr>
          <a:xfrm>
            <a:off x="46805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56"/>
          <p:cNvSpPr txBox="1"/>
          <p:nvPr/>
        </p:nvSpPr>
        <p:spPr>
          <a:xfrm>
            <a:off x="48303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56"/>
          <p:cNvSpPr/>
          <p:nvPr/>
        </p:nvSpPr>
        <p:spPr>
          <a:xfrm>
            <a:off x="6052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56"/>
          <p:cNvSpPr txBox="1"/>
          <p:nvPr/>
        </p:nvSpPr>
        <p:spPr>
          <a:xfrm>
            <a:off x="6201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p56"/>
          <p:cNvSpPr/>
          <p:nvPr/>
        </p:nvSpPr>
        <p:spPr>
          <a:xfrm>
            <a:off x="1861150" y="10278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56"/>
          <p:cNvSpPr txBox="1"/>
          <p:nvPr/>
        </p:nvSpPr>
        <p:spPr>
          <a:xfrm>
            <a:off x="2010900" y="10477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56"/>
          <p:cNvSpPr/>
          <p:nvPr/>
        </p:nvSpPr>
        <p:spPr>
          <a:xfrm>
            <a:off x="3434200" y="26673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56"/>
          <p:cNvSpPr/>
          <p:nvPr/>
        </p:nvSpPr>
        <p:spPr>
          <a:xfrm>
            <a:off x="4596500" y="26644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5" name="Google Shape;445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57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2" name="Google Shape;452;p57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57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57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57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57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57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57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9" name="Google Shape;459;p57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57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57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57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3" name="Google Shape;463;p57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4" name="Google Shape;464;p57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5" name="Google Shape;465;p57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p57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57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57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9" name="Google Shape;469;p57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0" name="Google Shape;470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8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6" name="Google Shape;476;p58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7" name="Google Shape;477;p58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58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58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58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58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58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58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58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58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58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58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58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9" name="Google Shape;489;p58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58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1" name="Google Shape;491;p58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58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3" name="Google Shape;493;p58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58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5" name="Google Shape;495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9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59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2" name="Google Shape;502;p59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p59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59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5" name="Google Shape;505;p59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6" name="Google Shape;506;p59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7" name="Google Shape;507;p59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59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p59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59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59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3" name="Google Shape;513;p59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59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59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59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59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8" name="Google Shape;518;p59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9" name="Google Shape;519;p59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0" name="Google Shape;520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0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6" name="Google Shape;526;p60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7" name="Google Shape;527;p60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8" name="Google Shape;528;p60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9" name="Google Shape;529;p60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60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60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60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3" name="Google Shape;533;p60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4" name="Google Shape;534;p60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5" name="Google Shape;535;p60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60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60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60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60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60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60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60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60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60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5" name="Google Shape;545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1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1" name="Google Shape;551;p61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2" name="Google Shape;552;p61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3" name="Google Shape;553;p61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4" name="Google Shape;554;p61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5" name="Google Shape;555;p61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61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7" name="Google Shape;557;p61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8" name="Google Shape;558;p61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9" name="Google Shape;559;p61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0" name="Google Shape;560;p61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61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61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61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61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61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61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1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61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0" name="Google Shape;570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2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62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62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62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62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62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62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62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62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62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p62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62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p62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3" name="Google Shape;593;p62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62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5" name="Google Shape;595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3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1" name="Google Shape;601;p63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p63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p63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p63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p63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63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63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p63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63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63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p63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63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63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63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63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p63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p63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63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p63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0" name="Google Shape;620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2" name="Google Shape;172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4"/>
          <p:cNvSpPr/>
          <p:nvPr/>
        </p:nvSpPr>
        <p:spPr>
          <a:xfrm>
            <a:off x="1470189" y="1893851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p64"/>
          <p:cNvSpPr txBox="1"/>
          <p:nvPr/>
        </p:nvSpPr>
        <p:spPr>
          <a:xfrm>
            <a:off x="1619939" y="1913726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p64"/>
          <p:cNvSpPr/>
          <p:nvPr/>
        </p:nvSpPr>
        <p:spPr>
          <a:xfrm>
            <a:off x="2717089" y="1890976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p64"/>
          <p:cNvSpPr txBox="1"/>
          <p:nvPr/>
        </p:nvSpPr>
        <p:spPr>
          <a:xfrm>
            <a:off x="2866839" y="1910851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p64"/>
          <p:cNvSpPr/>
          <p:nvPr/>
        </p:nvSpPr>
        <p:spPr>
          <a:xfrm>
            <a:off x="39668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p64"/>
          <p:cNvSpPr txBox="1"/>
          <p:nvPr/>
        </p:nvSpPr>
        <p:spPr>
          <a:xfrm>
            <a:off x="41166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64"/>
          <p:cNvSpPr/>
          <p:nvPr/>
        </p:nvSpPr>
        <p:spPr>
          <a:xfrm>
            <a:off x="5262291" y="1903602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p64"/>
          <p:cNvSpPr txBox="1"/>
          <p:nvPr/>
        </p:nvSpPr>
        <p:spPr>
          <a:xfrm>
            <a:off x="5412041" y="1923477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64"/>
          <p:cNvSpPr/>
          <p:nvPr/>
        </p:nvSpPr>
        <p:spPr>
          <a:xfrm>
            <a:off x="6509350" y="18660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p64"/>
          <p:cNvSpPr txBox="1"/>
          <p:nvPr/>
        </p:nvSpPr>
        <p:spPr>
          <a:xfrm>
            <a:off x="6659100" y="18859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64"/>
          <p:cNvSpPr/>
          <p:nvPr/>
        </p:nvSpPr>
        <p:spPr>
          <a:xfrm>
            <a:off x="1632550" y="5706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64"/>
          <p:cNvSpPr txBox="1"/>
          <p:nvPr/>
        </p:nvSpPr>
        <p:spPr>
          <a:xfrm>
            <a:off x="1782300" y="5143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p64"/>
          <p:cNvSpPr/>
          <p:nvPr/>
        </p:nvSpPr>
        <p:spPr>
          <a:xfrm>
            <a:off x="3434200" y="327692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64"/>
          <p:cNvSpPr/>
          <p:nvPr/>
        </p:nvSpPr>
        <p:spPr>
          <a:xfrm>
            <a:off x="4596500" y="32740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p64"/>
          <p:cNvSpPr/>
          <p:nvPr/>
        </p:nvSpPr>
        <p:spPr>
          <a:xfrm>
            <a:off x="3239950" y="56778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p64"/>
          <p:cNvSpPr txBox="1"/>
          <p:nvPr/>
        </p:nvSpPr>
        <p:spPr>
          <a:xfrm>
            <a:off x="3389700" y="58766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64"/>
          <p:cNvSpPr/>
          <p:nvPr/>
        </p:nvSpPr>
        <p:spPr>
          <a:xfrm>
            <a:off x="4749925" y="577738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64"/>
          <p:cNvSpPr txBox="1"/>
          <p:nvPr/>
        </p:nvSpPr>
        <p:spPr>
          <a:xfrm>
            <a:off x="4899675" y="597613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64"/>
          <p:cNvSpPr/>
          <p:nvPr/>
        </p:nvSpPr>
        <p:spPr>
          <a:xfrm>
            <a:off x="6360325" y="586775"/>
            <a:ext cx="1113300" cy="9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64"/>
          <p:cNvSpPr txBox="1"/>
          <p:nvPr/>
        </p:nvSpPr>
        <p:spPr>
          <a:xfrm>
            <a:off x="6510075" y="606650"/>
            <a:ext cx="857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5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5" name="Google Shape;645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5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pic>
        <p:nvPicPr>
          <p:cNvPr id="651" name="Google Shape;65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250" y="547425"/>
            <a:ext cx="3694952" cy="44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5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653" name="Google Shape;653;p6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4" name="Google Shape;654;p6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5" name="Google Shape;655;p6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6" name="Google Shape;656;p6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p6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6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6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7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1. Conciencia fonológica </a:t>
            </a:r>
            <a:endParaRPr sz="3500"/>
          </a:p>
        </p:txBody>
      </p:sp>
      <p:pic>
        <p:nvPicPr>
          <p:cNvPr id="669" name="Google Shape;6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68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68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7" name="Google Shape;677;p68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9" name="Google Shape;679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5" name="Google Shape;685;p69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6" name="Google Shape;686;p69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7" name="Google Shape;687;p69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69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9" name="Google Shape;689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5" name="Google Shape;695;p70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6" name="Google Shape;696;p70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70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8" name="Google Shape;698;p70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9" name="Google Shape;699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5" name="Google Shape;705;p71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6" name="Google Shape;706;p71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7" name="Google Shape;707;p71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8" name="Google Shape;708;p71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9" name="Google Shape;709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2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5" name="Google Shape;715;p72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6" name="Google Shape;716;p72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7" name="Google Shape;717;p72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8" name="Google Shape;718;p72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9" name="Google Shape;719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Lectura compartida</a:t>
            </a:r>
            <a:endParaRPr sz="3500"/>
          </a:p>
        </p:txBody>
      </p:sp>
      <p:pic>
        <p:nvPicPr>
          <p:cNvPr id="725" name="Google Shape;72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29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2" name="Google Shape;18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150" y="862606"/>
            <a:ext cx="6782150" cy="3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4"/>
          <p:cNvSpPr/>
          <p:nvPr/>
        </p:nvSpPr>
        <p:spPr>
          <a:xfrm>
            <a:off x="2082422" y="238744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2" name="Google Shape;732;p74"/>
          <p:cNvSpPr/>
          <p:nvPr/>
        </p:nvSpPr>
        <p:spPr>
          <a:xfrm>
            <a:off x="2929383" y="237254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3" name="Google Shape;733;p74"/>
          <p:cNvSpPr/>
          <p:nvPr/>
        </p:nvSpPr>
        <p:spPr>
          <a:xfrm>
            <a:off x="2082423" y="32956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4" name="Google Shape;734;p74"/>
          <p:cNvSpPr/>
          <p:nvPr/>
        </p:nvSpPr>
        <p:spPr>
          <a:xfrm>
            <a:off x="2967833" y="32956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5" name="Google Shape;735;p74"/>
          <p:cNvSpPr/>
          <p:nvPr/>
        </p:nvSpPr>
        <p:spPr>
          <a:xfrm>
            <a:off x="3852674" y="3276464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6" name="Google Shape;736;p74"/>
          <p:cNvSpPr/>
          <p:nvPr/>
        </p:nvSpPr>
        <p:spPr>
          <a:xfrm>
            <a:off x="4701957" y="329569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" name="Google Shape;737;p74"/>
          <p:cNvSpPr/>
          <p:nvPr/>
        </p:nvSpPr>
        <p:spPr>
          <a:xfrm>
            <a:off x="5557509" y="32956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8" name="Google Shape;738;p74"/>
          <p:cNvSpPr/>
          <p:nvPr/>
        </p:nvSpPr>
        <p:spPr>
          <a:xfrm>
            <a:off x="3814229" y="236150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9" name="Google Shape;739;p74"/>
          <p:cNvSpPr/>
          <p:nvPr/>
        </p:nvSpPr>
        <p:spPr>
          <a:xfrm>
            <a:off x="4691618" y="236149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0" name="Google Shape;740;p7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150" y="862606"/>
            <a:ext cx="6782150" cy="3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5"/>
          <p:cNvSpPr/>
          <p:nvPr/>
        </p:nvSpPr>
        <p:spPr>
          <a:xfrm>
            <a:off x="2082422" y="238744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7" name="Google Shape;747;p75"/>
          <p:cNvSpPr/>
          <p:nvPr/>
        </p:nvSpPr>
        <p:spPr>
          <a:xfrm>
            <a:off x="2929383" y="237254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8" name="Google Shape;748;p75"/>
          <p:cNvSpPr/>
          <p:nvPr/>
        </p:nvSpPr>
        <p:spPr>
          <a:xfrm>
            <a:off x="2082423" y="32956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9" name="Google Shape;749;p75"/>
          <p:cNvSpPr/>
          <p:nvPr/>
        </p:nvSpPr>
        <p:spPr>
          <a:xfrm>
            <a:off x="2967833" y="32956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0" name="Google Shape;750;p75"/>
          <p:cNvSpPr/>
          <p:nvPr/>
        </p:nvSpPr>
        <p:spPr>
          <a:xfrm>
            <a:off x="3852674" y="3276464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1" name="Google Shape;751;p75"/>
          <p:cNvSpPr/>
          <p:nvPr/>
        </p:nvSpPr>
        <p:spPr>
          <a:xfrm>
            <a:off x="4701957" y="3295697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2" name="Google Shape;752;p75"/>
          <p:cNvSpPr/>
          <p:nvPr/>
        </p:nvSpPr>
        <p:spPr>
          <a:xfrm>
            <a:off x="5557509" y="329569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3" name="Google Shape;753;p75"/>
          <p:cNvSpPr/>
          <p:nvPr/>
        </p:nvSpPr>
        <p:spPr>
          <a:xfrm>
            <a:off x="3814229" y="236150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4" name="Google Shape;754;p75"/>
          <p:cNvSpPr/>
          <p:nvPr/>
        </p:nvSpPr>
        <p:spPr>
          <a:xfrm>
            <a:off x="4691618" y="236149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5" name="Google Shape;75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050" y="1005375"/>
            <a:ext cx="5432699" cy="3151354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6"/>
          <p:cNvSpPr/>
          <p:nvPr/>
        </p:nvSpPr>
        <p:spPr>
          <a:xfrm>
            <a:off x="1918422" y="2501751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2" name="Google Shape;762;p76"/>
          <p:cNvSpPr/>
          <p:nvPr/>
        </p:nvSpPr>
        <p:spPr>
          <a:xfrm>
            <a:off x="1908808" y="368427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3" name="Google Shape;763;p76"/>
          <p:cNvSpPr/>
          <p:nvPr/>
        </p:nvSpPr>
        <p:spPr>
          <a:xfrm>
            <a:off x="2960090" y="2512929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4" name="Google Shape;764;p76"/>
          <p:cNvSpPr/>
          <p:nvPr/>
        </p:nvSpPr>
        <p:spPr>
          <a:xfrm>
            <a:off x="2964063" y="3693889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5" name="Google Shape;765;p76"/>
          <p:cNvSpPr/>
          <p:nvPr/>
        </p:nvSpPr>
        <p:spPr>
          <a:xfrm>
            <a:off x="4076546" y="252410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6" name="Google Shape;766;p76"/>
          <p:cNvSpPr/>
          <p:nvPr/>
        </p:nvSpPr>
        <p:spPr>
          <a:xfrm>
            <a:off x="4058876" y="3684275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7" name="Google Shape;767;p76"/>
          <p:cNvSpPr/>
          <p:nvPr/>
        </p:nvSpPr>
        <p:spPr>
          <a:xfrm>
            <a:off x="5162206" y="2512929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76"/>
          <p:cNvSpPr/>
          <p:nvPr/>
        </p:nvSpPr>
        <p:spPr>
          <a:xfrm>
            <a:off x="5126974" y="3702790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9" name="Google Shape;769;p76"/>
          <p:cNvSpPr/>
          <p:nvPr/>
        </p:nvSpPr>
        <p:spPr>
          <a:xfrm>
            <a:off x="6181065" y="2524108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0" name="Google Shape;770;p76"/>
          <p:cNvSpPr/>
          <p:nvPr/>
        </p:nvSpPr>
        <p:spPr>
          <a:xfrm>
            <a:off x="6200299" y="3731633"/>
            <a:ext cx="320100" cy="31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1" name="Google Shape;77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00" y="1161694"/>
            <a:ext cx="7873250" cy="25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7"/>
          <p:cNvSpPr/>
          <p:nvPr/>
        </p:nvSpPr>
        <p:spPr>
          <a:xfrm>
            <a:off x="964375" y="2115850"/>
            <a:ext cx="2850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p77"/>
          <p:cNvSpPr/>
          <p:nvPr/>
        </p:nvSpPr>
        <p:spPr>
          <a:xfrm>
            <a:off x="1151743" y="3435820"/>
            <a:ext cx="1123200" cy="21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p77"/>
          <p:cNvSpPr/>
          <p:nvPr/>
        </p:nvSpPr>
        <p:spPr>
          <a:xfrm>
            <a:off x="2010875" y="2089151"/>
            <a:ext cx="285000" cy="25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p77"/>
          <p:cNvSpPr/>
          <p:nvPr/>
        </p:nvSpPr>
        <p:spPr>
          <a:xfrm>
            <a:off x="6680250" y="2120974"/>
            <a:ext cx="285000" cy="25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1" name="Google Shape;781;p77"/>
          <p:cNvSpPr/>
          <p:nvPr/>
        </p:nvSpPr>
        <p:spPr>
          <a:xfrm>
            <a:off x="6865000" y="3392175"/>
            <a:ext cx="1072500" cy="25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2" name="Google Shape;782;p77"/>
          <p:cNvSpPr/>
          <p:nvPr/>
        </p:nvSpPr>
        <p:spPr>
          <a:xfrm>
            <a:off x="7655425" y="2079425"/>
            <a:ext cx="320100" cy="3003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3" name="Google Shape;783;p77"/>
          <p:cNvSpPr/>
          <p:nvPr/>
        </p:nvSpPr>
        <p:spPr>
          <a:xfrm>
            <a:off x="3824650" y="2115850"/>
            <a:ext cx="285000" cy="23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4" name="Google Shape;784;p77"/>
          <p:cNvSpPr/>
          <p:nvPr/>
        </p:nvSpPr>
        <p:spPr>
          <a:xfrm>
            <a:off x="3965875" y="3425425"/>
            <a:ext cx="1323600" cy="232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5" name="Google Shape;785;p77"/>
          <p:cNvSpPr/>
          <p:nvPr/>
        </p:nvSpPr>
        <p:spPr>
          <a:xfrm>
            <a:off x="4842174" y="2094225"/>
            <a:ext cx="285000" cy="25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6" name="Google Shape;78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8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78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3" name="Google Shape;793;p78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4" name="Google Shape;794;p78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5" name="Google Shape;795;p78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6" name="Google Shape;796;p78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7" name="Google Shape;797;p78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8" name="Google Shape;798;p78"/>
          <p:cNvSpPr/>
          <p:nvPr/>
        </p:nvSpPr>
        <p:spPr>
          <a:xfrm>
            <a:off x="4001100" y="4462275"/>
            <a:ext cx="1181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9" name="Google Shape;79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0713" y="410550"/>
            <a:ext cx="3162568" cy="21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9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6" name="Google Shape;806;p79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7" name="Google Shape;807;p79"/>
          <p:cNvSpPr txBox="1"/>
          <p:nvPr/>
        </p:nvSpPr>
        <p:spPr>
          <a:xfrm>
            <a:off x="3463825" y="2796892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8" name="Google Shape;808;p79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9" name="Google Shape;809;p79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0" name="Google Shape;810;p79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1" name="Google Shape;811;p79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lago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2" name="Google Shape;812;p79"/>
          <p:cNvSpPr/>
          <p:nvPr/>
        </p:nvSpPr>
        <p:spPr>
          <a:xfrm>
            <a:off x="3772500" y="44241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3" name="Google Shape;81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0" y="381000"/>
            <a:ext cx="3752801" cy="211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0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0" name="Google Shape;820;p80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1" name="Google Shape;821;p80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2" name="Google Shape;822;p80"/>
          <p:cNvSpPr txBox="1"/>
          <p:nvPr/>
        </p:nvSpPr>
        <p:spPr>
          <a:xfrm>
            <a:off x="4619525" y="2784050"/>
            <a:ext cx="102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3" name="Google Shape;823;p80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4" name="Google Shape;824;p80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5" name="Google Shape;825;p80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gomas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6" name="Google Shape;826;p80"/>
          <p:cNvSpPr/>
          <p:nvPr/>
        </p:nvSpPr>
        <p:spPr>
          <a:xfrm>
            <a:off x="3772500" y="4438056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7" name="Google Shape;82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381000"/>
            <a:ext cx="3765878" cy="211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1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4" name="Google Shape;834;p81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5" name="Google Shape;835;p81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gus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6" name="Google Shape;836;p81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7" name="Google Shape;837;p81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8" name="Google Shape;838;p81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9" name="Google Shape;839;p81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gusta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0" name="Google Shape;840;p81"/>
          <p:cNvSpPr/>
          <p:nvPr/>
        </p:nvSpPr>
        <p:spPr>
          <a:xfrm>
            <a:off x="3890749" y="4442225"/>
            <a:ext cx="1331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1" name="Google Shape;84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825" y="383800"/>
            <a:ext cx="3167201" cy="21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2"/>
          <p:cNvSpPr/>
          <p:nvPr/>
        </p:nvSpPr>
        <p:spPr>
          <a:xfrm>
            <a:off x="40343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8" name="Google Shape;848;p82"/>
          <p:cNvSpPr txBox="1"/>
          <p:nvPr/>
        </p:nvSpPr>
        <p:spPr>
          <a:xfrm>
            <a:off x="41496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gol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9" name="Google Shape;849;p82"/>
          <p:cNvSpPr/>
          <p:nvPr/>
        </p:nvSpPr>
        <p:spPr>
          <a:xfrm>
            <a:off x="44439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0" name="Google Shape;850;p82"/>
          <p:cNvSpPr txBox="1"/>
          <p:nvPr/>
        </p:nvSpPr>
        <p:spPr>
          <a:xfrm>
            <a:off x="33942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gol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1" name="Google Shape;851;p82"/>
          <p:cNvSpPr/>
          <p:nvPr/>
        </p:nvSpPr>
        <p:spPr>
          <a:xfrm>
            <a:off x="4077300" y="4464650"/>
            <a:ext cx="99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2" name="Google Shape;85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400" y="448577"/>
            <a:ext cx="2788401" cy="193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3"/>
          <p:cNvSpPr/>
          <p:nvPr/>
        </p:nvSpPr>
        <p:spPr>
          <a:xfrm>
            <a:off x="4220816" y="24955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9" name="Google Shape;859;p83"/>
          <p:cNvSpPr/>
          <p:nvPr/>
        </p:nvSpPr>
        <p:spPr>
          <a:xfrm>
            <a:off x="5538188" y="24955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0" name="Google Shape;860;p83"/>
          <p:cNvSpPr txBox="1"/>
          <p:nvPr/>
        </p:nvSpPr>
        <p:spPr>
          <a:xfrm>
            <a:off x="4336066" y="26098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sa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83"/>
          <p:cNvSpPr txBox="1"/>
          <p:nvPr/>
        </p:nvSpPr>
        <p:spPr>
          <a:xfrm>
            <a:off x="5624938" y="26352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2" name="Google Shape;862;p83"/>
          <p:cNvSpPr/>
          <p:nvPr/>
        </p:nvSpPr>
        <p:spPr>
          <a:xfrm>
            <a:off x="4630341" y="33516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3" name="Google Shape;863;p83"/>
          <p:cNvSpPr/>
          <p:nvPr/>
        </p:nvSpPr>
        <p:spPr>
          <a:xfrm>
            <a:off x="5805888" y="321920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4" name="Google Shape;864;p83"/>
          <p:cNvSpPr txBox="1"/>
          <p:nvPr/>
        </p:nvSpPr>
        <p:spPr>
          <a:xfrm>
            <a:off x="3494850" y="3628337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gusano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5" name="Google Shape;865;p83"/>
          <p:cNvSpPr/>
          <p:nvPr/>
        </p:nvSpPr>
        <p:spPr>
          <a:xfrm>
            <a:off x="3774150" y="4312962"/>
            <a:ext cx="1619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6" name="Google Shape;866;p83"/>
          <p:cNvSpPr/>
          <p:nvPr/>
        </p:nvSpPr>
        <p:spPr>
          <a:xfrm>
            <a:off x="2925416" y="24955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7" name="Google Shape;867;p83"/>
          <p:cNvSpPr txBox="1"/>
          <p:nvPr/>
        </p:nvSpPr>
        <p:spPr>
          <a:xfrm>
            <a:off x="3040666" y="26098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8" name="Google Shape;868;p83"/>
          <p:cNvSpPr/>
          <p:nvPr/>
        </p:nvSpPr>
        <p:spPr>
          <a:xfrm>
            <a:off x="3334941" y="33516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9" name="Google Shape;869;p83"/>
          <p:cNvPicPr preferRelativeResize="0"/>
          <p:nvPr/>
        </p:nvPicPr>
        <p:blipFill rotWithShape="1">
          <a:blip r:embed="rId3">
            <a:alphaModFix/>
          </a:blip>
          <a:srcRect b="10148" l="0" r="0" t="11665"/>
          <a:stretch/>
        </p:blipFill>
        <p:spPr>
          <a:xfrm>
            <a:off x="3657600" y="463100"/>
            <a:ext cx="2270049" cy="177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30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4"/>
          <p:cNvSpPr/>
          <p:nvPr/>
        </p:nvSpPr>
        <p:spPr>
          <a:xfrm>
            <a:off x="4068416" y="25717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6" name="Google Shape;876;p84"/>
          <p:cNvSpPr/>
          <p:nvPr/>
        </p:nvSpPr>
        <p:spPr>
          <a:xfrm>
            <a:off x="5385788" y="25717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7" name="Google Shape;877;p84"/>
          <p:cNvSpPr txBox="1"/>
          <p:nvPr/>
        </p:nvSpPr>
        <p:spPr>
          <a:xfrm>
            <a:off x="4183666" y="2686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p84"/>
          <p:cNvSpPr txBox="1"/>
          <p:nvPr/>
        </p:nvSpPr>
        <p:spPr>
          <a:xfrm>
            <a:off x="5472538" y="27114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gos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9" name="Google Shape;879;p84"/>
          <p:cNvSpPr/>
          <p:nvPr/>
        </p:nvSpPr>
        <p:spPr>
          <a:xfrm>
            <a:off x="4477941" y="34278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0" name="Google Shape;880;p84"/>
          <p:cNvSpPr/>
          <p:nvPr/>
        </p:nvSpPr>
        <p:spPr>
          <a:xfrm>
            <a:off x="5729688" y="3419402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1" name="Google Shape;881;p84"/>
          <p:cNvSpPr txBox="1"/>
          <p:nvPr/>
        </p:nvSpPr>
        <p:spPr>
          <a:xfrm>
            <a:off x="3342450" y="375770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amigos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2" name="Google Shape;882;p84"/>
          <p:cNvSpPr/>
          <p:nvPr/>
        </p:nvSpPr>
        <p:spPr>
          <a:xfrm>
            <a:off x="3621750" y="4442325"/>
            <a:ext cx="1619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84"/>
          <p:cNvSpPr/>
          <p:nvPr/>
        </p:nvSpPr>
        <p:spPr>
          <a:xfrm>
            <a:off x="2773016" y="25717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84"/>
          <p:cNvSpPr txBox="1"/>
          <p:nvPr/>
        </p:nvSpPr>
        <p:spPr>
          <a:xfrm>
            <a:off x="2888266" y="2686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84"/>
          <p:cNvSpPr/>
          <p:nvPr/>
        </p:nvSpPr>
        <p:spPr>
          <a:xfrm>
            <a:off x="3182541" y="34278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6" name="Google Shape;886;p84"/>
          <p:cNvPicPr preferRelativeResize="0"/>
          <p:nvPr/>
        </p:nvPicPr>
        <p:blipFill rotWithShape="1">
          <a:blip r:embed="rId3">
            <a:alphaModFix/>
          </a:blip>
          <a:srcRect b="0" l="0" r="0" t="8908"/>
          <a:stretch/>
        </p:blipFill>
        <p:spPr>
          <a:xfrm>
            <a:off x="2971800" y="423700"/>
            <a:ext cx="3286927" cy="19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5"/>
          <p:cNvSpPr/>
          <p:nvPr/>
        </p:nvSpPr>
        <p:spPr>
          <a:xfrm>
            <a:off x="33485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3" name="Google Shape;893;p85"/>
          <p:cNvSpPr/>
          <p:nvPr/>
        </p:nvSpPr>
        <p:spPr>
          <a:xfrm>
            <a:off x="4608975" y="2644350"/>
            <a:ext cx="1113300" cy="98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4" name="Google Shape;894;p85"/>
          <p:cNvSpPr txBox="1"/>
          <p:nvPr/>
        </p:nvSpPr>
        <p:spPr>
          <a:xfrm>
            <a:off x="3463825" y="27586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gol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5" name="Google Shape;895;p85"/>
          <p:cNvSpPr txBox="1"/>
          <p:nvPr/>
        </p:nvSpPr>
        <p:spPr>
          <a:xfrm>
            <a:off x="4695725" y="278405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6" name="Google Shape;896;p85"/>
          <p:cNvSpPr/>
          <p:nvPr/>
        </p:nvSpPr>
        <p:spPr>
          <a:xfrm>
            <a:off x="37581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7" name="Google Shape;897;p85"/>
          <p:cNvSpPr/>
          <p:nvPr/>
        </p:nvSpPr>
        <p:spPr>
          <a:xfrm>
            <a:off x="4977300" y="3500450"/>
            <a:ext cx="353400" cy="353400"/>
          </a:xfrm>
          <a:prstGeom prst="ellipse">
            <a:avLst/>
          </a:prstGeom>
          <a:solidFill>
            <a:srgbClr val="99DBB3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8" name="Google Shape;898;p85"/>
          <p:cNvSpPr txBox="1"/>
          <p:nvPr/>
        </p:nvSpPr>
        <p:spPr>
          <a:xfrm>
            <a:off x="3470425" y="3777650"/>
            <a:ext cx="2130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golpe</a:t>
            </a:r>
            <a:endParaRPr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9" name="Google Shape;899;p85"/>
          <p:cNvSpPr/>
          <p:nvPr/>
        </p:nvSpPr>
        <p:spPr>
          <a:xfrm>
            <a:off x="3772500" y="4436875"/>
            <a:ext cx="1594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0" name="Google Shape;90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381000"/>
            <a:ext cx="3167201" cy="21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" y="4092616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6"/>
          <p:cNvSpPr txBox="1"/>
          <p:nvPr>
            <p:ph type="ctrTitle"/>
          </p:nvPr>
        </p:nvSpPr>
        <p:spPr>
          <a:xfrm>
            <a:off x="457200" y="1641525"/>
            <a:ext cx="8229600" cy="126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Instrucción a la medida:</a:t>
            </a:r>
            <a:endParaRPr sz="3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Más sílabas y palabras</a:t>
            </a:r>
            <a:endParaRPr sz="35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87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7. Palabras con ga, go, gu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88"/>
          <p:cNvSpPr txBox="1"/>
          <p:nvPr>
            <p:ph idx="4294967295" type="body"/>
          </p:nvPr>
        </p:nvSpPr>
        <p:spPr>
          <a:xfrm>
            <a:off x="2781288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ga</a:t>
            </a:r>
            <a:endParaRPr sz="9600"/>
          </a:p>
        </p:txBody>
      </p:sp>
      <p:sp>
        <p:nvSpPr>
          <p:cNvPr id="918" name="Google Shape;918;p88"/>
          <p:cNvSpPr txBox="1"/>
          <p:nvPr>
            <p:ph idx="4294967295" type="body"/>
          </p:nvPr>
        </p:nvSpPr>
        <p:spPr>
          <a:xfrm>
            <a:off x="3970813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to</a:t>
            </a:r>
            <a:endParaRPr sz="9600"/>
          </a:p>
        </p:txBody>
      </p:sp>
      <p:pic>
        <p:nvPicPr>
          <p:cNvPr id="919" name="Google Shape;919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89"/>
          <p:cNvSpPr txBox="1"/>
          <p:nvPr>
            <p:ph idx="4294967295" type="body"/>
          </p:nvPr>
        </p:nvSpPr>
        <p:spPr>
          <a:xfrm>
            <a:off x="275125" y="160697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gato</a:t>
            </a:r>
            <a:endParaRPr sz="9600"/>
          </a:p>
        </p:txBody>
      </p:sp>
      <p:sp>
        <p:nvSpPr>
          <p:cNvPr id="925" name="Google Shape;925;p89"/>
          <p:cNvSpPr/>
          <p:nvPr/>
        </p:nvSpPr>
        <p:spPr>
          <a:xfrm>
            <a:off x="3220200" y="3119525"/>
            <a:ext cx="2908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6" name="Google Shape;926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0"/>
          <p:cNvSpPr txBox="1"/>
          <p:nvPr>
            <p:ph idx="4294967295" type="body"/>
          </p:nvPr>
        </p:nvSpPr>
        <p:spPr>
          <a:xfrm>
            <a:off x="2568625" y="17742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go</a:t>
            </a:r>
            <a:endParaRPr sz="9600"/>
          </a:p>
        </p:txBody>
      </p:sp>
      <p:sp>
        <p:nvSpPr>
          <p:cNvPr id="932" name="Google Shape;932;p90"/>
          <p:cNvSpPr txBox="1"/>
          <p:nvPr>
            <p:ph idx="4294967295" type="body"/>
          </p:nvPr>
        </p:nvSpPr>
        <p:spPr>
          <a:xfrm>
            <a:off x="4240100" y="1774225"/>
            <a:ext cx="2462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ma</a:t>
            </a:r>
            <a:endParaRPr sz="9600"/>
          </a:p>
        </p:txBody>
      </p:sp>
      <p:pic>
        <p:nvPicPr>
          <p:cNvPr id="933" name="Google Shape;933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9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go</a:t>
            </a:r>
            <a:r>
              <a:rPr lang="en" sz="9600"/>
              <a:t>ma</a:t>
            </a:r>
            <a:endParaRPr sz="9600"/>
          </a:p>
        </p:txBody>
      </p:sp>
      <p:sp>
        <p:nvSpPr>
          <p:cNvPr id="939" name="Google Shape;939;p91"/>
          <p:cNvSpPr/>
          <p:nvPr/>
        </p:nvSpPr>
        <p:spPr>
          <a:xfrm>
            <a:off x="2796475" y="3176950"/>
            <a:ext cx="3612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0" name="Google Shape;940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92"/>
          <p:cNvSpPr txBox="1"/>
          <p:nvPr>
            <p:ph idx="4294967295" type="body"/>
          </p:nvPr>
        </p:nvSpPr>
        <p:spPr>
          <a:xfrm>
            <a:off x="27173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946" name="Google Shape;946;p92"/>
          <p:cNvSpPr txBox="1"/>
          <p:nvPr>
            <p:ph idx="4294967295" type="body"/>
          </p:nvPr>
        </p:nvSpPr>
        <p:spPr>
          <a:xfrm>
            <a:off x="4202500" y="1740600"/>
            <a:ext cx="237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do</a:t>
            </a:r>
            <a:endParaRPr sz="9600"/>
          </a:p>
        </p:txBody>
      </p:sp>
      <p:pic>
        <p:nvPicPr>
          <p:cNvPr id="947" name="Google Shape;947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codo</a:t>
            </a:r>
            <a:endParaRPr sz="9600"/>
          </a:p>
        </p:txBody>
      </p:sp>
      <p:sp>
        <p:nvSpPr>
          <p:cNvPr id="953" name="Google Shape;953;p93"/>
          <p:cNvSpPr/>
          <p:nvPr/>
        </p:nvSpPr>
        <p:spPr>
          <a:xfrm>
            <a:off x="3072025" y="3176950"/>
            <a:ext cx="3207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4" name="Google Shape;954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2" name="Google Shape;202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4"/>
          <p:cNvSpPr txBox="1"/>
          <p:nvPr>
            <p:ph idx="4294967295" type="body"/>
          </p:nvPr>
        </p:nvSpPr>
        <p:spPr>
          <a:xfrm>
            <a:off x="27173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960" name="Google Shape;960;p94"/>
          <p:cNvSpPr txBox="1"/>
          <p:nvPr>
            <p:ph idx="4294967295" type="body"/>
          </p:nvPr>
        </p:nvSpPr>
        <p:spPr>
          <a:xfrm>
            <a:off x="4202500" y="1740600"/>
            <a:ext cx="237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961" name="Google Shape;961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cono</a:t>
            </a:r>
            <a:endParaRPr sz="9600"/>
          </a:p>
        </p:txBody>
      </p:sp>
      <p:sp>
        <p:nvSpPr>
          <p:cNvPr id="967" name="Google Shape;967;p95"/>
          <p:cNvSpPr/>
          <p:nvPr/>
        </p:nvSpPr>
        <p:spPr>
          <a:xfrm>
            <a:off x="2968475" y="3176950"/>
            <a:ext cx="3292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8" name="Google Shape;968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6"/>
          <p:cNvSpPr txBox="1"/>
          <p:nvPr>
            <p:ph idx="4294967295" type="body"/>
          </p:nvPr>
        </p:nvSpPr>
        <p:spPr>
          <a:xfrm>
            <a:off x="27131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974" name="Google Shape;974;p96"/>
          <p:cNvSpPr txBox="1"/>
          <p:nvPr>
            <p:ph idx="4294967295" type="body"/>
          </p:nvPr>
        </p:nvSpPr>
        <p:spPr>
          <a:xfrm>
            <a:off x="3939050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na</a:t>
            </a:r>
            <a:endParaRPr sz="9600"/>
          </a:p>
        </p:txBody>
      </p:sp>
      <p:pic>
        <p:nvPicPr>
          <p:cNvPr id="975" name="Google Shape;975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9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cuna</a:t>
            </a:r>
            <a:endParaRPr sz="9600"/>
          </a:p>
        </p:txBody>
      </p:sp>
      <p:sp>
        <p:nvSpPr>
          <p:cNvPr id="981" name="Google Shape;981;p97"/>
          <p:cNvSpPr/>
          <p:nvPr/>
        </p:nvSpPr>
        <p:spPr>
          <a:xfrm>
            <a:off x="2977725" y="3176950"/>
            <a:ext cx="3282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2" name="Google Shape;982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98"/>
          <p:cNvSpPr txBox="1"/>
          <p:nvPr>
            <p:ph idx="4294967295" type="body"/>
          </p:nvPr>
        </p:nvSpPr>
        <p:spPr>
          <a:xfrm>
            <a:off x="2629075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fo</a:t>
            </a:r>
            <a:endParaRPr sz="9600"/>
          </a:p>
        </p:txBody>
      </p:sp>
      <p:sp>
        <p:nvSpPr>
          <p:cNvPr id="988" name="Google Shape;988;p98"/>
          <p:cNvSpPr txBox="1"/>
          <p:nvPr>
            <p:ph idx="4294967295" type="body"/>
          </p:nvPr>
        </p:nvSpPr>
        <p:spPr>
          <a:xfrm>
            <a:off x="3659475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pic>
        <p:nvPicPr>
          <p:cNvPr id="989" name="Google Shape;989;p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9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foco</a:t>
            </a:r>
            <a:endParaRPr sz="9600"/>
          </a:p>
        </p:txBody>
      </p:sp>
      <p:sp>
        <p:nvSpPr>
          <p:cNvPr id="995" name="Google Shape;995;p99"/>
          <p:cNvSpPr/>
          <p:nvPr/>
        </p:nvSpPr>
        <p:spPr>
          <a:xfrm>
            <a:off x="3079450" y="3176950"/>
            <a:ext cx="2996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6" name="Google Shape;996;p9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00"/>
          <p:cNvSpPr txBox="1"/>
          <p:nvPr>
            <p:ph idx="4294967295" type="body"/>
          </p:nvPr>
        </p:nvSpPr>
        <p:spPr>
          <a:xfrm>
            <a:off x="2498038" y="18078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1002" name="Google Shape;1002;p100"/>
          <p:cNvSpPr txBox="1"/>
          <p:nvPr>
            <p:ph idx="4294967295" type="body"/>
          </p:nvPr>
        </p:nvSpPr>
        <p:spPr>
          <a:xfrm>
            <a:off x="3522263" y="1807825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pic>
        <p:nvPicPr>
          <p:cNvPr id="1003" name="Google Shape;1003;p10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0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taco</a:t>
            </a:r>
            <a:endParaRPr sz="9600"/>
          </a:p>
        </p:txBody>
      </p:sp>
      <p:sp>
        <p:nvSpPr>
          <p:cNvPr id="1009" name="Google Shape;1009;p101"/>
          <p:cNvSpPr/>
          <p:nvPr/>
        </p:nvSpPr>
        <p:spPr>
          <a:xfrm>
            <a:off x="3171000" y="3166825"/>
            <a:ext cx="2802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0" name="Google Shape;1010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2"/>
          <p:cNvSpPr txBox="1"/>
          <p:nvPr>
            <p:ph idx="4294967295" type="body"/>
          </p:nvPr>
        </p:nvSpPr>
        <p:spPr>
          <a:xfrm>
            <a:off x="2592313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mo</a:t>
            </a:r>
            <a:endParaRPr sz="9600"/>
          </a:p>
        </p:txBody>
      </p:sp>
      <p:sp>
        <p:nvSpPr>
          <p:cNvPr id="1016" name="Google Shape;1016;p102"/>
          <p:cNvSpPr txBox="1"/>
          <p:nvPr>
            <p:ph idx="4294967295" type="body"/>
          </p:nvPr>
        </p:nvSpPr>
        <p:spPr>
          <a:xfrm>
            <a:off x="4010438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</a:t>
            </a:r>
            <a:endParaRPr sz="9600"/>
          </a:p>
        </p:txBody>
      </p:sp>
      <p:pic>
        <p:nvPicPr>
          <p:cNvPr id="1017" name="Google Shape;1017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03"/>
          <p:cNvSpPr txBox="1"/>
          <p:nvPr>
            <p:ph idx="4294967295" type="body"/>
          </p:nvPr>
        </p:nvSpPr>
        <p:spPr>
          <a:xfrm>
            <a:off x="275125" y="1606975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moco</a:t>
            </a:r>
            <a:endParaRPr sz="9600"/>
          </a:p>
        </p:txBody>
      </p:sp>
      <p:sp>
        <p:nvSpPr>
          <p:cNvPr id="1023" name="Google Shape;1023;p103"/>
          <p:cNvSpPr/>
          <p:nvPr/>
        </p:nvSpPr>
        <p:spPr>
          <a:xfrm>
            <a:off x="2752075" y="3043325"/>
            <a:ext cx="3638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4" name="Google Shape;1024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32"/>
          <p:cNvSpPr/>
          <p:nvPr/>
        </p:nvSpPr>
        <p:spPr>
          <a:xfrm>
            <a:off x="1399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32"/>
          <p:cNvSpPr/>
          <p:nvPr/>
        </p:nvSpPr>
        <p:spPr>
          <a:xfrm>
            <a:off x="31518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32"/>
          <p:cNvSpPr/>
          <p:nvPr/>
        </p:nvSpPr>
        <p:spPr>
          <a:xfrm>
            <a:off x="49806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32"/>
          <p:cNvSpPr/>
          <p:nvPr/>
        </p:nvSpPr>
        <p:spPr>
          <a:xfrm>
            <a:off x="6733225" y="1741550"/>
            <a:ext cx="938400" cy="929400"/>
          </a:xfrm>
          <a:prstGeom prst="ellipse">
            <a:avLst/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04"/>
          <p:cNvSpPr txBox="1"/>
          <p:nvPr>
            <p:ph idx="4294967295" type="body"/>
          </p:nvPr>
        </p:nvSpPr>
        <p:spPr>
          <a:xfrm>
            <a:off x="3025825" y="17742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fi</a:t>
            </a:r>
            <a:endParaRPr sz="9600"/>
          </a:p>
        </p:txBody>
      </p:sp>
      <p:sp>
        <p:nvSpPr>
          <p:cNvPr id="1030" name="Google Shape;1030;p104"/>
          <p:cNvSpPr txBox="1"/>
          <p:nvPr>
            <p:ph idx="4294967295" type="body"/>
          </p:nvPr>
        </p:nvSpPr>
        <p:spPr>
          <a:xfrm>
            <a:off x="4240100" y="1774225"/>
            <a:ext cx="1998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1031" name="Google Shape;1031;p10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0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fino</a:t>
            </a:r>
            <a:endParaRPr sz="9600"/>
          </a:p>
        </p:txBody>
      </p:sp>
      <p:sp>
        <p:nvSpPr>
          <p:cNvPr id="1037" name="Google Shape;1037;p105"/>
          <p:cNvSpPr/>
          <p:nvPr/>
        </p:nvSpPr>
        <p:spPr>
          <a:xfrm>
            <a:off x="3536000" y="3176950"/>
            <a:ext cx="2146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8" name="Google Shape;1038;p10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6"/>
          <p:cNvSpPr txBox="1"/>
          <p:nvPr>
            <p:ph idx="4294967295" type="body"/>
          </p:nvPr>
        </p:nvSpPr>
        <p:spPr>
          <a:xfrm>
            <a:off x="2717300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1044" name="Google Shape;1044;p106"/>
          <p:cNvSpPr txBox="1"/>
          <p:nvPr>
            <p:ph idx="4294967295" type="body"/>
          </p:nvPr>
        </p:nvSpPr>
        <p:spPr>
          <a:xfrm>
            <a:off x="3745300" y="1740600"/>
            <a:ext cx="2376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na</a:t>
            </a:r>
            <a:endParaRPr sz="9600"/>
          </a:p>
        </p:txBody>
      </p:sp>
      <p:pic>
        <p:nvPicPr>
          <p:cNvPr id="1045" name="Google Shape;1045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0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tina</a:t>
            </a:r>
            <a:endParaRPr sz="9600"/>
          </a:p>
        </p:txBody>
      </p:sp>
      <p:sp>
        <p:nvSpPr>
          <p:cNvPr id="1051" name="Google Shape;1051;p107"/>
          <p:cNvSpPr/>
          <p:nvPr/>
        </p:nvSpPr>
        <p:spPr>
          <a:xfrm>
            <a:off x="3375375" y="3176950"/>
            <a:ext cx="2541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2" name="Google Shape;1052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08"/>
          <p:cNvSpPr txBox="1"/>
          <p:nvPr>
            <p:ph idx="4294967295" type="body"/>
          </p:nvPr>
        </p:nvSpPr>
        <p:spPr>
          <a:xfrm>
            <a:off x="2790500" y="18129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nu</a:t>
            </a:r>
            <a:endParaRPr sz="9600"/>
          </a:p>
        </p:txBody>
      </p:sp>
      <p:sp>
        <p:nvSpPr>
          <p:cNvPr id="1058" name="Google Shape;1058;p108"/>
          <p:cNvSpPr txBox="1"/>
          <p:nvPr>
            <p:ph idx="4294967295" type="body"/>
          </p:nvPr>
        </p:nvSpPr>
        <p:spPr>
          <a:xfrm>
            <a:off x="3940250" y="1812925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do</a:t>
            </a:r>
            <a:endParaRPr sz="9600"/>
          </a:p>
        </p:txBody>
      </p:sp>
      <p:pic>
        <p:nvPicPr>
          <p:cNvPr id="1059" name="Google Shape;1059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0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nudo</a:t>
            </a:r>
            <a:endParaRPr sz="9600"/>
          </a:p>
        </p:txBody>
      </p:sp>
      <p:sp>
        <p:nvSpPr>
          <p:cNvPr id="1065" name="Google Shape;1065;p109"/>
          <p:cNvSpPr/>
          <p:nvPr/>
        </p:nvSpPr>
        <p:spPr>
          <a:xfrm>
            <a:off x="3027325" y="3176950"/>
            <a:ext cx="3126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6" name="Google Shape;1066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0"/>
          <p:cNvSpPr txBox="1"/>
          <p:nvPr>
            <p:ph idx="4294967295" type="body"/>
          </p:nvPr>
        </p:nvSpPr>
        <p:spPr>
          <a:xfrm>
            <a:off x="2825625" y="1740600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u</a:t>
            </a:r>
            <a:endParaRPr sz="9600"/>
          </a:p>
        </p:txBody>
      </p:sp>
      <p:sp>
        <p:nvSpPr>
          <p:cNvPr id="1072" name="Google Shape;1072;p110"/>
          <p:cNvSpPr txBox="1"/>
          <p:nvPr>
            <p:ph idx="4294967295" type="body"/>
          </p:nvPr>
        </p:nvSpPr>
        <p:spPr>
          <a:xfrm>
            <a:off x="3507075" y="1740600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so</a:t>
            </a:r>
            <a:endParaRPr sz="9600"/>
          </a:p>
        </p:txBody>
      </p:sp>
      <p:pic>
        <p:nvPicPr>
          <p:cNvPr id="1073" name="Google Shape;1073;p1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uso</a:t>
            </a:r>
            <a:endParaRPr sz="9600"/>
          </a:p>
        </p:txBody>
      </p:sp>
      <p:sp>
        <p:nvSpPr>
          <p:cNvPr id="1079" name="Google Shape;1079;p111"/>
          <p:cNvSpPr/>
          <p:nvPr/>
        </p:nvSpPr>
        <p:spPr>
          <a:xfrm>
            <a:off x="3569575" y="3176950"/>
            <a:ext cx="213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0" name="Google Shape;1080;p1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12"/>
          <p:cNvSpPr txBox="1"/>
          <p:nvPr>
            <p:ph idx="4294967295" type="body"/>
          </p:nvPr>
        </p:nvSpPr>
        <p:spPr>
          <a:xfrm>
            <a:off x="2891088" y="1807825"/>
            <a:ext cx="2271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1086" name="Google Shape;1086;p112"/>
          <p:cNvSpPr txBox="1"/>
          <p:nvPr>
            <p:ph idx="4294967295" type="body"/>
          </p:nvPr>
        </p:nvSpPr>
        <p:spPr>
          <a:xfrm>
            <a:off x="3979463" y="1807825"/>
            <a:ext cx="29253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po</a:t>
            </a:r>
            <a:endParaRPr sz="9600"/>
          </a:p>
        </p:txBody>
      </p:sp>
      <p:pic>
        <p:nvPicPr>
          <p:cNvPr id="1087" name="Google Shape;1087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topo</a:t>
            </a:r>
            <a:endParaRPr sz="9600"/>
          </a:p>
        </p:txBody>
      </p:sp>
      <p:sp>
        <p:nvSpPr>
          <p:cNvPr id="1093" name="Google Shape;1093;p113"/>
          <p:cNvSpPr/>
          <p:nvPr/>
        </p:nvSpPr>
        <p:spPr>
          <a:xfrm>
            <a:off x="3170975" y="3277800"/>
            <a:ext cx="2893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4" name="Google Shape;1094;p1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/>
          <p:cNvPicPr preferRelativeResize="0"/>
          <p:nvPr/>
        </p:nvPicPr>
        <p:blipFill rotWithShape="1">
          <a:blip r:embed="rId3">
            <a:alphaModFix/>
          </a:blip>
          <a:srcRect b="15023" l="0" r="0" t="15585"/>
          <a:stretch/>
        </p:blipFill>
        <p:spPr>
          <a:xfrm>
            <a:off x="2438850" y="1056575"/>
            <a:ext cx="3872551" cy="224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2. Letras y sonidos</a:t>
            </a:r>
            <a:endParaRPr sz="3500"/>
          </a:p>
        </p:txBody>
      </p:sp>
      <p:sp>
        <p:nvSpPr>
          <p:cNvPr id="219" name="Google Shape;219;p33"/>
          <p:cNvSpPr/>
          <p:nvPr/>
        </p:nvSpPr>
        <p:spPr>
          <a:xfrm>
            <a:off x="3209725" y="1089788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