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79E7BD-522E-4CCA-A93C-19CF1A331036}">
  <a:tblStyle styleId="{3F79E7BD-522E-4CCA-A93C-19CF1A33103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05C48E4-5B0B-4BC8-B07E-EE3CED7540D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30f1539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30f1539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30f15393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30f1539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/ch/, /j/, /g/, /r/, /k/, /b/, /ñ/, /rr/, /e/, /i/, /d/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/u/,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30f15393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30f15393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/i/,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/o/,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/e/, je.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/o/, /r/, for.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cuando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 junto a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muda.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/ka/, /ra/, cara.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/lo/, pelo.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92720d24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392720d24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/ka/, /ra/, cara.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/ka/,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/ka/, /ra/, cara)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cara, /ka/, /ra/.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cara, /ka/, /ra/)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/k/, /a/, /r/, /a/, cara.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/a/, /r/, /a/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/a/, /r/, /a/, cara)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cara, /k/, /a/, /r/,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cara. Ahora todos juntos: cara, /k/, /a/, /r/, /a/, cara.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38f99540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38f99540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/je/, /ne/, /ra/, genera.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/rro/, /sa/, /do/, rosado.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/jos/, ojos.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/in/, /ten/, /ta/, intenta.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/nor/, /me/, enorme.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/for/, /ma/, forma.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/mas/, /ti/, /ka/, mastica.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38fa213f4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338fa213f4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/bur/, /bu/, /jas/, burbujas.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30f153936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30f153936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30f153936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330f153936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92720d2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392720d2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/mas/, /ti/, /ka/?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/mas/, /ti/, /ka/, mastica)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mastica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mastica, /mas/, /ti/, /ka/)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/a/, /s/, /t/, /i/, /k/,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/m/, /a/, /s/, /t/, /i/, /k/, /a/, mastica)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mastica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mastica, /m/, /a/, /s/, /t/, /i/, /k/,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330f153936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3330f153936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ojos, /o/, /jos/, ojos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/jos/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/jos/,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/o/, /s/. Ojos, /o/, /j/, /o/,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3504fbaa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33504fbaa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mucho, /mu/, /cho/, mucho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/mu/, /cho/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/mu/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/u/.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/o/. Mucho, /m/, /u/, /ch/, /o/.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burbuja, /bur/, /bu/, /ja/, burbuja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/bur/, /bu/, /ja/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/u/, /r/.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/u/.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/a/. Burbuja, /b/, /u/, /r/, /b/, /u/, /j/,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92720d24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92720d24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/nor/, /me/?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/nor/, /me/, enorme)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enorme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enorme, /e/, /nor/, /me/)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/n/, /o/, /r/, /m/,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/n/, /o/, /r/, /m/, /e/, enorme)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enorme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enorme, /e/, /n/, /o/, /r/, /m/,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mastica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chicle rosado.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38fabb74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g338fabb74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¡Qué burbujas tan divertidas!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y el chicle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 Nicolás le encanta hacer burbujas con chicle.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330f153936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330f153936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330f153936_0_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330f153936_0_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330f153936_0_9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330f153936_0_9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330f153936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330f153936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30f153936_0_10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30f153936_0_10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/pe/, /ga/, /do/?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/pe/, /ga/, /do/, pegado)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pegado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pegado, /pe/, /ga/, /do/)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/e/, /g/, /a/, /d/,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/e/, /g/, /a/, /d/, /o/, pegado)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pegado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pegado, /p/, /e/, /g/, /a/, /d/,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30f153936_0_10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30f153936_0_1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330f153936_0_10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330f153936_0_10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¿y a ti te gusta hacer burbujas de chicle?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gusta/no me gusta hacer burbujas de chicle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330f153936_0_1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330f153936_0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92720d2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392720d2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/bur/, /bu/, /jas/?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/bur/, /bu/, /jas/, burbujas)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burbujas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burbujas, /bur/, /bu/, /jas/)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/u/, /r/, /b/, /u/, /j/,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/u/, /r/, /b/, /u/, /j/, /a/, /s/, burbujas)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burbujas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burbujas, /b/, /u/, /r/, /b/, /u/, /j/,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{3F79E7BD-522E-4CCA-A93C-19CF1A331036}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Relationship Id="rId4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9.png"/><Relationship Id="rId4" Type="http://schemas.openxmlformats.org/officeDocument/2006/relationships/image" Target="../media/image4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9.png"/><Relationship Id="rId4" Type="http://schemas.openxmlformats.org/officeDocument/2006/relationships/image" Target="../media/image4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9.png"/><Relationship Id="rId4" Type="http://schemas.openxmlformats.org/officeDocument/2006/relationships/image" Target="../media/image43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327" r="327" t="0"/>
          <a:stretch/>
        </p:blipFill>
        <p:spPr>
          <a:xfrm>
            <a:off x="3607188" y="1346700"/>
            <a:ext cx="1856626" cy="288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08" name="Google Shape;20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14" name="Google Shape;21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20" name="Google Shape;22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26" name="Google Shape;22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2" name="Google Shape;23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38" name="Google Shape;23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44" name="Google Shape;24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0" name="Google Shape;25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6" name="Google Shape;25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62" name="Google Shape;2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74" name="Google Shape;2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{3F79E7BD-522E-4CCA-A93C-19CF1A331036}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6" name="Google Shape;28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idx="4294967295" type="body"/>
          </p:nvPr>
        </p:nvSpPr>
        <p:spPr>
          <a:xfrm>
            <a:off x="3356100" y="1740600"/>
            <a:ext cx="261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299" name="Google Shape;299;p50"/>
          <p:cNvSpPr/>
          <p:nvPr/>
        </p:nvSpPr>
        <p:spPr>
          <a:xfrm>
            <a:off x="4411925" y="3191875"/>
            <a:ext cx="83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06" name="Google Shape;306;p51"/>
          <p:cNvSpPr/>
          <p:nvPr/>
        </p:nvSpPr>
        <p:spPr>
          <a:xfrm>
            <a:off x="3896225" y="3191525"/>
            <a:ext cx="162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313" name="Google Shape;313;p52"/>
          <p:cNvSpPr/>
          <p:nvPr/>
        </p:nvSpPr>
        <p:spPr>
          <a:xfrm>
            <a:off x="3539875" y="3191525"/>
            <a:ext cx="229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fi</a:t>
            </a:r>
            <a:endParaRPr sz="9600"/>
          </a:p>
        </p:txBody>
      </p:sp>
      <p:sp>
        <p:nvSpPr>
          <p:cNvPr id="320" name="Google Shape;320;p53"/>
          <p:cNvSpPr/>
          <p:nvPr/>
        </p:nvSpPr>
        <p:spPr>
          <a:xfrm>
            <a:off x="4294842" y="3191525"/>
            <a:ext cx="82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yu</a:t>
            </a:r>
            <a:endParaRPr sz="9600"/>
          </a:p>
        </p:txBody>
      </p:sp>
      <p:sp>
        <p:nvSpPr>
          <p:cNvPr id="327" name="Google Shape;327;p54"/>
          <p:cNvSpPr/>
          <p:nvPr/>
        </p:nvSpPr>
        <p:spPr>
          <a:xfrm>
            <a:off x="3776435" y="3191525"/>
            <a:ext cx="178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cha</a:t>
            </a:r>
            <a:endParaRPr sz="9600"/>
          </a:p>
        </p:txBody>
      </p:sp>
      <p:sp>
        <p:nvSpPr>
          <p:cNvPr id="334" name="Google Shape;334;p55"/>
          <p:cNvSpPr/>
          <p:nvPr/>
        </p:nvSpPr>
        <p:spPr>
          <a:xfrm>
            <a:off x="3480475" y="3191525"/>
            <a:ext cx="251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mis</a:t>
            </a:r>
            <a:endParaRPr sz="9600"/>
          </a:p>
        </p:txBody>
      </p:sp>
      <p:sp>
        <p:nvSpPr>
          <p:cNvPr id="341" name="Google Shape;341;p56"/>
          <p:cNvSpPr/>
          <p:nvPr/>
        </p:nvSpPr>
        <p:spPr>
          <a:xfrm>
            <a:off x="3646775" y="3191525"/>
            <a:ext cx="201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for</a:t>
            </a:r>
            <a:endParaRPr sz="9600"/>
          </a:p>
        </p:txBody>
      </p:sp>
      <p:sp>
        <p:nvSpPr>
          <p:cNvPr id="348" name="Google Shape;348;p57"/>
          <p:cNvSpPr/>
          <p:nvPr/>
        </p:nvSpPr>
        <p:spPr>
          <a:xfrm>
            <a:off x="3682425" y="3191525"/>
            <a:ext cx="193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ver</a:t>
            </a:r>
            <a:endParaRPr sz="9600"/>
          </a:p>
        </p:txBody>
      </p:sp>
      <p:sp>
        <p:nvSpPr>
          <p:cNvPr id="355" name="Google Shape;355;p58"/>
          <p:cNvSpPr/>
          <p:nvPr/>
        </p:nvSpPr>
        <p:spPr>
          <a:xfrm>
            <a:off x="3721700" y="3191525"/>
            <a:ext cx="201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{3F79E7BD-522E-4CCA-A93C-19CF1A331036}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{3F79E7BD-522E-4CCA-A93C-19CF1A331036}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4" name="Google Shape;37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2695400" y="1665675"/>
            <a:ext cx="262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4011625" y="1665675"/>
            <a:ext cx="299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387" name="Google Shape;387;p63"/>
          <p:cNvSpPr/>
          <p:nvPr/>
        </p:nvSpPr>
        <p:spPr>
          <a:xfrm>
            <a:off x="3305000" y="3131675"/>
            <a:ext cx="293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3048000" y="1785375"/>
            <a:ext cx="1914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4668550" y="1785375"/>
            <a:ext cx="137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lo</a:t>
            </a:r>
            <a:endParaRPr sz="9600"/>
          </a:p>
        </p:txBody>
      </p:sp>
      <p:sp>
        <p:nvSpPr>
          <p:cNvPr id="395" name="Google Shape;395;p64"/>
          <p:cNvSpPr/>
          <p:nvPr/>
        </p:nvSpPr>
        <p:spPr>
          <a:xfrm>
            <a:off x="3223925" y="3335425"/>
            <a:ext cx="275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788" y="1119800"/>
            <a:ext cx="3665424" cy="29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idx="4294967295" type="body"/>
          </p:nvPr>
        </p:nvSpPr>
        <p:spPr>
          <a:xfrm>
            <a:off x="2110950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ge</a:t>
            </a:r>
            <a:endParaRPr sz="9600"/>
          </a:p>
        </p:txBody>
      </p:sp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3273125" y="1588225"/>
            <a:ext cx="286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403" name="Google Shape;403;p65"/>
          <p:cNvSpPr/>
          <p:nvPr/>
        </p:nvSpPr>
        <p:spPr>
          <a:xfrm>
            <a:off x="2281350" y="3214475"/>
            <a:ext cx="465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65"/>
          <p:cNvSpPr txBox="1"/>
          <p:nvPr>
            <p:ph idx="4294967295" type="body"/>
          </p:nvPr>
        </p:nvSpPr>
        <p:spPr>
          <a:xfrm>
            <a:off x="52615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pic>
        <p:nvPicPr>
          <p:cNvPr id="405" name="Google Shape;405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6"/>
          <p:cNvSpPr txBox="1"/>
          <p:nvPr>
            <p:ph idx="4294967295" type="body"/>
          </p:nvPr>
        </p:nvSpPr>
        <p:spPr>
          <a:xfrm>
            <a:off x="2119950" y="1588225"/>
            <a:ext cx="21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ro</a:t>
            </a:r>
            <a:endParaRPr sz="9600"/>
          </a:p>
        </p:txBody>
      </p:sp>
      <p:sp>
        <p:nvSpPr>
          <p:cNvPr id="411" name="Google Shape;411;p66"/>
          <p:cNvSpPr txBox="1"/>
          <p:nvPr>
            <p:ph idx="4294967295" type="body"/>
          </p:nvPr>
        </p:nvSpPr>
        <p:spPr>
          <a:xfrm>
            <a:off x="34751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12" name="Google Shape;412;p66"/>
          <p:cNvSpPr/>
          <p:nvPr/>
        </p:nvSpPr>
        <p:spPr>
          <a:xfrm>
            <a:off x="2562450" y="3062075"/>
            <a:ext cx="4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66"/>
          <p:cNvSpPr txBox="1"/>
          <p:nvPr>
            <p:ph idx="4294967295" type="body"/>
          </p:nvPr>
        </p:nvSpPr>
        <p:spPr>
          <a:xfrm>
            <a:off x="5041950" y="158822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do</a:t>
            </a:r>
            <a:endParaRPr sz="9600"/>
          </a:p>
        </p:txBody>
      </p:sp>
      <p:pic>
        <p:nvPicPr>
          <p:cNvPr id="414" name="Google Shape;41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7"/>
          <p:cNvSpPr txBox="1"/>
          <p:nvPr>
            <p:ph idx="4294967295" type="body"/>
          </p:nvPr>
        </p:nvSpPr>
        <p:spPr>
          <a:xfrm>
            <a:off x="2877200" y="1588225"/>
            <a:ext cx="90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420" name="Google Shape;420;p67"/>
          <p:cNvSpPr/>
          <p:nvPr/>
        </p:nvSpPr>
        <p:spPr>
          <a:xfrm>
            <a:off x="3073900" y="3062075"/>
            <a:ext cx="249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67"/>
          <p:cNvSpPr txBox="1"/>
          <p:nvPr>
            <p:ph idx="4294967295" type="body"/>
          </p:nvPr>
        </p:nvSpPr>
        <p:spPr>
          <a:xfrm>
            <a:off x="3783450" y="1588225"/>
            <a:ext cx="244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jos</a:t>
            </a:r>
            <a:endParaRPr sz="9600"/>
          </a:p>
        </p:txBody>
      </p:sp>
      <p:pic>
        <p:nvPicPr>
          <p:cNvPr id="422" name="Google Shape;422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8"/>
          <p:cNvSpPr txBox="1"/>
          <p:nvPr>
            <p:ph idx="4294967295" type="body"/>
          </p:nvPr>
        </p:nvSpPr>
        <p:spPr>
          <a:xfrm>
            <a:off x="2067150" y="1745525"/>
            <a:ext cx="23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in</a:t>
            </a:r>
            <a:endParaRPr sz="9600"/>
          </a:p>
        </p:txBody>
      </p:sp>
      <p:sp>
        <p:nvSpPr>
          <p:cNvPr id="428" name="Google Shape;428;p68"/>
          <p:cNvSpPr txBox="1"/>
          <p:nvPr>
            <p:ph idx="4294967295" type="body"/>
          </p:nvPr>
        </p:nvSpPr>
        <p:spPr>
          <a:xfrm>
            <a:off x="3340350" y="1745525"/>
            <a:ext cx="29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ten</a:t>
            </a:r>
            <a:endParaRPr sz="9600"/>
          </a:p>
        </p:txBody>
      </p:sp>
      <p:sp>
        <p:nvSpPr>
          <p:cNvPr id="429" name="Google Shape;429;p68"/>
          <p:cNvSpPr/>
          <p:nvPr/>
        </p:nvSpPr>
        <p:spPr>
          <a:xfrm>
            <a:off x="2485975" y="3219375"/>
            <a:ext cx="4681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8"/>
          <p:cNvSpPr txBox="1"/>
          <p:nvPr>
            <p:ph idx="4294967295" type="body"/>
          </p:nvPr>
        </p:nvSpPr>
        <p:spPr>
          <a:xfrm>
            <a:off x="5092950" y="1745525"/>
            <a:ext cx="25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31" name="Google Shape;431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/>
          <p:nvPr>
            <p:ph idx="4294967295" type="body"/>
          </p:nvPr>
        </p:nvSpPr>
        <p:spPr>
          <a:xfrm>
            <a:off x="2093025" y="1793875"/>
            <a:ext cx="208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37" name="Google Shape;437;p69"/>
          <p:cNvSpPr txBox="1"/>
          <p:nvPr>
            <p:ph idx="4294967295" type="body"/>
          </p:nvPr>
        </p:nvSpPr>
        <p:spPr>
          <a:xfrm>
            <a:off x="3293275" y="1793875"/>
            <a:ext cx="229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nor</a:t>
            </a:r>
            <a:endParaRPr sz="9600"/>
          </a:p>
        </p:txBody>
      </p:sp>
      <p:sp>
        <p:nvSpPr>
          <p:cNvPr id="438" name="Google Shape;438;p69"/>
          <p:cNvSpPr/>
          <p:nvPr/>
        </p:nvSpPr>
        <p:spPr>
          <a:xfrm>
            <a:off x="2601450" y="3291475"/>
            <a:ext cx="488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69"/>
          <p:cNvSpPr txBox="1"/>
          <p:nvPr>
            <p:ph idx="4294967295" type="body"/>
          </p:nvPr>
        </p:nvSpPr>
        <p:spPr>
          <a:xfrm>
            <a:off x="5265275" y="1793875"/>
            <a:ext cx="229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</a:t>
            </a:r>
            <a:endParaRPr sz="9600"/>
          </a:p>
        </p:txBody>
      </p:sp>
      <p:pic>
        <p:nvPicPr>
          <p:cNvPr id="440" name="Google Shape;440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0"/>
          <p:cNvSpPr txBox="1"/>
          <p:nvPr>
            <p:ph idx="4294967295" type="body"/>
          </p:nvPr>
        </p:nvSpPr>
        <p:spPr>
          <a:xfrm>
            <a:off x="2759625" y="1785375"/>
            <a:ext cx="178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for</a:t>
            </a:r>
            <a:endParaRPr sz="9600"/>
          </a:p>
        </p:txBody>
      </p:sp>
      <p:sp>
        <p:nvSpPr>
          <p:cNvPr id="446" name="Google Shape;446;p70"/>
          <p:cNvSpPr txBox="1"/>
          <p:nvPr>
            <p:ph idx="4294967295" type="body"/>
          </p:nvPr>
        </p:nvSpPr>
        <p:spPr>
          <a:xfrm>
            <a:off x="4126200" y="1776825"/>
            <a:ext cx="254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447" name="Google Shape;447;p70"/>
          <p:cNvSpPr/>
          <p:nvPr/>
        </p:nvSpPr>
        <p:spPr>
          <a:xfrm>
            <a:off x="2815150" y="3259225"/>
            <a:ext cx="372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1"/>
          <p:cNvSpPr txBox="1"/>
          <p:nvPr>
            <p:ph idx="4294967295" type="body"/>
          </p:nvPr>
        </p:nvSpPr>
        <p:spPr>
          <a:xfrm>
            <a:off x="1960500" y="1709275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mas</a:t>
            </a:r>
            <a:endParaRPr sz="9600"/>
          </a:p>
        </p:txBody>
      </p:sp>
      <p:sp>
        <p:nvSpPr>
          <p:cNvPr id="454" name="Google Shape;454;p71"/>
          <p:cNvSpPr txBox="1"/>
          <p:nvPr>
            <p:ph idx="4294967295" type="body"/>
          </p:nvPr>
        </p:nvSpPr>
        <p:spPr>
          <a:xfrm>
            <a:off x="3703800" y="1709275"/>
            <a:ext cx="21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455" name="Google Shape;455;p71"/>
          <p:cNvSpPr/>
          <p:nvPr/>
        </p:nvSpPr>
        <p:spPr>
          <a:xfrm>
            <a:off x="2086950" y="3127250"/>
            <a:ext cx="478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71"/>
          <p:cNvSpPr txBox="1"/>
          <p:nvPr>
            <p:ph idx="4294967295" type="body"/>
          </p:nvPr>
        </p:nvSpPr>
        <p:spPr>
          <a:xfrm>
            <a:off x="4611700" y="1709275"/>
            <a:ext cx="266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pic>
        <p:nvPicPr>
          <p:cNvPr id="457" name="Google Shape;45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2"/>
          <p:cNvSpPr txBox="1"/>
          <p:nvPr>
            <p:ph idx="4294967295" type="body"/>
          </p:nvPr>
        </p:nvSpPr>
        <p:spPr>
          <a:xfrm>
            <a:off x="1847650" y="1480675"/>
            <a:ext cx="261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bur</a:t>
            </a:r>
            <a:endParaRPr sz="9600"/>
          </a:p>
        </p:txBody>
      </p:sp>
      <p:sp>
        <p:nvSpPr>
          <p:cNvPr id="463" name="Google Shape;463;p72"/>
          <p:cNvSpPr txBox="1"/>
          <p:nvPr>
            <p:ph idx="4294967295" type="body"/>
          </p:nvPr>
        </p:nvSpPr>
        <p:spPr>
          <a:xfrm>
            <a:off x="3627600" y="1480675"/>
            <a:ext cx="21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bu</a:t>
            </a:r>
            <a:endParaRPr sz="9600"/>
          </a:p>
        </p:txBody>
      </p:sp>
      <p:sp>
        <p:nvSpPr>
          <p:cNvPr id="464" name="Google Shape;464;p72"/>
          <p:cNvSpPr/>
          <p:nvPr/>
        </p:nvSpPr>
        <p:spPr>
          <a:xfrm>
            <a:off x="1970950" y="2898650"/>
            <a:ext cx="537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72"/>
          <p:cNvSpPr txBox="1"/>
          <p:nvPr>
            <p:ph idx="4294967295" type="body"/>
          </p:nvPr>
        </p:nvSpPr>
        <p:spPr>
          <a:xfrm>
            <a:off x="4992700" y="1480675"/>
            <a:ext cx="246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jas</a:t>
            </a:r>
            <a:endParaRPr sz="9600"/>
          </a:p>
        </p:txBody>
      </p:sp>
      <p:pic>
        <p:nvPicPr>
          <p:cNvPr id="466" name="Google Shape;466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3"/>
          <p:cNvSpPr txBox="1"/>
          <p:nvPr>
            <p:ph idx="4294967295" type="title"/>
          </p:nvPr>
        </p:nvSpPr>
        <p:spPr>
          <a:xfrm>
            <a:off x="641100" y="18852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3" name="Google Shape;473;p73"/>
          <p:cNvSpPr txBox="1"/>
          <p:nvPr>
            <p:ph type="ctrTitle"/>
          </p:nvPr>
        </p:nvSpPr>
        <p:spPr>
          <a:xfrm>
            <a:off x="907800" y="2678525"/>
            <a:ext cx="257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513" y="845375"/>
            <a:ext cx="2825975" cy="34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" name="Google Shape;489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{3F79E7BD-522E-4CCA-A93C-19CF1A331036}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0" name="Google Shape;49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5" name="Google Shape;495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{3F79E7BD-522E-4CCA-A93C-19CF1A331036}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6" name="Google Shape;49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" name="Google Shape;501;p78"/>
          <p:cNvGraphicFramePr/>
          <p:nvPr/>
        </p:nvGraphicFramePr>
        <p:xfrm>
          <a:off x="952475" y="138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{805C48E4-5B0B-4BC8-B07E-EE3CED7540D2}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37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2" name="Google Shape;502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</a:t>
            </a:r>
            <a:endParaRPr sz="9600"/>
          </a:p>
        </p:txBody>
      </p:sp>
      <p:sp>
        <p:nvSpPr>
          <p:cNvPr id="514" name="Google Shape;514;p80"/>
          <p:cNvSpPr/>
          <p:nvPr/>
        </p:nvSpPr>
        <p:spPr>
          <a:xfrm>
            <a:off x="3934625" y="3191525"/>
            <a:ext cx="154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521" name="Google Shape;521;p81"/>
          <p:cNvSpPr/>
          <p:nvPr/>
        </p:nvSpPr>
        <p:spPr>
          <a:xfrm>
            <a:off x="3955875" y="3208600"/>
            <a:ext cx="141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528" name="Google Shape;528;p82"/>
          <p:cNvSpPr/>
          <p:nvPr/>
        </p:nvSpPr>
        <p:spPr>
          <a:xfrm>
            <a:off x="3983450" y="3191525"/>
            <a:ext cx="141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35" name="Google Shape;535;p83"/>
          <p:cNvSpPr/>
          <p:nvPr/>
        </p:nvSpPr>
        <p:spPr>
          <a:xfrm>
            <a:off x="4098300" y="3343925"/>
            <a:ext cx="94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que</a:t>
            </a:r>
            <a:endParaRPr sz="9600"/>
          </a:p>
        </p:txBody>
      </p:sp>
      <p:sp>
        <p:nvSpPr>
          <p:cNvPr id="542" name="Google Shape;542;p84"/>
          <p:cNvSpPr/>
          <p:nvPr/>
        </p:nvSpPr>
        <p:spPr>
          <a:xfrm>
            <a:off x="3420475" y="3191525"/>
            <a:ext cx="237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800" y="811575"/>
            <a:ext cx="3322375" cy="352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549" name="Google Shape;549;p85"/>
          <p:cNvSpPr/>
          <p:nvPr/>
        </p:nvSpPr>
        <p:spPr>
          <a:xfrm>
            <a:off x="3857775" y="3140350"/>
            <a:ext cx="155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7"/>
          <p:cNvSpPr txBox="1"/>
          <p:nvPr>
            <p:ph idx="4294967295" type="body"/>
          </p:nvPr>
        </p:nvSpPr>
        <p:spPr>
          <a:xfrm>
            <a:off x="579925" y="1294825"/>
            <a:ext cx="8520600" cy="22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3900"/>
              <a:t>Nicolás</a:t>
            </a:r>
            <a:r>
              <a:rPr lang="en" sz="3900"/>
              <a:t>   mastica   un    chicle         </a:t>
            </a:r>
            <a:endParaRPr sz="39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9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3900"/>
              <a:t>rosado.</a:t>
            </a:r>
            <a:endParaRPr sz="3900"/>
          </a:p>
        </p:txBody>
      </p:sp>
      <p:sp>
        <p:nvSpPr>
          <p:cNvPr id="562" name="Google Shape;562;p87"/>
          <p:cNvSpPr/>
          <p:nvPr/>
        </p:nvSpPr>
        <p:spPr>
          <a:xfrm>
            <a:off x="1354775" y="1936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7"/>
          <p:cNvSpPr/>
          <p:nvPr/>
        </p:nvSpPr>
        <p:spPr>
          <a:xfrm>
            <a:off x="3615625" y="1936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7"/>
          <p:cNvSpPr/>
          <p:nvPr/>
        </p:nvSpPr>
        <p:spPr>
          <a:xfrm>
            <a:off x="5263200" y="1936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6887900" y="1936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1137575" y="33314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8"/>
          <p:cNvSpPr txBox="1"/>
          <p:nvPr>
            <p:ph idx="4294967295" type="body"/>
          </p:nvPr>
        </p:nvSpPr>
        <p:spPr>
          <a:xfrm>
            <a:off x="1341925" y="6090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¡Qué</a:t>
            </a:r>
            <a:r>
              <a:rPr lang="en" sz="4500"/>
              <a:t>   burbujas   tan         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divertidas!</a:t>
            </a:r>
            <a:endParaRPr sz="4500"/>
          </a:p>
        </p:txBody>
      </p:sp>
      <p:sp>
        <p:nvSpPr>
          <p:cNvPr id="573" name="Google Shape;573;p88"/>
          <p:cNvSpPr/>
          <p:nvPr/>
        </p:nvSpPr>
        <p:spPr>
          <a:xfrm>
            <a:off x="1978275" y="14026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8"/>
          <p:cNvSpPr/>
          <p:nvPr/>
        </p:nvSpPr>
        <p:spPr>
          <a:xfrm>
            <a:off x="4320700" y="14026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8"/>
          <p:cNvSpPr/>
          <p:nvPr/>
        </p:nvSpPr>
        <p:spPr>
          <a:xfrm>
            <a:off x="6436825" y="14026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2569700" y="30121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7" name="Google Shape;57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3" name="Google Shape;583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875" y="1378725"/>
            <a:ext cx="6247324" cy="21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90"/>
          <p:cNvSpPr/>
          <p:nvPr/>
        </p:nvSpPr>
        <p:spPr>
          <a:xfrm>
            <a:off x="2252112" y="280912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90"/>
          <p:cNvSpPr/>
          <p:nvPr/>
        </p:nvSpPr>
        <p:spPr>
          <a:xfrm>
            <a:off x="3035422" y="280967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90"/>
          <p:cNvSpPr/>
          <p:nvPr/>
        </p:nvSpPr>
        <p:spPr>
          <a:xfrm>
            <a:off x="3806667" y="2806728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90"/>
          <p:cNvSpPr/>
          <p:nvPr/>
        </p:nvSpPr>
        <p:spPr>
          <a:xfrm>
            <a:off x="4595253" y="2799044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90"/>
          <p:cNvSpPr/>
          <p:nvPr/>
        </p:nvSpPr>
        <p:spPr>
          <a:xfrm>
            <a:off x="5363940" y="2798582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90"/>
          <p:cNvSpPr/>
          <p:nvPr/>
        </p:nvSpPr>
        <p:spPr>
          <a:xfrm>
            <a:off x="6165740" y="27992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5" name="Google Shape;595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91" title="Screenshot 2025-03-20 at 8.59.16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575" y="619125"/>
            <a:ext cx="5580925" cy="30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91"/>
          <p:cNvSpPr/>
          <p:nvPr/>
        </p:nvSpPr>
        <p:spPr>
          <a:xfrm>
            <a:off x="2221660" y="212495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91"/>
          <p:cNvSpPr/>
          <p:nvPr/>
        </p:nvSpPr>
        <p:spPr>
          <a:xfrm>
            <a:off x="2233025" y="319206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91"/>
          <p:cNvSpPr/>
          <p:nvPr/>
        </p:nvSpPr>
        <p:spPr>
          <a:xfrm>
            <a:off x="3292504" y="212494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91"/>
          <p:cNvSpPr/>
          <p:nvPr/>
        </p:nvSpPr>
        <p:spPr>
          <a:xfrm>
            <a:off x="3269953" y="319206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91"/>
          <p:cNvSpPr/>
          <p:nvPr/>
        </p:nvSpPr>
        <p:spPr>
          <a:xfrm>
            <a:off x="4363359" y="2124950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91"/>
          <p:cNvSpPr/>
          <p:nvPr/>
        </p:nvSpPr>
        <p:spPr>
          <a:xfrm>
            <a:off x="4306909" y="3192074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91"/>
          <p:cNvSpPr/>
          <p:nvPr/>
        </p:nvSpPr>
        <p:spPr>
          <a:xfrm>
            <a:off x="5437466" y="212496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>
            <a:off x="5437479" y="319206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6476098" y="2124940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6476096" y="3192064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1" name="Google Shape;611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92" title="Screenshot 2025-03-20 at 9.00.4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638" y="1176550"/>
            <a:ext cx="6785925" cy="2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92"/>
          <p:cNvSpPr/>
          <p:nvPr/>
        </p:nvSpPr>
        <p:spPr>
          <a:xfrm>
            <a:off x="1892945" y="195571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92"/>
          <p:cNvSpPr/>
          <p:nvPr/>
        </p:nvSpPr>
        <p:spPr>
          <a:xfrm>
            <a:off x="2630987" y="1955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92"/>
          <p:cNvSpPr/>
          <p:nvPr/>
        </p:nvSpPr>
        <p:spPr>
          <a:xfrm>
            <a:off x="1628400" y="2211575"/>
            <a:ext cx="2228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92"/>
          <p:cNvSpPr/>
          <p:nvPr/>
        </p:nvSpPr>
        <p:spPr>
          <a:xfrm>
            <a:off x="4309956" y="194422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92"/>
          <p:cNvSpPr/>
          <p:nvPr/>
        </p:nvSpPr>
        <p:spPr>
          <a:xfrm>
            <a:off x="5211654" y="196258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92"/>
          <p:cNvSpPr/>
          <p:nvPr/>
        </p:nvSpPr>
        <p:spPr>
          <a:xfrm>
            <a:off x="6233113" y="194422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92"/>
          <p:cNvSpPr/>
          <p:nvPr/>
        </p:nvSpPr>
        <p:spPr>
          <a:xfrm>
            <a:off x="4143050" y="2199125"/>
            <a:ext cx="1541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1892957" y="329827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2722595" y="3298572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1670951" y="3551800"/>
            <a:ext cx="2385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3559093" y="330860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4546686" y="329826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5367250" y="330540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6202482" y="3308401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4355674" y="3543600"/>
            <a:ext cx="2385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6990596" y="194483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5988085" y="2211575"/>
            <a:ext cx="1507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3408287" y="19749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3"/>
          <p:cNvSpPr txBox="1"/>
          <p:nvPr/>
        </p:nvSpPr>
        <p:spPr>
          <a:xfrm>
            <a:off x="387100" y="1546120"/>
            <a:ext cx="36495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mastica un chicle rosado. Le gusta mucho el chicle.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3"/>
          <p:cNvSpPr txBox="1"/>
          <p:nvPr/>
        </p:nvSpPr>
        <p:spPr>
          <a:xfrm>
            <a:off x="966025" y="2721875"/>
            <a:ext cx="31104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su chicle genera burbujas y más burbujas.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3"/>
          <p:cNvSpPr txBox="1"/>
          <p:nvPr/>
        </p:nvSpPr>
        <p:spPr>
          <a:xfrm>
            <a:off x="1730700" y="239500"/>
            <a:ext cx="577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y el chicle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3" name="Google Shape;64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7304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3025" y="1406500"/>
            <a:ext cx="4647578" cy="24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4"/>
          <p:cNvSpPr txBox="1"/>
          <p:nvPr/>
        </p:nvSpPr>
        <p:spPr>
          <a:xfrm>
            <a:off x="463300" y="3157647"/>
            <a:ext cx="3788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—Guau. ¡Qué burbujas tan divertidas! —dice Calisto —de la misma forma yo intentaré.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4"/>
          <p:cNvSpPr txBox="1"/>
          <p:nvPr/>
        </p:nvSpPr>
        <p:spPr>
          <a:xfrm>
            <a:off x="5371606" y="3120700"/>
            <a:ext cx="3051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Alisa los mira y espera más burbujas.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1" name="Google Shape;65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240625"/>
            <a:ext cx="630900" cy="6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200" y="437850"/>
            <a:ext cx="5017800" cy="268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425" y="790013"/>
            <a:ext cx="3280125" cy="356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5"/>
          <p:cNvSpPr txBox="1"/>
          <p:nvPr/>
        </p:nvSpPr>
        <p:spPr>
          <a:xfrm>
            <a:off x="463300" y="1317520"/>
            <a:ext cx="36495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intenta una burbuja enorme…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95"/>
          <p:cNvSpPr txBox="1"/>
          <p:nvPr/>
        </p:nvSpPr>
        <p:spPr>
          <a:xfrm>
            <a:off x="966025" y="2188475"/>
            <a:ext cx="32256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¡Pop!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chicle ya no es burbuja. El chicle está pegado en su cara, en sus ojos y en todo su pelo.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9" name="Google Shape;65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197077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425" y="1295400"/>
            <a:ext cx="4647578" cy="24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6"/>
          <p:cNvSpPr txBox="1"/>
          <p:nvPr/>
        </p:nvSpPr>
        <p:spPr>
          <a:xfrm>
            <a:off x="463300" y="3481675"/>
            <a:ext cx="3788100" cy="24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y Calisto van con mamá.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-–¡No más burbujas con chicle! —dice mamá.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96"/>
          <p:cNvSpPr txBox="1"/>
          <p:nvPr/>
        </p:nvSpPr>
        <p:spPr>
          <a:xfrm>
            <a:off x="5371606" y="3425500"/>
            <a:ext cx="3051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Nicolás ya no intenta burbujas con chicle.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7" name="Google Shape;66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600" y="3532975"/>
            <a:ext cx="719550" cy="7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6725" y="365825"/>
            <a:ext cx="5437548" cy="290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472" y="667338"/>
            <a:ext cx="3790049" cy="38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