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BAF6FB-F36B-4D71-9221-7F743B81575A}">
  <a:tblStyle styleId="{06BAF6FB-F36B-4D71-9221-7F743B8157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e302bc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e302bc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228f26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f228f26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f228f26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f228f26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f228f265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f228f265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f228f265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f228f26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f228f265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f228f265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f228f265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f228f265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f228f265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f228f265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f228f265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f228f265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f228f265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f228f265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f228f265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f228f265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e302bc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e302bc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f228f265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f228f265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f228f26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f228f26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f228f265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f228f265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f228f265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f228f265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f228f265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f228f265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f228f265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f228f265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f228f265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f228f265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9d6d7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9d6d7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9d6d7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9d6d7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8a99d6d7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8a99d6d7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e302bc0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e302bc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8965503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8965503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za, alza.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 - ce, dulce.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 - zar, lanzar.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da, queda.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 - can, chocan.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chón, chichón.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zas, cabezas.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no - cer, conocer.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ya - sos, payasos.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ca - lu - ro - so, caluroso.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lu - ro - 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lu - ro - so, caluroso)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caluroso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caluroso	 	caluroso, ca - lu - ro - so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ca			ca, /k/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lu 			lu, /l/ /u/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ro			ro, /r/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so			so, /s/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go - dón, algodón.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zú - car, azúcar.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 - je - tos, objetos.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44-49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lu - ro - 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caluroso.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ya - sa - 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payasadas.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- bo - ba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embobado.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sa - pa - re - 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desaparece.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1956b8d6c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1956b8d6c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ra - vi - lla - 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maravillados.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956b8d6c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1956b8d6c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la - ba - ris - 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malabaristas.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ya - sa - das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ya - sa - 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ya - sa - das, payasadas)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payasadas	payasadas, pa - ya - sa - das	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		ya, /y/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		sa, /s/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		das, /d/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28a99d6d7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28a99d6d7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51-53 una a la vez.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13fc28f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13fc28f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gorilas, go - ri - las, gorilas.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- ri - 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/s/.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Gorilas, /g/, /o/, /r/, /i/, /l/, /a/,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13fc28f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13fc28f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chocan, cho - can, chocan.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 - can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/n/. Chocan, /ch/, /o/, /k/,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13fc28fd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313fc28fd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conocer, co - no - cer, conocer.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no - 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/r/. Conocer, /k/, /o/, /n/, /o/, /s/, /e/,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28a99d6d79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28a99d6d79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caluroso y movido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(1), un (2), día (3), caluroso (4), y (5), movido (6) ¡Tiene seis palabras!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- bo - ba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- bo - ba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 - bo - ba - do, embobado)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embobado	embobado, em - bo - ba - do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		em, /e/ 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		bo, /b/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		ba, /b/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	do, /d/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8a99d6d79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28a99d6d79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40e302bc0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40e302bc0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40e302bc0a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40e302bc0a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no - me - nal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no - me - nal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 - no - me - nal, fenomenal)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fenomenal 	fenomenal, fe - no - me - nal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		fe, /f/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	no, /n/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		nal, /n/ /a/ /l/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la - ba - ris - tas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la - ba - ris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 - la - ba - ris - tas, malabaristas)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malabaristas	malabaristas, ma - la - ba - ris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	 	ba, /b/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		ris, /r/ /i/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9d6d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9d6d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{06BAF6FB-F36B-4D71-9221-7F743B81575A}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00" y="1632550"/>
            <a:ext cx="1717001" cy="26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887850" y="258100"/>
            <a:ext cx="2620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485700" y="258100"/>
            <a:ext cx="3022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771450" y="258100"/>
            <a:ext cx="2736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686775" y="258100"/>
            <a:ext cx="2820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{06BAF6FB-F36B-4D71-9221-7F743B81575A}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1609900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509500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3571125" y="3043325"/>
            <a:ext cx="250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967913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dul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539988" y="1606975"/>
            <a:ext cx="263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2848613" y="3043325"/>
            <a:ext cx="334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1804000" y="16069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lan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41890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658750" y="3043325"/>
            <a:ext cx="364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1555525" y="15688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667350" y="15688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2385051" y="3081425"/>
            <a:ext cx="417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1630616" y="1606975"/>
            <a:ext cx="330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750075" y="1606975"/>
            <a:ext cx="276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559350" y="3043325"/>
            <a:ext cx="462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1696305" y="1606975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3839599" y="1606975"/>
            <a:ext cx="360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2185225" y="3043325"/>
            <a:ext cx="48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182555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429703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047688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1926175" y="3081425"/>
            <a:ext cx="532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1579763" y="16069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722663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4900838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2414513" y="3043325"/>
            <a:ext cx="50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450463" y="1568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3985838" y="15688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4816838" y="1568875"/>
            <a:ext cx="287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2426788" y="3081425"/>
            <a:ext cx="498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925" y="1051550"/>
            <a:ext cx="3012150" cy="29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443150" y="1568888"/>
            <a:ext cx="312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339125" y="1568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4886437" y="1568888"/>
            <a:ext cx="278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404200" y="3081413"/>
            <a:ext cx="518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083767" y="1634413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615256" y="1634413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zú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4881942" y="1627720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2883479" y="3070763"/>
            <a:ext cx="418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2071174" y="1575225"/>
            <a:ext cx="206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930440" y="157522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545663" y="157522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tos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525863" y="3075075"/>
            <a:ext cx="43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022777" y="1620200"/>
            <a:ext cx="310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948131" y="1593750"/>
            <a:ext cx="18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906156" y="159375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6063331" y="1593750"/>
            <a:ext cx="168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2489356" y="3056550"/>
            <a:ext cx="517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1093062" y="1568875"/>
            <a:ext cx="2002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2941563" y="1568875"/>
            <a:ext cx="182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438862" y="1568875"/>
            <a:ext cx="162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714237" y="15688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1388513" y="3081425"/>
            <a:ext cx="658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018434" y="1580341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3062231" y="158430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4613675" y="1584300"/>
            <a:ext cx="21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6195579" y="1584300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227263" y="2992600"/>
            <a:ext cx="677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496107" y="1606975"/>
            <a:ext cx="230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2596256" y="1606975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3849555" y="1606975"/>
            <a:ext cx="199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5520825" y="1606975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6615682" y="1606975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/>
          <p:nvPr/>
        </p:nvSpPr>
        <p:spPr>
          <a:xfrm>
            <a:off x="1020456" y="3043325"/>
            <a:ext cx="732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2"/>
          <p:cNvSpPr txBox="1"/>
          <p:nvPr>
            <p:ph idx="4294967295" type="body"/>
          </p:nvPr>
        </p:nvSpPr>
        <p:spPr>
          <a:xfrm>
            <a:off x="503386" y="1625050"/>
            <a:ext cx="230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83" name="Google Shape;483;p72"/>
          <p:cNvSpPr txBox="1"/>
          <p:nvPr/>
        </p:nvSpPr>
        <p:spPr>
          <a:xfrm>
            <a:off x="2603535" y="1625050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72"/>
          <p:cNvSpPr txBox="1"/>
          <p:nvPr/>
        </p:nvSpPr>
        <p:spPr>
          <a:xfrm>
            <a:off x="3778188" y="1625050"/>
            <a:ext cx="128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72"/>
          <p:cNvSpPr txBox="1"/>
          <p:nvPr/>
        </p:nvSpPr>
        <p:spPr>
          <a:xfrm>
            <a:off x="4783331" y="1625050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72"/>
          <p:cNvSpPr txBox="1"/>
          <p:nvPr/>
        </p:nvSpPr>
        <p:spPr>
          <a:xfrm>
            <a:off x="6033912" y="1625050"/>
            <a:ext cx="260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72"/>
          <p:cNvSpPr/>
          <p:nvPr/>
        </p:nvSpPr>
        <p:spPr>
          <a:xfrm>
            <a:off x="771588" y="3025250"/>
            <a:ext cx="760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3"/>
          <p:cNvSpPr txBox="1"/>
          <p:nvPr>
            <p:ph idx="4294967295" type="body"/>
          </p:nvPr>
        </p:nvSpPr>
        <p:spPr>
          <a:xfrm>
            <a:off x="564501" y="1606975"/>
            <a:ext cx="230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94" name="Google Shape;494;p73"/>
          <p:cNvSpPr txBox="1"/>
          <p:nvPr/>
        </p:nvSpPr>
        <p:spPr>
          <a:xfrm>
            <a:off x="2675100" y="1606975"/>
            <a:ext cx="179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73"/>
          <p:cNvSpPr txBox="1"/>
          <p:nvPr/>
        </p:nvSpPr>
        <p:spPr>
          <a:xfrm>
            <a:off x="3730825" y="16069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73"/>
          <p:cNvSpPr txBox="1"/>
          <p:nvPr/>
        </p:nvSpPr>
        <p:spPr>
          <a:xfrm>
            <a:off x="5400119" y="1606975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73"/>
          <p:cNvSpPr txBox="1"/>
          <p:nvPr/>
        </p:nvSpPr>
        <p:spPr>
          <a:xfrm>
            <a:off x="6463000" y="1606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3"/>
          <p:cNvSpPr/>
          <p:nvPr/>
        </p:nvSpPr>
        <p:spPr>
          <a:xfrm>
            <a:off x="793625" y="3043325"/>
            <a:ext cx="76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899" y="960125"/>
            <a:ext cx="3176200" cy="31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05" name="Google Shape;5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Google Shape;510;p75"/>
          <p:cNvGraphicFramePr/>
          <p:nvPr/>
        </p:nvGraphicFramePr>
        <p:xfrm>
          <a:off x="952475" y="180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{06BAF6FB-F36B-4D71-9221-7F743B81575A}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52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1" name="Google Shape;51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" name="Google Shape;516;p76"/>
          <p:cNvGraphicFramePr/>
          <p:nvPr/>
        </p:nvGraphicFramePr>
        <p:xfrm>
          <a:off x="952500" y="177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{06BAF6FB-F36B-4D71-9221-7F743B81575A}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58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7" name="Google Shape;51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77"/>
          <p:cNvGraphicFramePr/>
          <p:nvPr/>
        </p:nvGraphicFramePr>
        <p:xfrm>
          <a:off x="952475" y="18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{06BAF6FB-F36B-4D71-9221-7F743B81575A}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23" name="Google Shape;52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9"/>
          <p:cNvSpPr txBox="1"/>
          <p:nvPr>
            <p:ph idx="4294967295" type="body"/>
          </p:nvPr>
        </p:nvSpPr>
        <p:spPr>
          <a:xfrm>
            <a:off x="234700" y="1767975"/>
            <a:ext cx="89094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Es  un  día  caluroso  y  movido.</a:t>
            </a:r>
            <a:endParaRPr sz="4500">
              <a:solidFill>
                <a:srgbClr val="000000"/>
              </a:solidFill>
            </a:endParaRPr>
          </a:p>
        </p:txBody>
      </p:sp>
      <p:pic>
        <p:nvPicPr>
          <p:cNvPr id="535" name="Google Shape;53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0"/>
          <p:cNvSpPr txBox="1"/>
          <p:nvPr>
            <p:ph idx="4294967295" type="body"/>
          </p:nvPr>
        </p:nvSpPr>
        <p:spPr>
          <a:xfrm>
            <a:off x="495725" y="1283275"/>
            <a:ext cx="84579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El  mago  desaparece un  conejo.</a:t>
            </a:r>
            <a:r>
              <a:rPr lang="en" sz="5000">
                <a:solidFill>
                  <a:srgbClr val="000000"/>
                </a:solidFill>
              </a:rPr>
              <a:t> 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41" name="Google Shape;54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1"/>
          <p:cNvSpPr txBox="1"/>
          <p:nvPr>
            <p:ph idx="4294967295" type="body"/>
          </p:nvPr>
        </p:nvSpPr>
        <p:spPr>
          <a:xfrm>
            <a:off x="1003950" y="1085700"/>
            <a:ext cx="7708200" cy="25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00000"/>
                </a:solidFill>
              </a:rPr>
              <a:t>Beto  y  Carlos  saltan maravillados  y chocan  sus  cabezas.</a:t>
            </a:r>
            <a:endParaRPr sz="4700">
              <a:solidFill>
                <a:srgbClr val="000000"/>
              </a:solidFill>
            </a:endParaRPr>
          </a:p>
        </p:txBody>
      </p:sp>
      <p:pic>
        <p:nvPicPr>
          <p:cNvPr id="547" name="Google Shape;54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53" name="Google Shape;55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3"/>
          <p:cNvSpPr txBox="1"/>
          <p:nvPr>
            <p:ph idx="4294967295" type="body"/>
          </p:nvPr>
        </p:nvSpPr>
        <p:spPr>
          <a:xfrm>
            <a:off x="864875" y="960125"/>
            <a:ext cx="77613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__   __   ___   _______  __ </a:t>
            </a:r>
            <a:r>
              <a:rPr lang="en" sz="5500">
                <a:solidFill>
                  <a:srgbClr val="000000"/>
                </a:solidFill>
              </a:rPr>
              <a:t>______</a:t>
            </a:r>
            <a:r>
              <a:rPr lang="en" sz="5500">
                <a:solidFill>
                  <a:srgbClr val="000000"/>
                </a:solidFill>
              </a:rPr>
              <a:t>__. </a:t>
            </a:r>
            <a:endParaRPr sz="9100"/>
          </a:p>
        </p:txBody>
      </p:sp>
      <p:pic>
        <p:nvPicPr>
          <p:cNvPr id="559" name="Google Shape;55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390" y="842400"/>
            <a:ext cx="3601212" cy="33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idx="4294967295" type="body"/>
          </p:nvPr>
        </p:nvSpPr>
        <p:spPr>
          <a:xfrm>
            <a:off x="215475" y="1767975"/>
            <a:ext cx="88641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Es  un  día  caluroso  y  movido.</a:t>
            </a:r>
            <a:endParaRPr sz="4500">
              <a:solidFill>
                <a:srgbClr val="000000"/>
              </a:solidFill>
            </a:endParaRPr>
          </a:p>
        </p:txBody>
      </p:sp>
      <p:pic>
        <p:nvPicPr>
          <p:cNvPr id="565" name="Google Shape;56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71" name="Google Shape;571;p8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572" name="Google Shape;572;p8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8" name="Google Shape;57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288" y="787975"/>
            <a:ext cx="2931425" cy="34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630" y="693237"/>
            <a:ext cx="3368750" cy="37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