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2" r:id="rId5"/>
    <p:sldMasterId id="214748370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</p:sldIdLst>
  <p:sldSz cy="5143500" cx="9144000"/>
  <p:notesSz cx="6858000" cy="9144000"/>
  <p:embeddedFontLst>
    <p:embeddedFont>
      <p:font typeface="Century Gothic"/>
      <p:regular r:id="rId69"/>
      <p:bold r:id="rId70"/>
      <p:italic r:id="rId71"/>
      <p:boldItalic r:id="rId7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24A7753-9A06-45F7-9347-3F22B5246774}">
  <a:tblStyle styleId="{224A7753-9A06-45F7-9347-3F22B52467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2" Type="http://schemas.openxmlformats.org/officeDocument/2006/relationships/font" Target="fonts/CenturyGothic-boldItalic.fntdata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71" Type="http://schemas.openxmlformats.org/officeDocument/2006/relationships/font" Target="fonts/CenturyGothic-italic.fntdata"/><Relationship Id="rId70" Type="http://schemas.openxmlformats.org/officeDocument/2006/relationships/font" Target="fonts/CenturyGothic-bold.fntdata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font" Target="fonts/CenturyGothic-regular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1-19T16:12:40.397">
    <p:pos x="6000" y="0"/>
    <p:text>formatted ✅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mirada.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bandera.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suave.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la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encuentra en medio de dos vocales, el sonido es suave y la palabra se escribe con una sola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arena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medio de las dos vocales?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está al final de una palabra, el sonido es suave y se escribe con una sola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nadar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la palabra?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76770bb983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76770bb983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ve_ano.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cuando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 en medio de dos vocales su sonido es /r/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 - ra - no, verano.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cada lado del sonido /r/?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regla en el cartel: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medio de dos vocales, ¿cuál es el sonido suave de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(Espere que los niños respondan: /r/)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Exacto: por eso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verano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 con una sola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su sonido 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76770bb983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76770bb983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come_.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cuando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está al final de una palabra su sonido es /r/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 - mer, comer.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sonido escuchamos al final de 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(Espere respuestas)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Sí, ¡el sonido /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regla: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está al final de una palabra el sonido es suave y se escribe con una sola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76770bb983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76770bb983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mi_ada.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cuando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está en medio de dos vocales su sonido es /r/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 - ra - da, mirada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¿Qué sonido escuchamos en la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(Espere)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¡Sí! /r/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regla en el cartel: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medio de dos vocales, ¿cuál es el sonido de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(Espere que los estudiantes respondan: /r/)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Exacto: por eso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mirada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 con una sola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su sonido 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suave y luego una oración con esa palabra. Todos van a repetir la palabra y escribirla en su pizarra.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gusta comer fresas todos los domingos.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mer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/e/, /r/. Comer, /k/, /o/, /m/, /e/, /r/.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 y su sonido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/r/.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 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verano.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el verano vamos a la playa a nadar y jugar.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verano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 - ra - 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Verano, /b/, /e/, /r/, /a/, /n/,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bandera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bandera de mi país tiene tres colores muy bonitos.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bandera.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 - de - 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/a/,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/a/.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Bandera, /b/, /a/, /n/, /d/, /e/, /r/,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149ed81189_1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3149ed81189_1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manera.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76770bb983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76770bb983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pasado.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76770bb983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76770bb983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arriba.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Quiere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termina sus historias, las guarda con cuidado en una caja de cartón.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(1), termina (2), sus (3), historias (4), las (5), guarda (6), con (7), cuidado (8), en (9), una (10), caja (11), de (12), cartón (13).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trece palabras!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 Presta atención al sonido /r/ que escuches.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 y su sonido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/r/.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 suave de la letra r, /r/, como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verano.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Escucho el sonido /r/ en la segunda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suave de la letra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/r/.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ordenar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tarea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pared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mariposa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 suave de la letra r, /r/, como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cara.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Escucho el sonido /r/ en la segunda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saltar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el sonido suave de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r, /r/. </a:t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oruga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estornudar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corazón.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suave y luego una oración con esa palabra. Todos van a repetir la palabra y escribirla en su pizarra.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pared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Pintamos la pared de la sala de colores brillantes.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pared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red.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/e/, /d/. Pared, /p/, /a/, /r/, /e/, /d/.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estornudar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hace frío, me gusta taparme para no estornudar.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estornudar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tor - nu - dar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/o/, /r/.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/a/, /r/.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Estornudar, /e/, /s/, /t/, /o/, /r/, /n/, /u/, /d/, /a/,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corazón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corazón late fuerte cuando corro muy rápido.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corazón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ra - zón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zón,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/o/, /n/. Corazón, /k/, /o/, /r/, /a/, /s/, /o/, /n/.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sobre las contracciones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las palabras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juntas en una oración, se unen para formar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leer la siguiente oración: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al cine.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la combinación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vez de decir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“a el cine”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usamos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favor.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8538ea7ed9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38538ea7ed9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las palabras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juntas en una oración, se unen para formar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leer la siguiente oración: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Salimos temprano del cine.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la combinación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vez de decir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“de el cine”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usamos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38538ea7ed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38538ea7ed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 que contienen las contracciones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alguna contracción en la oración?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(al)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palabras se combinan para formar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 y el)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38538ea7ed9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38538ea7ed9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alguna contracción en la oración?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(del)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palabras se combinan para formar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 y el)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38538ea7ed9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38538ea7ed9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alguna contracción en la oración?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(del)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palabras se combinan para formar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 y el)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38538ea7ed9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38538ea7ed9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alguna contracción en la oración?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(al)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palabras se combinan para formar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 y el)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con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suave: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 de pensar un rato, se le ocurre una idea de oro.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precisión y señale la pausa en los signos de puntuación.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precisión haciendo las pausas apropiadas.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feria.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verano.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caminar.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9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9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9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9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9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9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9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9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9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9" name="Google Shape;299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0" name="Google Shape;300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3" name="Google Shape;303;p4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4" name="Google Shape;30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7" name="Google Shape;307;p4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8" name="Google Shape;308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1" name="Google Shape;311;p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2" name="Google Shape;312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5" name="Google Shape;315;p4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6" name="Google Shape;316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9" name="Google Shape;319;p4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20" name="Google Shape;320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4" name="Google Shape;324;p4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25" name="Google Shape;325;p4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0" name="Google Shape;330;p4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1" name="Google Shape;331;p4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7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6" name="Google Shape;336;p47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7" name="Google Shape;337;p47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8" name="Google Shape;338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2" name="Google Shape;342;p4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3" name="Google Shape;343;p4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4" name="Google Shape;344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8" name="Google Shape;348;p4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9" name="Google Shape;349;p4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0" name="Google Shape;350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5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4" name="Google Shape;354;p5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55" name="Google Shape;355;p5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6" name="Google Shape;356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59" name="Google Shape;359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1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63" name="Google Shape;363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2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5" name="Google Shape;365;p52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68" name="Google Shape;368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3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0" name="Google Shape;370;p53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1" name="Google Shape;371;p53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2" name="Google Shape;372;p53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373" name="Google Shape;373;p53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374" name="Google Shape;374;p53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4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77" name="Google Shape;377;p54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{224A7753-9A06-45F7-9347-3F22B5246774}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378" name="Google Shape;378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79" name="Google Shape;379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5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5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5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89" name="Google Shape;389;p5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9" Type="http://schemas.openxmlformats.org/officeDocument/2006/relationships/theme" Target="../theme/theme2.xml"/><Relationship Id="rId1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6" name="Google Shape;296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png"/><Relationship Id="rId4" Type="http://schemas.openxmlformats.org/officeDocument/2006/relationships/image" Target="../media/image34.png"/><Relationship Id="rId5" Type="http://schemas.openxmlformats.org/officeDocument/2006/relationships/image" Target="../media/image45.jpg"/><Relationship Id="rId6" Type="http://schemas.openxmlformats.org/officeDocument/2006/relationships/image" Target="../media/image47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Relationship Id="rId4" Type="http://schemas.openxmlformats.org/officeDocument/2006/relationships/image" Target="../media/image34.png"/><Relationship Id="rId5" Type="http://schemas.openxmlformats.org/officeDocument/2006/relationships/image" Target="../media/image43.jpg"/><Relationship Id="rId6" Type="http://schemas.openxmlformats.org/officeDocument/2006/relationships/image" Target="../media/image4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0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6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7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95" name="Google Shape;395;p57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rgbClr val="9ADC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57"/>
          <p:cNvSpPr txBox="1"/>
          <p:nvPr/>
        </p:nvSpPr>
        <p:spPr>
          <a:xfrm>
            <a:off x="2021550" y="1935200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57"/>
          <p:cNvSpPr/>
          <p:nvPr/>
        </p:nvSpPr>
        <p:spPr>
          <a:xfrm>
            <a:off x="4056300" y="261230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57"/>
          <p:cNvSpPr txBox="1"/>
          <p:nvPr/>
        </p:nvSpPr>
        <p:spPr>
          <a:xfrm>
            <a:off x="4056300" y="270665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b="1"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p57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leer</a:t>
            </a:r>
            <a:endParaRPr sz="9600"/>
          </a:p>
        </p:txBody>
      </p:sp>
      <p:pic>
        <p:nvPicPr>
          <p:cNvPr id="467" name="Google Shape;467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8" name="Google Shape;468;p66"/>
          <p:cNvSpPr/>
          <p:nvPr/>
        </p:nvSpPr>
        <p:spPr>
          <a:xfrm>
            <a:off x="3531225" y="3289125"/>
            <a:ext cx="223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7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mirada</a:t>
            </a:r>
            <a:endParaRPr sz="9600"/>
          </a:p>
        </p:txBody>
      </p:sp>
      <p:pic>
        <p:nvPicPr>
          <p:cNvPr id="474" name="Google Shape;474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5" name="Google Shape;475;p67"/>
          <p:cNvSpPr/>
          <p:nvPr/>
        </p:nvSpPr>
        <p:spPr>
          <a:xfrm>
            <a:off x="2574375" y="3289125"/>
            <a:ext cx="417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bandera</a:t>
            </a:r>
            <a:endParaRPr sz="9600"/>
          </a:p>
        </p:txBody>
      </p:sp>
      <p:pic>
        <p:nvPicPr>
          <p:cNvPr id="481" name="Google Shape;481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2" name="Google Shape;482;p68"/>
          <p:cNvSpPr/>
          <p:nvPr/>
        </p:nvSpPr>
        <p:spPr>
          <a:xfrm>
            <a:off x="2021150" y="3289125"/>
            <a:ext cx="515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488" name="Google Shape;488;p69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0"/>
          <p:cNvSpPr txBox="1"/>
          <p:nvPr/>
        </p:nvSpPr>
        <p:spPr>
          <a:xfrm>
            <a:off x="441600" y="439800"/>
            <a:ext cx="980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4" name="Google Shape;494;p70"/>
          <p:cNvSpPr txBox="1"/>
          <p:nvPr/>
        </p:nvSpPr>
        <p:spPr>
          <a:xfrm>
            <a:off x="441600" y="1920240"/>
            <a:ext cx="8260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En medio de dos vocales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arena</a:t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2. Al final de una palabra 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nadar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5" name="Google Shape;495;p7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1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1" name="Google Shape;501;p71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2" name="Google Shape;502;p71"/>
          <p:cNvSpPr txBox="1"/>
          <p:nvPr/>
        </p:nvSpPr>
        <p:spPr>
          <a:xfrm>
            <a:off x="441600" y="457575"/>
            <a:ext cx="1392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3" name="Google Shape;503;p71"/>
          <p:cNvSpPr txBox="1"/>
          <p:nvPr/>
        </p:nvSpPr>
        <p:spPr>
          <a:xfrm>
            <a:off x="2574375" y="800725"/>
            <a:ext cx="5957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En medio de dos vocales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arena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2. Al final de una palabra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nadar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4" name="Google Shape;504;p71"/>
          <p:cNvSpPr txBox="1"/>
          <p:nvPr/>
        </p:nvSpPr>
        <p:spPr>
          <a:xfrm>
            <a:off x="0" y="2377075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5" name="Google Shape;505;p71"/>
          <p:cNvSpPr txBox="1"/>
          <p:nvPr/>
        </p:nvSpPr>
        <p:spPr>
          <a:xfrm>
            <a:off x="0" y="3443875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6" name="Google Shape;506;p7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7" name="Google Shape;507;p71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p71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72"/>
          <p:cNvSpPr txBox="1"/>
          <p:nvPr/>
        </p:nvSpPr>
        <p:spPr>
          <a:xfrm>
            <a:off x="441600" y="457575"/>
            <a:ext cx="1392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5" name="Google Shape;515;p7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6" name="Google Shape;516;p7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72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72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9" name="Google Shape;519;p7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0" name="Google Shape;520;p7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72"/>
          <p:cNvSpPr txBox="1"/>
          <p:nvPr/>
        </p:nvSpPr>
        <p:spPr>
          <a:xfrm>
            <a:off x="2574375" y="800725"/>
            <a:ext cx="5957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En medio de dos vocales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arena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2. Al final de una palabra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nadar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2" name="Google Shape;522;p7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3" name="Google Shape;523;p7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9" name="Google Shape;529;p73"/>
          <p:cNvSpPr txBox="1"/>
          <p:nvPr/>
        </p:nvSpPr>
        <p:spPr>
          <a:xfrm>
            <a:off x="441600" y="457575"/>
            <a:ext cx="1392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0" name="Google Shape;530;p7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1" name="Google Shape;531;p7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p73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ada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73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ada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4" name="Google Shape;534;p7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5" name="Google Shape;535;p7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6" name="Google Shape;536;p73"/>
          <p:cNvSpPr txBox="1"/>
          <p:nvPr/>
        </p:nvSpPr>
        <p:spPr>
          <a:xfrm>
            <a:off x="2576300" y="797675"/>
            <a:ext cx="5957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En medio de dos vocales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arena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2. Al final de una palabra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nadar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7" name="Google Shape;537;p7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8" name="Google Shape;538;p7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7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50" name="Google Shape;550;p75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</a:t>
            </a: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8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56" name="Google Shape;556;p7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62" name="Google Shape;562;p7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bande</a:t>
            </a: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7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568" name="Google Shape;568;p78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9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manera</a:t>
            </a:r>
            <a:endParaRPr sz="9600"/>
          </a:p>
        </p:txBody>
      </p:sp>
      <p:pic>
        <p:nvPicPr>
          <p:cNvPr id="574" name="Google Shape;574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pasado</a:t>
            </a:r>
            <a:endParaRPr sz="9600"/>
          </a:p>
        </p:txBody>
      </p:sp>
      <p:pic>
        <p:nvPicPr>
          <p:cNvPr id="580" name="Google Shape;580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arriba</a:t>
            </a:r>
            <a:endParaRPr sz="9600"/>
          </a:p>
        </p:txBody>
      </p:sp>
      <p:pic>
        <p:nvPicPr>
          <p:cNvPr id="586" name="Google Shape;586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82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8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83"/>
          <p:cNvSpPr txBox="1"/>
          <p:nvPr>
            <p:ph idx="4294967295" type="body"/>
          </p:nvPr>
        </p:nvSpPr>
        <p:spPr>
          <a:xfrm>
            <a:off x="441600" y="439800"/>
            <a:ext cx="8260800" cy="37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Cuando termina sus historias, las guarda con cuidado en una caja de cartón. 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598" name="Google Shape;598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84"/>
          <p:cNvSpPr txBox="1"/>
          <p:nvPr>
            <p:ph idx="4294967295" type="body"/>
          </p:nvPr>
        </p:nvSpPr>
        <p:spPr>
          <a:xfrm>
            <a:off x="441600" y="439800"/>
            <a:ext cx="8260800" cy="37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Quiere mandarle algo especial y una gran sonrisa se dibuja en su cara al pensarlo.</a:t>
            </a:r>
            <a:endParaRPr sz="5200"/>
          </a:p>
        </p:txBody>
      </p:sp>
      <p:pic>
        <p:nvPicPr>
          <p:cNvPr id="604" name="Google Shape;604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610" name="Google Shape;610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410" name="Google Shape;410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616" name="Google Shape;616;p86"/>
          <p:cNvCxnSpPr/>
          <p:nvPr/>
        </p:nvCxnSpPr>
        <p:spPr>
          <a:xfrm>
            <a:off x="62475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7" name="Google Shape;617;p86"/>
          <p:cNvCxnSpPr/>
          <p:nvPr/>
        </p:nvCxnSpPr>
        <p:spPr>
          <a:xfrm>
            <a:off x="62475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8" name="Google Shape;618;p86"/>
          <p:cNvCxnSpPr/>
          <p:nvPr/>
        </p:nvCxnSpPr>
        <p:spPr>
          <a:xfrm>
            <a:off x="62475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87"/>
          <p:cNvSpPr txBox="1"/>
          <p:nvPr>
            <p:ph idx="4294967295" type="body"/>
          </p:nvPr>
        </p:nvSpPr>
        <p:spPr>
          <a:xfrm>
            <a:off x="441600" y="439808"/>
            <a:ext cx="8260800" cy="37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Cuando termina sus historias, las guarda con cuidado en una caja de cartón. </a:t>
            </a:r>
            <a:endParaRPr sz="4900">
              <a:solidFill>
                <a:srgbClr val="000000"/>
              </a:solidFill>
            </a:endParaRPr>
          </a:p>
        </p:txBody>
      </p:sp>
      <p:pic>
        <p:nvPicPr>
          <p:cNvPr id="624" name="Google Shape;624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88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30" name="Google Shape;630;p88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631" name="Google Shape;631;p88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89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642" name="Google Shape;642;p9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8" name="Google Shape;648;p91"/>
          <p:cNvSpPr txBox="1"/>
          <p:nvPr/>
        </p:nvSpPr>
        <p:spPr>
          <a:xfrm>
            <a:off x="4566600" y="3054350"/>
            <a:ext cx="5536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9" name="Google Shape;649;p9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0" name="Google Shape;650;p9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1" name="Google Shape;651;p9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91"/>
          <p:cNvSpPr txBox="1"/>
          <p:nvPr/>
        </p:nvSpPr>
        <p:spPr>
          <a:xfrm>
            <a:off x="1938239" y="1404575"/>
            <a:ext cx="2088000" cy="25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b="1" sz="1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p91"/>
          <p:cNvSpPr/>
          <p:nvPr/>
        </p:nvSpPr>
        <p:spPr>
          <a:xfrm>
            <a:off x="1119161" y="143727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4" name="Google Shape;654;p91"/>
          <p:cNvSpPr/>
          <p:nvPr/>
        </p:nvSpPr>
        <p:spPr>
          <a:xfrm rot="1319193">
            <a:off x="3841255" y="3337967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5" name="Google Shape;655;p91" title="19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720911" y="992250"/>
            <a:ext cx="2405859" cy="2749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91" title="18.jpg"/>
          <p:cNvPicPr preferRelativeResize="0"/>
          <p:nvPr/>
        </p:nvPicPr>
        <p:blipFill rotWithShape="1">
          <a:blip r:embed="rId6">
            <a:alphaModFix/>
          </a:blip>
          <a:srcRect b="12928" l="0" r="0" t="13113"/>
          <a:stretch/>
        </p:blipFill>
        <p:spPr>
          <a:xfrm>
            <a:off x="4077950" y="1330225"/>
            <a:ext cx="2254699" cy="1905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9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ordenar</a:t>
            </a:r>
            <a:endParaRPr sz="9600"/>
          </a:p>
        </p:txBody>
      </p:sp>
      <p:pic>
        <p:nvPicPr>
          <p:cNvPr id="662" name="Google Shape;662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3" name="Google Shape;663;p92"/>
          <p:cNvSpPr/>
          <p:nvPr/>
        </p:nvSpPr>
        <p:spPr>
          <a:xfrm>
            <a:off x="2265100" y="3291850"/>
            <a:ext cx="4658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9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tarea</a:t>
            </a:r>
            <a:endParaRPr sz="9600"/>
          </a:p>
        </p:txBody>
      </p:sp>
      <p:pic>
        <p:nvPicPr>
          <p:cNvPr id="669" name="Google Shape;669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70" name="Google Shape;670;p93"/>
          <p:cNvSpPr/>
          <p:nvPr/>
        </p:nvSpPr>
        <p:spPr>
          <a:xfrm>
            <a:off x="3043350" y="3291850"/>
            <a:ext cx="3101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9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pared</a:t>
            </a:r>
            <a:endParaRPr sz="9600"/>
          </a:p>
        </p:txBody>
      </p:sp>
      <p:pic>
        <p:nvPicPr>
          <p:cNvPr id="676" name="Google Shape;676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77" name="Google Shape;677;p94"/>
          <p:cNvSpPr/>
          <p:nvPr/>
        </p:nvSpPr>
        <p:spPr>
          <a:xfrm>
            <a:off x="2820875" y="3291850"/>
            <a:ext cx="353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mariposa</a:t>
            </a:r>
            <a:endParaRPr sz="9600"/>
          </a:p>
        </p:txBody>
      </p:sp>
      <p:pic>
        <p:nvPicPr>
          <p:cNvPr id="683" name="Google Shape;683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84" name="Google Shape;684;p95"/>
          <p:cNvSpPr/>
          <p:nvPr/>
        </p:nvSpPr>
        <p:spPr>
          <a:xfrm>
            <a:off x="1926400" y="3291850"/>
            <a:ext cx="536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0"/>
          <p:cNvSpPr/>
          <p:nvPr/>
        </p:nvSpPr>
        <p:spPr>
          <a:xfrm>
            <a:off x="891389" y="143727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60"/>
          <p:cNvSpPr txBox="1"/>
          <p:nvPr/>
        </p:nvSpPr>
        <p:spPr>
          <a:xfrm>
            <a:off x="891400" y="1404575"/>
            <a:ext cx="2475900" cy="25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b="1" sz="1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60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8" name="Google Shape;41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19" name="Google Shape;419;p60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60"/>
          <p:cNvSpPr txBox="1"/>
          <p:nvPr/>
        </p:nvSpPr>
        <p:spPr>
          <a:xfrm>
            <a:off x="4566575" y="1348100"/>
            <a:ext cx="2636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60"/>
          <p:cNvSpPr txBox="1"/>
          <p:nvPr/>
        </p:nvSpPr>
        <p:spPr>
          <a:xfrm>
            <a:off x="4566575" y="3129950"/>
            <a:ext cx="2636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salta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60"/>
          <p:cNvSpPr/>
          <p:nvPr/>
        </p:nvSpPr>
        <p:spPr>
          <a:xfrm rot="-667202">
            <a:off x="3841171" y="1940942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60"/>
          <p:cNvSpPr/>
          <p:nvPr/>
        </p:nvSpPr>
        <p:spPr>
          <a:xfrm rot="1319193">
            <a:off x="3841255" y="3337967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4" name="Google Shape;424;p60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60" title="16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9300" y="967351"/>
            <a:ext cx="1443550" cy="1649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60" title="17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95425" y="2749242"/>
            <a:ext cx="1635926" cy="1869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9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oruga</a:t>
            </a:r>
            <a:endParaRPr sz="9600"/>
          </a:p>
        </p:txBody>
      </p:sp>
      <p:pic>
        <p:nvPicPr>
          <p:cNvPr id="690" name="Google Shape;690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91" name="Google Shape;691;p96"/>
          <p:cNvSpPr/>
          <p:nvPr/>
        </p:nvSpPr>
        <p:spPr>
          <a:xfrm>
            <a:off x="2911650" y="3289125"/>
            <a:ext cx="3435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9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estornudar</a:t>
            </a:r>
            <a:endParaRPr sz="9600"/>
          </a:p>
        </p:txBody>
      </p:sp>
      <p:pic>
        <p:nvPicPr>
          <p:cNvPr id="697" name="Google Shape;697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98" name="Google Shape;698;p97"/>
          <p:cNvSpPr/>
          <p:nvPr/>
        </p:nvSpPr>
        <p:spPr>
          <a:xfrm>
            <a:off x="1509025" y="3314409"/>
            <a:ext cx="6260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9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corazón</a:t>
            </a:r>
            <a:endParaRPr sz="9600"/>
          </a:p>
        </p:txBody>
      </p:sp>
      <p:pic>
        <p:nvPicPr>
          <p:cNvPr id="704" name="Google Shape;704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05" name="Google Shape;705;p98"/>
          <p:cNvSpPr/>
          <p:nvPr/>
        </p:nvSpPr>
        <p:spPr>
          <a:xfrm>
            <a:off x="2268875" y="3291850"/>
            <a:ext cx="465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9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corto</a:t>
            </a:r>
            <a:endParaRPr sz="9600"/>
          </a:p>
        </p:txBody>
      </p:sp>
      <p:pic>
        <p:nvPicPr>
          <p:cNvPr id="711" name="Google Shape;711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12" name="Google Shape;712;p99"/>
          <p:cNvSpPr/>
          <p:nvPr/>
        </p:nvSpPr>
        <p:spPr>
          <a:xfrm>
            <a:off x="2823475" y="3291850"/>
            <a:ext cx="3559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10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24" name="Google Shape;724;p101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ed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30" name="Google Shape;730;p10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</a:t>
            </a: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nuda</a:t>
            </a: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9600">
              <a:solidFill>
                <a:srgbClr val="363535"/>
              </a:solidFill>
              <a:highlight>
                <a:srgbClr val="9ADCB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36" name="Google Shape;736;p10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azón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104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10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8" name="Google Shape;748;p105"/>
          <p:cNvSpPr/>
          <p:nvPr/>
        </p:nvSpPr>
        <p:spPr>
          <a:xfrm>
            <a:off x="3832488" y="1106875"/>
            <a:ext cx="1392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9" name="Google Shape;749;p105"/>
          <p:cNvSpPr/>
          <p:nvPr/>
        </p:nvSpPr>
        <p:spPr>
          <a:xfrm>
            <a:off x="1232563" y="1106875"/>
            <a:ext cx="1392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0" name="Google Shape;750;p105"/>
          <p:cNvSpPr/>
          <p:nvPr/>
        </p:nvSpPr>
        <p:spPr>
          <a:xfrm>
            <a:off x="6518838" y="1106875"/>
            <a:ext cx="1392600" cy="1485300"/>
          </a:xfrm>
          <a:prstGeom prst="roundRect">
            <a:avLst>
              <a:gd fmla="val 8676" name="adj"/>
            </a:avLst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1" name="Google Shape;751;p105"/>
          <p:cNvSpPr txBox="1"/>
          <p:nvPr/>
        </p:nvSpPr>
        <p:spPr>
          <a:xfrm>
            <a:off x="2542638" y="1203025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2" name="Google Shape;752;p105"/>
          <p:cNvSpPr txBox="1"/>
          <p:nvPr/>
        </p:nvSpPr>
        <p:spPr>
          <a:xfrm>
            <a:off x="441600" y="3144450"/>
            <a:ext cx="8260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</a:t>
            </a:r>
            <a:r>
              <a:rPr lang="en" sz="4500">
                <a:solidFill>
                  <a:srgbClr val="363535"/>
                </a:solidFill>
                <a:highlight>
                  <a:srgbClr val="E3F5EA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cine.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3" name="Google Shape;753;p105"/>
          <p:cNvSpPr/>
          <p:nvPr/>
        </p:nvSpPr>
        <p:spPr>
          <a:xfrm>
            <a:off x="5577781" y="1547850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1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favor</a:t>
            </a:r>
            <a:endParaRPr sz="9600"/>
          </a:p>
        </p:txBody>
      </p:sp>
      <p:pic>
        <p:nvPicPr>
          <p:cNvPr id="432" name="Google Shape;432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33" name="Google Shape;433;p61"/>
          <p:cNvSpPr/>
          <p:nvPr/>
        </p:nvSpPr>
        <p:spPr>
          <a:xfrm>
            <a:off x="3101425" y="3291850"/>
            <a:ext cx="29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759" name="Google Shape;759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60" name="Google Shape;760;p106"/>
          <p:cNvSpPr txBox="1"/>
          <p:nvPr/>
        </p:nvSpPr>
        <p:spPr>
          <a:xfrm>
            <a:off x="441600" y="3129950"/>
            <a:ext cx="8260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Salimos temprano</a:t>
            </a: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4500">
                <a:solidFill>
                  <a:srgbClr val="363535"/>
                </a:solidFill>
                <a:highlight>
                  <a:srgbClr val="E3F5EA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cine.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1" name="Google Shape;761;p106"/>
          <p:cNvSpPr/>
          <p:nvPr/>
        </p:nvSpPr>
        <p:spPr>
          <a:xfrm>
            <a:off x="3708488" y="1106875"/>
            <a:ext cx="1392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2" name="Google Shape;762;p106"/>
          <p:cNvSpPr/>
          <p:nvPr/>
        </p:nvSpPr>
        <p:spPr>
          <a:xfrm>
            <a:off x="951539" y="1106875"/>
            <a:ext cx="15495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3" name="Google Shape;763;p106"/>
          <p:cNvSpPr/>
          <p:nvPr/>
        </p:nvSpPr>
        <p:spPr>
          <a:xfrm>
            <a:off x="6394850" y="1106875"/>
            <a:ext cx="1797600" cy="1485300"/>
          </a:xfrm>
          <a:prstGeom prst="roundRect">
            <a:avLst>
              <a:gd fmla="val 8676" name="adj"/>
            </a:avLst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4" name="Google Shape;764;p106"/>
          <p:cNvSpPr txBox="1"/>
          <p:nvPr/>
        </p:nvSpPr>
        <p:spPr>
          <a:xfrm>
            <a:off x="2418638" y="1203025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5" name="Google Shape;765;p106"/>
          <p:cNvSpPr/>
          <p:nvPr/>
        </p:nvSpPr>
        <p:spPr>
          <a:xfrm>
            <a:off x="5453781" y="1547850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07"/>
          <p:cNvSpPr txBox="1"/>
          <p:nvPr>
            <p:ph idx="4294967295" type="body"/>
          </p:nvPr>
        </p:nvSpPr>
        <p:spPr>
          <a:xfrm>
            <a:off x="441600" y="1200925"/>
            <a:ext cx="8260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Vamos </a:t>
            </a:r>
            <a:r>
              <a:rPr lang="en" sz="5200">
                <a:solidFill>
                  <a:srgbClr val="000000"/>
                </a:solidFill>
                <a:highlight>
                  <a:srgbClr val="9ADCB4"/>
                </a:highlight>
              </a:rPr>
              <a:t>al</a:t>
            </a:r>
            <a:r>
              <a:rPr lang="en" sz="5200">
                <a:solidFill>
                  <a:srgbClr val="000000"/>
                </a:solidFill>
              </a:rPr>
              <a:t> parque a jugar con la pelota.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771" name="Google Shape;771;p10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08"/>
          <p:cNvSpPr txBox="1"/>
          <p:nvPr>
            <p:ph idx="4294967295" type="body"/>
          </p:nvPr>
        </p:nvSpPr>
        <p:spPr>
          <a:xfrm>
            <a:off x="441600" y="1200925"/>
            <a:ext cx="8260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Tomé el libro </a:t>
            </a:r>
            <a:r>
              <a:rPr lang="en" sz="5200">
                <a:solidFill>
                  <a:srgbClr val="000000"/>
                </a:solidFill>
                <a:highlight>
                  <a:srgbClr val="9ADCB4"/>
                </a:highlight>
              </a:rPr>
              <a:t>del</a:t>
            </a:r>
            <a:r>
              <a:rPr lang="en" sz="5200">
                <a:solidFill>
                  <a:srgbClr val="000000"/>
                </a:solidFill>
              </a:rPr>
              <a:t> estante para leerlo.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777" name="Google Shape;777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09"/>
          <p:cNvSpPr txBox="1"/>
          <p:nvPr>
            <p:ph idx="4294967295" type="body"/>
          </p:nvPr>
        </p:nvSpPr>
        <p:spPr>
          <a:xfrm>
            <a:off x="441600" y="1200925"/>
            <a:ext cx="8260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La maestra viene </a:t>
            </a:r>
            <a:r>
              <a:rPr lang="en" sz="5200">
                <a:solidFill>
                  <a:srgbClr val="000000"/>
                </a:solidFill>
                <a:highlight>
                  <a:srgbClr val="9ADCB4"/>
                </a:highlight>
              </a:rPr>
              <a:t>del </a:t>
            </a:r>
            <a:r>
              <a:rPr lang="en" sz="5200">
                <a:solidFill>
                  <a:srgbClr val="000000"/>
                </a:solidFill>
              </a:rPr>
              <a:t>salón de arte.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783" name="Google Shape;783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10"/>
          <p:cNvSpPr txBox="1"/>
          <p:nvPr>
            <p:ph idx="4294967295" type="body"/>
          </p:nvPr>
        </p:nvSpPr>
        <p:spPr>
          <a:xfrm>
            <a:off x="441600" y="1200925"/>
            <a:ext cx="8260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El gato se subió </a:t>
            </a:r>
            <a:r>
              <a:rPr lang="en" sz="5200">
                <a:solidFill>
                  <a:srgbClr val="000000"/>
                </a:solidFill>
                <a:highlight>
                  <a:srgbClr val="9ADCB4"/>
                </a:highlight>
              </a:rPr>
              <a:t>al</a:t>
            </a:r>
            <a:r>
              <a:rPr lang="en" sz="5200">
                <a:solidFill>
                  <a:srgbClr val="000000"/>
                </a:solidFill>
              </a:rPr>
              <a:t> sillón para dormir.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789" name="Google Shape;789;p1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1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95" name="Google Shape;795;p111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12"/>
          <p:cNvSpPr txBox="1"/>
          <p:nvPr>
            <p:ph idx="4294967295" type="body"/>
          </p:nvPr>
        </p:nvSpPr>
        <p:spPr>
          <a:xfrm>
            <a:off x="441600" y="439804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Después de pensa</a:t>
            </a:r>
            <a:r>
              <a:rPr lang="en" sz="5200">
                <a:solidFill>
                  <a:srgbClr val="000000"/>
                </a:solidFill>
                <a:highlight>
                  <a:schemeClr val="lt1"/>
                </a:highlight>
              </a:rPr>
              <a:t>r </a:t>
            </a:r>
            <a:r>
              <a:rPr lang="en" sz="5200">
                <a:solidFill>
                  <a:srgbClr val="000000"/>
                </a:solidFill>
              </a:rPr>
              <a:t>un rato, se le ocurre una idea de o</a:t>
            </a:r>
            <a:r>
              <a:rPr lang="en" sz="5200">
                <a:solidFill>
                  <a:srgbClr val="000000"/>
                </a:solidFill>
                <a:highlight>
                  <a:schemeClr val="lt1"/>
                </a:highlight>
              </a:rPr>
              <a:t>r</a:t>
            </a:r>
            <a:r>
              <a:rPr lang="en" sz="5200">
                <a:solidFill>
                  <a:srgbClr val="000000"/>
                </a:solidFill>
              </a:rPr>
              <a:t>o.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801" name="Google Shape;801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13"/>
          <p:cNvSpPr txBox="1"/>
          <p:nvPr>
            <p:ph idx="4294967295" type="body"/>
          </p:nvPr>
        </p:nvSpPr>
        <p:spPr>
          <a:xfrm>
            <a:off x="441589" y="434784"/>
            <a:ext cx="8260800" cy="3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000">
                <a:solidFill>
                  <a:srgbClr val="000000"/>
                </a:solidFill>
                <a:highlight>
                  <a:srgbClr val="FFFFFF"/>
                </a:highlight>
              </a:rPr>
              <a:t>Andrea extraña mucho a su amigo Bruno desde que se mudó a Guadalajara.</a:t>
            </a:r>
            <a:endParaRPr b="1" sz="5000" u="sng">
              <a:solidFill>
                <a:srgbClr val="000000"/>
              </a:solidFill>
            </a:endParaRPr>
          </a:p>
        </p:txBody>
      </p:sp>
      <p:pic>
        <p:nvPicPr>
          <p:cNvPr id="807" name="Google Shape;807;p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14"/>
          <p:cNvSpPr txBox="1"/>
          <p:nvPr>
            <p:ph idx="4294967295" type="body"/>
          </p:nvPr>
        </p:nvSpPr>
        <p:spPr>
          <a:xfrm>
            <a:off x="441600" y="439800"/>
            <a:ext cx="8260800" cy="35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E0E0E"/>
                </a:solidFill>
              </a:rPr>
              <a:t>Con cariño, Andrea recuerda las aventuras que compartieron: cómo disfrutaban saltar y jugar en el parque, explorar rincones del vecindario, reír juntos en el recreo y comer muchos helados en verano.</a:t>
            </a:r>
            <a:endParaRPr b="1" sz="3200" u="sng">
              <a:solidFill>
                <a:srgbClr val="0E0E0E"/>
              </a:solidFill>
            </a:endParaRPr>
          </a:p>
        </p:txBody>
      </p:sp>
      <p:pic>
        <p:nvPicPr>
          <p:cNvPr id="813" name="Google Shape;813;p1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115"/>
          <p:cNvSpPr txBox="1"/>
          <p:nvPr>
            <p:ph idx="4294967295" type="body"/>
          </p:nvPr>
        </p:nvSpPr>
        <p:spPr>
          <a:xfrm>
            <a:off x="441600" y="439800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solidFill>
                  <a:srgbClr val="1F1F1F"/>
                </a:solidFill>
                <a:highlight>
                  <a:srgbClr val="FFFFFF"/>
                </a:highlight>
              </a:rPr>
              <a:t>Andrea no puede esperar a que Bruno reciba su regalo.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819" name="Google Shape;819;p1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feria</a:t>
            </a:r>
            <a:endParaRPr sz="9600"/>
          </a:p>
        </p:txBody>
      </p:sp>
      <p:pic>
        <p:nvPicPr>
          <p:cNvPr id="439" name="Google Shape;439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40" name="Google Shape;440;p62"/>
          <p:cNvSpPr/>
          <p:nvPr/>
        </p:nvSpPr>
        <p:spPr>
          <a:xfrm>
            <a:off x="3378375" y="3289125"/>
            <a:ext cx="250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16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825" name="Google Shape;825;p116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826" name="Google Shape;826;p116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comer</a:t>
            </a:r>
            <a:endParaRPr sz="9600"/>
          </a:p>
        </p:txBody>
      </p:sp>
      <p:pic>
        <p:nvPicPr>
          <p:cNvPr id="446" name="Google Shape;446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47" name="Google Shape;447;p63"/>
          <p:cNvSpPr/>
          <p:nvPr/>
        </p:nvSpPr>
        <p:spPr>
          <a:xfrm>
            <a:off x="2729725" y="3291850"/>
            <a:ext cx="3763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verano</a:t>
            </a:r>
            <a:endParaRPr sz="9600"/>
          </a:p>
        </p:txBody>
      </p:sp>
      <p:pic>
        <p:nvPicPr>
          <p:cNvPr id="453" name="Google Shape;453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4" name="Google Shape;454;p64"/>
          <p:cNvSpPr/>
          <p:nvPr/>
        </p:nvSpPr>
        <p:spPr>
          <a:xfrm>
            <a:off x="2574375" y="3291850"/>
            <a:ext cx="403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caminar</a:t>
            </a:r>
            <a:endParaRPr sz="9600"/>
          </a:p>
        </p:txBody>
      </p:sp>
      <p:pic>
        <p:nvPicPr>
          <p:cNvPr id="460" name="Google Shape;460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1" name="Google Shape;461;p65"/>
          <p:cNvSpPr/>
          <p:nvPr/>
        </p:nvSpPr>
        <p:spPr>
          <a:xfrm>
            <a:off x="2207000" y="3291850"/>
            <a:ext cx="489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