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</p:sldIdLst>
  <p:sldSz cy="5143500" cx="9144000"/>
  <p:notesSz cx="6858000" cy="9144000"/>
  <p:embeddedFontLst>
    <p:embeddedFont>
      <p:font typeface="Century Gothic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0EE396-6607-495D-BE9A-33C46457A235}">
  <a:tblStyle styleId="{9E0EE396-6607-495D-BE9A-33C46457A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font" Target="fonts/CenturyGothic-regular.fntdata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CenturyGothic-italic.fntdata"/><Relationship Id="rId32" Type="http://schemas.openxmlformats.org/officeDocument/2006/relationships/slide" Target="slides/slide26.xml"/><Relationship Id="rId76" Type="http://schemas.openxmlformats.org/officeDocument/2006/relationships/font" Target="fonts/CenturyGothic-bold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8" Type="http://schemas.openxmlformats.org/officeDocument/2006/relationships/font" Target="fonts/CenturyGothic-bold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7c71ee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7c71ee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cbfe95b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cbfe95b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cbfe95b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4cbfe95b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cbfe95b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cbfe95b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cbfe95b4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4cbfe95b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cbfe95b4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4cbfe95b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cbfe95b4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4cbfe95b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cbfe95b4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4cbfe95b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cbfe95b4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cbfe95b4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cbfe95b4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cbfe95b4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cbfe95b4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cbfe95b4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7c71ee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7c71ee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cbfe95b4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4cbfe95b4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cbfe95b4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cbfe95b4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cbfe95b4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cbfe95b4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cbfe95b4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4cbfe95b4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cbfe95b4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4cbfe95b4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cbfe95b4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4cbfe95b4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cbfe95b4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4cbfe95b4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 o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puede representar varios sonidos dependiendo de su posición en la palabra, como /s/ al inicio de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xilófono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 /ks/ en el medio de la palabra, como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4cbfe95b4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4cbfe95b4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cbfe95b4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cbfe95b4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4cbfe95b4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4cbfe95b4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7c71ee9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7c71ee9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8a88277c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8a88277c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8a88277c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28a88277c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/s/, /m/, /p/, /t/, /d/, /n/, /f/, /b/, /b/, /r/, /o/, /rr/, /i/, /ñ/, /a/ /ks/, /k/, /u/,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28a88277c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28a88277c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33-38 una a la vez y diga cada palabra en voz alta junto con ellos.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04a5ee84c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04a5ee84c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sa, pasa.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4a5ee84c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04a5ee84c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sar, pasar.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4a5ee84c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04a5ee84c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ne, pone.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4a5ee84c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04a5ee84c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ner, poner.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04a5ee84c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04a5ee84c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 - ta, pinta.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 - tar, pintar.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8a88277c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28a88277c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en - fer - mo, enfermo.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-fer - 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- fer - mo, enfermo)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enfermo	 	enfermo, en - fer - mo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en			en, /e/ /n/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fer 			fer, /f/ /e/ /r/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mo			mo, /m/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vor, favor.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- ré, daré.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tar, estar.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fer - mo, enfermo.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su - rra, susurra.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óp - ti - mo, óptimo.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73d86b1e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73d86b1e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47-49 una a la vez.</a:t>
            </a:r>
            <a:endParaRPr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8965503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18965503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por - tan - te, importante.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 - rri - do, aburrido.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pu - rru - ña, apurruña.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óp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ti - 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óp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ti - 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(óp - ti - mo, óptimo)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óptimo		óptimo, óp - ti - mo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óp		óp, /o/ 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		ti, /t/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		mo, /m/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28a88277cb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28a88277cb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51-53 una a la vez.</a:t>
            </a:r>
            <a:endParaRPr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73d86b1e4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373d86b1e4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favor, fa - vor, favor.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/o/, /r/. Favor, /f/, /a/, /b/, /o/,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73d86b1e4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373d86b1e4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reposa, re - po - sa, reposa.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po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Reposa, /rr/, /e/, /p/, /o/,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73d86b1e4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373d86b1e4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susurra, su - su - rra, susurra.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su - 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/a/. Susurra, /s/, /u/, /s/, /u/, /rr/,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55-60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55.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02b7b9b4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02b7b9b4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vo - ran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vo - ran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 - vo - ran, devoran)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devoran	devoran, de - vo - ran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		de, /d/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		vo, /b/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		ran, /r/ /a/ /n/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sí.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07b75975fb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07b75975fb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está enfermo.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 (1) Félix (2) está (3) enfermo (4). ¡Tiene cuatro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28a88277cb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28a88277cb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407c71ee94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407c71ee94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407c71ee94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407c71ee94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po - sa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po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 - po - sa, reposa)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reposa 	reposa, re - po - sa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		re, /rr/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		po, /p/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		sa, /s/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pu - rru - ña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pu - rru -ña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pu - rru - ña, apurruña)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apurruña	apurruña, a - pu - rru - ña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		a,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		pu, /p/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rru	 	rru, /rr/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		ña, /ñ/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88277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88277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10-29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{9E0EE396-6607-495D-BE9A-33C46457A235}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850" y="1442700"/>
            <a:ext cx="1906299" cy="29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04" name="Google Shape;204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10" name="Google Shape;210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16" name="Google Shape;216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22" name="Google Shape;222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28" name="Google Shape;228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4" name="Google Shape;234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40" name="Google Shape;240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46" name="Google Shape;24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52" name="Google Shape;25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58" name="Google Shape;25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052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4" name="Google Shape;26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70" name="Google Shape;27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76" name="Google Shape;27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82" name="Google Shape;28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88" name="Google Shape;2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94" name="Google Shape;2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x</a:t>
            </a:r>
            <a:endParaRPr sz="9600"/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k</a:t>
            </a:r>
            <a:endParaRPr sz="9600"/>
          </a:p>
        </p:txBody>
      </p:sp>
      <p:pic>
        <p:nvPicPr>
          <p:cNvPr id="306" name="Google Shape;30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312" name="Google Shape;312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18" name="Google Shape;318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55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{9E0EE396-6607-495D-BE9A-33C46457A235}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0" name="Google Shape;33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mínimo contraste</a:t>
            </a:r>
            <a:endParaRPr sz="3500"/>
          </a:p>
        </p:txBody>
      </p:sp>
      <p:pic>
        <p:nvPicPr>
          <p:cNvPr id="336" name="Google Shape;33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7"/>
          <p:cNvSpPr txBox="1"/>
          <p:nvPr>
            <p:ph idx="4294967295" type="body"/>
          </p:nvPr>
        </p:nvSpPr>
        <p:spPr>
          <a:xfrm>
            <a:off x="1651125" y="1606975"/>
            <a:ext cx="3084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42" name="Google Shape;342;p57"/>
          <p:cNvSpPr txBox="1"/>
          <p:nvPr/>
        </p:nvSpPr>
        <p:spPr>
          <a:xfrm>
            <a:off x="4556475" y="1606975"/>
            <a:ext cx="293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2972675" y="3043325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8"/>
          <p:cNvSpPr txBox="1"/>
          <p:nvPr>
            <p:ph idx="4294967295" type="body"/>
          </p:nvPr>
        </p:nvSpPr>
        <p:spPr>
          <a:xfrm>
            <a:off x="2026000" y="1596913"/>
            <a:ext cx="2742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50" name="Google Shape;350;p58"/>
          <p:cNvSpPr txBox="1"/>
          <p:nvPr/>
        </p:nvSpPr>
        <p:spPr>
          <a:xfrm>
            <a:off x="4580700" y="1596913"/>
            <a:ext cx="339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8"/>
          <p:cNvSpPr/>
          <p:nvPr/>
        </p:nvSpPr>
        <p:spPr>
          <a:xfrm>
            <a:off x="2862875" y="3053395"/>
            <a:ext cx="363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Google Shape;35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"/>
          <p:cNvSpPr txBox="1"/>
          <p:nvPr>
            <p:ph idx="4294967295" type="body"/>
          </p:nvPr>
        </p:nvSpPr>
        <p:spPr>
          <a:xfrm>
            <a:off x="1915988" y="1582888"/>
            <a:ext cx="2913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358" name="Google Shape;358;p59"/>
          <p:cNvSpPr txBox="1"/>
          <p:nvPr/>
        </p:nvSpPr>
        <p:spPr>
          <a:xfrm>
            <a:off x="4642363" y="1582888"/>
            <a:ext cx="282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9"/>
          <p:cNvSpPr/>
          <p:nvPr/>
        </p:nvSpPr>
        <p:spPr>
          <a:xfrm>
            <a:off x="3177225" y="3067420"/>
            <a:ext cx="308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 txBox="1"/>
          <p:nvPr>
            <p:ph idx="4294967295" type="body"/>
          </p:nvPr>
        </p:nvSpPr>
        <p:spPr>
          <a:xfrm>
            <a:off x="2141338" y="1606975"/>
            <a:ext cx="263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366" name="Google Shape;366;p60"/>
          <p:cNvSpPr txBox="1"/>
          <p:nvPr/>
        </p:nvSpPr>
        <p:spPr>
          <a:xfrm>
            <a:off x="4599363" y="1606975"/>
            <a:ext cx="326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60"/>
          <p:cNvSpPr/>
          <p:nvPr/>
        </p:nvSpPr>
        <p:spPr>
          <a:xfrm>
            <a:off x="3080875" y="3043325"/>
            <a:ext cx="356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/>
          <p:nvPr>
            <p:ph idx="4294967295" type="body"/>
          </p:nvPr>
        </p:nvSpPr>
        <p:spPr>
          <a:xfrm>
            <a:off x="1528250" y="1530775"/>
            <a:ext cx="327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pin</a:t>
            </a:r>
            <a:endParaRPr sz="9600"/>
          </a:p>
        </p:txBody>
      </p:sp>
      <p:sp>
        <p:nvSpPr>
          <p:cNvPr id="374" name="Google Shape;374;p61"/>
          <p:cNvSpPr txBox="1"/>
          <p:nvPr/>
        </p:nvSpPr>
        <p:spPr>
          <a:xfrm>
            <a:off x="4279450" y="15307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61"/>
          <p:cNvSpPr/>
          <p:nvPr/>
        </p:nvSpPr>
        <p:spPr>
          <a:xfrm>
            <a:off x="2873800" y="3119525"/>
            <a:ext cx="327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/>
          <p:nvPr>
            <p:ph idx="4294967295" type="body"/>
          </p:nvPr>
        </p:nvSpPr>
        <p:spPr>
          <a:xfrm>
            <a:off x="2390547" y="1606975"/>
            <a:ext cx="242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pin</a:t>
            </a:r>
            <a:endParaRPr sz="9600"/>
          </a:p>
        </p:txBody>
      </p:sp>
      <p:sp>
        <p:nvSpPr>
          <p:cNvPr id="382" name="Google Shape;382;p62"/>
          <p:cNvSpPr txBox="1"/>
          <p:nvPr/>
        </p:nvSpPr>
        <p:spPr>
          <a:xfrm>
            <a:off x="4627638" y="1606975"/>
            <a:ext cx="212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2"/>
          <p:cNvSpPr/>
          <p:nvPr/>
        </p:nvSpPr>
        <p:spPr>
          <a:xfrm>
            <a:off x="2971163" y="3043325"/>
            <a:ext cx="338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4" name="Google Shape;38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90" name="Google Shape;3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388" y="518588"/>
            <a:ext cx="3291225" cy="41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/>
          <p:nvPr>
            <p:ph idx="4294967295" type="body"/>
          </p:nvPr>
        </p:nvSpPr>
        <p:spPr>
          <a:xfrm>
            <a:off x="1767425" y="16450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</a:t>
            </a:r>
            <a:endParaRPr sz="9600"/>
          </a:p>
        </p:txBody>
      </p:sp>
      <p:sp>
        <p:nvSpPr>
          <p:cNvPr id="397" name="Google Shape;397;p64"/>
          <p:cNvSpPr txBox="1"/>
          <p:nvPr/>
        </p:nvSpPr>
        <p:spPr>
          <a:xfrm>
            <a:off x="4382325" y="16450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64"/>
          <p:cNvSpPr/>
          <p:nvPr/>
        </p:nvSpPr>
        <p:spPr>
          <a:xfrm>
            <a:off x="3164650" y="3005225"/>
            <a:ext cx="323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1555538" y="16831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405" name="Google Shape;405;p65"/>
          <p:cNvSpPr txBox="1"/>
          <p:nvPr/>
        </p:nvSpPr>
        <p:spPr>
          <a:xfrm>
            <a:off x="4667363" y="16831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65"/>
          <p:cNvSpPr/>
          <p:nvPr/>
        </p:nvSpPr>
        <p:spPr>
          <a:xfrm>
            <a:off x="3131588" y="2967125"/>
            <a:ext cx="293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7" name="Google Shape;4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2720975" y="1606975"/>
            <a:ext cx="168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13" name="Google Shape;413;p66"/>
          <p:cNvSpPr txBox="1"/>
          <p:nvPr/>
        </p:nvSpPr>
        <p:spPr>
          <a:xfrm>
            <a:off x="4227900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66"/>
          <p:cNvSpPr/>
          <p:nvPr/>
        </p:nvSpPr>
        <p:spPr>
          <a:xfrm>
            <a:off x="3061563" y="3043325"/>
            <a:ext cx="288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1187850" y="1728550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   en</a:t>
            </a:r>
            <a:endParaRPr sz="9600"/>
          </a:p>
        </p:txBody>
      </p:sp>
      <p:sp>
        <p:nvSpPr>
          <p:cNvPr id="421" name="Google Shape;421;p67"/>
          <p:cNvSpPr txBox="1"/>
          <p:nvPr/>
        </p:nvSpPr>
        <p:spPr>
          <a:xfrm>
            <a:off x="3514150" y="1728550"/>
            <a:ext cx="243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7"/>
          <p:cNvSpPr txBox="1"/>
          <p:nvPr/>
        </p:nvSpPr>
        <p:spPr>
          <a:xfrm>
            <a:off x="5426100" y="172855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7"/>
          <p:cNvSpPr/>
          <p:nvPr/>
        </p:nvSpPr>
        <p:spPr>
          <a:xfrm>
            <a:off x="2569975" y="3164900"/>
            <a:ext cx="497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4" name="Google Shape;42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8"/>
          <p:cNvSpPr txBox="1"/>
          <p:nvPr>
            <p:ph idx="4294967295" type="body"/>
          </p:nvPr>
        </p:nvSpPr>
        <p:spPr>
          <a:xfrm>
            <a:off x="1331075" y="16450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430" name="Google Shape;430;p68"/>
          <p:cNvSpPr txBox="1"/>
          <p:nvPr/>
        </p:nvSpPr>
        <p:spPr>
          <a:xfrm>
            <a:off x="3866450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8"/>
          <p:cNvSpPr txBox="1"/>
          <p:nvPr/>
        </p:nvSpPr>
        <p:spPr>
          <a:xfrm>
            <a:off x="5077225" y="1645075"/>
            <a:ext cx="273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8"/>
          <p:cNvSpPr/>
          <p:nvPr/>
        </p:nvSpPr>
        <p:spPr>
          <a:xfrm>
            <a:off x="2718750" y="3005225"/>
            <a:ext cx="399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>
            <p:ph idx="4294967295" type="body"/>
          </p:nvPr>
        </p:nvSpPr>
        <p:spPr>
          <a:xfrm>
            <a:off x="1360610" y="1764691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óp</a:t>
            </a:r>
            <a:endParaRPr sz="9600"/>
          </a:p>
        </p:txBody>
      </p:sp>
      <p:sp>
        <p:nvSpPr>
          <p:cNvPr id="439" name="Google Shape;439;p69"/>
          <p:cNvSpPr txBox="1"/>
          <p:nvPr/>
        </p:nvSpPr>
        <p:spPr>
          <a:xfrm>
            <a:off x="3887610" y="1764691"/>
            <a:ext cx="125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9"/>
          <p:cNvSpPr txBox="1"/>
          <p:nvPr/>
        </p:nvSpPr>
        <p:spPr>
          <a:xfrm>
            <a:off x="4577885" y="1764691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9"/>
          <p:cNvSpPr/>
          <p:nvPr/>
        </p:nvSpPr>
        <p:spPr>
          <a:xfrm>
            <a:off x="2388300" y="3225125"/>
            <a:ext cx="436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2" name="Google Shape;44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48" name="Google Shape;44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451688" y="16069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</a:t>
            </a:r>
            <a:endParaRPr sz="9600"/>
          </a:p>
        </p:txBody>
      </p:sp>
      <p:sp>
        <p:nvSpPr>
          <p:cNvPr id="454" name="Google Shape;454;p71"/>
          <p:cNvSpPr txBox="1"/>
          <p:nvPr/>
        </p:nvSpPr>
        <p:spPr>
          <a:xfrm>
            <a:off x="2615613" y="1606975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71"/>
          <p:cNvSpPr txBox="1"/>
          <p:nvPr/>
        </p:nvSpPr>
        <p:spPr>
          <a:xfrm>
            <a:off x="4326188" y="1606975"/>
            <a:ext cx="261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71"/>
          <p:cNvSpPr txBox="1"/>
          <p:nvPr/>
        </p:nvSpPr>
        <p:spPr>
          <a:xfrm>
            <a:off x="6575813" y="16069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71"/>
          <p:cNvSpPr/>
          <p:nvPr/>
        </p:nvSpPr>
        <p:spPr>
          <a:xfrm>
            <a:off x="1378338" y="3043325"/>
            <a:ext cx="655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8" name="Google Shape;45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738125" y="16450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    </a:t>
            </a:r>
            <a:r>
              <a:rPr lang="en" sz="9600"/>
              <a:t>a</a:t>
            </a:r>
            <a:endParaRPr sz="9600"/>
          </a:p>
        </p:txBody>
      </p:sp>
      <p:sp>
        <p:nvSpPr>
          <p:cNvPr id="464" name="Google Shape;464;p72"/>
          <p:cNvSpPr txBox="1"/>
          <p:nvPr/>
        </p:nvSpPr>
        <p:spPr>
          <a:xfrm>
            <a:off x="2864650" y="1645075"/>
            <a:ext cx="198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2"/>
          <p:cNvSpPr txBox="1"/>
          <p:nvPr/>
        </p:nvSpPr>
        <p:spPr>
          <a:xfrm>
            <a:off x="4448650" y="1645075"/>
            <a:ext cx="149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2"/>
          <p:cNvSpPr txBox="1"/>
          <p:nvPr/>
        </p:nvSpPr>
        <p:spPr>
          <a:xfrm>
            <a:off x="5397298" y="16450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2"/>
          <p:cNvSpPr/>
          <p:nvPr/>
        </p:nvSpPr>
        <p:spPr>
          <a:xfrm>
            <a:off x="2163100" y="3005225"/>
            <a:ext cx="498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3"/>
          <p:cNvSpPr txBox="1"/>
          <p:nvPr>
            <p:ph idx="4294967295" type="body"/>
          </p:nvPr>
        </p:nvSpPr>
        <p:spPr>
          <a:xfrm>
            <a:off x="537998" y="15179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74" name="Google Shape;474;p73"/>
          <p:cNvSpPr txBox="1"/>
          <p:nvPr/>
        </p:nvSpPr>
        <p:spPr>
          <a:xfrm>
            <a:off x="2795448" y="1517975"/>
            <a:ext cx="180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3"/>
          <p:cNvSpPr txBox="1"/>
          <p:nvPr/>
        </p:nvSpPr>
        <p:spPr>
          <a:xfrm>
            <a:off x="4380998" y="15179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3"/>
          <p:cNvSpPr txBox="1"/>
          <p:nvPr/>
        </p:nvSpPr>
        <p:spPr>
          <a:xfrm>
            <a:off x="5792398" y="1517975"/>
            <a:ext cx="252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3"/>
          <p:cNvSpPr/>
          <p:nvPr/>
        </p:nvSpPr>
        <p:spPr>
          <a:xfrm>
            <a:off x="2090448" y="2963675"/>
            <a:ext cx="541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125" y="450638"/>
            <a:ext cx="3350600" cy="424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Dictado</a:t>
            </a:r>
            <a:endParaRPr sz="3500"/>
          </a:p>
        </p:txBody>
      </p:sp>
      <p:pic>
        <p:nvPicPr>
          <p:cNvPr id="484" name="Google Shape;48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75"/>
          <p:cNvGraphicFramePr/>
          <p:nvPr/>
        </p:nvGraphicFramePr>
        <p:xfrm>
          <a:off x="155575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{9E0EE396-6607-495D-BE9A-33C46457A235}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0" name="Google Shape;49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76"/>
          <p:cNvGraphicFramePr/>
          <p:nvPr/>
        </p:nvGraphicFramePr>
        <p:xfrm>
          <a:off x="1622325" y="182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{9E0EE396-6607-495D-BE9A-33C46457A235}</a:tableStyleId>
              </a:tblPr>
              <a:tblGrid>
                <a:gridCol w="1005425"/>
                <a:gridCol w="1005425"/>
                <a:gridCol w="1005425"/>
                <a:gridCol w="1005425"/>
                <a:gridCol w="1005425"/>
                <a:gridCol w="1005425"/>
              </a:tblGrid>
              <a:tr h="149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6" name="Google Shape;49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77"/>
          <p:cNvGraphicFramePr/>
          <p:nvPr/>
        </p:nvGraphicFramePr>
        <p:xfrm>
          <a:off x="952475" y="188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{9E0EE396-6607-495D-BE9A-33C46457A235}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51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2" name="Google Shape;50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</a:t>
            </a:r>
            <a:r>
              <a:rPr lang="en" sz="3500"/>
              <a:t>epaso</a:t>
            </a:r>
            <a:endParaRPr sz="3500"/>
          </a:p>
        </p:txBody>
      </p:sp>
      <p:pic>
        <p:nvPicPr>
          <p:cNvPr id="508" name="Google Shape;50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hoy</a:t>
            </a:r>
            <a:endParaRPr sz="9600"/>
          </a:p>
        </p:txBody>
      </p:sp>
      <p:sp>
        <p:nvSpPr>
          <p:cNvPr id="514" name="Google Shape;514;p79"/>
          <p:cNvSpPr/>
          <p:nvPr/>
        </p:nvSpPr>
        <p:spPr>
          <a:xfrm>
            <a:off x="3563050" y="3176950"/>
            <a:ext cx="220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por</a:t>
            </a:r>
            <a:endParaRPr sz="9600"/>
          </a:p>
        </p:txBody>
      </p:sp>
      <p:sp>
        <p:nvSpPr>
          <p:cNvPr id="521" name="Google Shape;521;p80"/>
          <p:cNvSpPr/>
          <p:nvPr/>
        </p:nvSpPr>
        <p:spPr>
          <a:xfrm>
            <a:off x="3619150" y="3176950"/>
            <a:ext cx="191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28" name="Google Shape;528;p81"/>
          <p:cNvSpPr/>
          <p:nvPr/>
        </p:nvSpPr>
        <p:spPr>
          <a:xfrm>
            <a:off x="3404050" y="3176950"/>
            <a:ext cx="238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una</a:t>
            </a:r>
            <a:endParaRPr sz="9600"/>
          </a:p>
        </p:txBody>
      </p:sp>
      <p:sp>
        <p:nvSpPr>
          <p:cNvPr id="535" name="Google Shape;535;p82"/>
          <p:cNvSpPr/>
          <p:nvPr/>
        </p:nvSpPr>
        <p:spPr>
          <a:xfrm>
            <a:off x="3450825" y="3176950"/>
            <a:ext cx="227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/>
          <p:nvPr>
            <p:ph idx="4294967295" type="body"/>
          </p:nvPr>
        </p:nvSpPr>
        <p:spPr>
          <a:xfrm>
            <a:off x="287413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dar</a:t>
            </a:r>
            <a:endParaRPr sz="9600"/>
          </a:p>
        </p:txBody>
      </p:sp>
      <p:sp>
        <p:nvSpPr>
          <p:cNvPr id="542" name="Google Shape;542;p83"/>
          <p:cNvSpPr/>
          <p:nvPr/>
        </p:nvSpPr>
        <p:spPr>
          <a:xfrm>
            <a:off x="3581750" y="3176950"/>
            <a:ext cx="203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125" y="709775"/>
            <a:ext cx="5556576" cy="37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sí</a:t>
            </a:r>
            <a:endParaRPr sz="9600"/>
          </a:p>
        </p:txBody>
      </p:sp>
      <p:sp>
        <p:nvSpPr>
          <p:cNvPr id="549" name="Google Shape;549;p84"/>
          <p:cNvSpPr/>
          <p:nvPr/>
        </p:nvSpPr>
        <p:spPr>
          <a:xfrm>
            <a:off x="4208325" y="3176950"/>
            <a:ext cx="86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</a:t>
            </a:r>
            <a:r>
              <a:rPr lang="en" sz="3500"/>
              <a:t>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6"/>
          <p:cNvSpPr txBox="1"/>
          <p:nvPr>
            <p:ph idx="4294967295" type="body"/>
          </p:nvPr>
        </p:nvSpPr>
        <p:spPr>
          <a:xfrm>
            <a:off x="311700" y="1054800"/>
            <a:ext cx="8520600" cy="19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Hoy Félix está enfermo.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562" name="Google Shape;562;p86"/>
          <p:cNvSpPr/>
          <p:nvPr/>
        </p:nvSpPr>
        <p:spPr>
          <a:xfrm>
            <a:off x="786275" y="1944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6"/>
          <p:cNvSpPr/>
          <p:nvPr/>
        </p:nvSpPr>
        <p:spPr>
          <a:xfrm>
            <a:off x="2466725" y="1944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6"/>
          <p:cNvSpPr/>
          <p:nvPr/>
        </p:nvSpPr>
        <p:spPr>
          <a:xfrm>
            <a:off x="3998750" y="1944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6"/>
          <p:cNvSpPr/>
          <p:nvPr/>
        </p:nvSpPr>
        <p:spPr>
          <a:xfrm>
            <a:off x="6391575" y="19445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7"/>
          <p:cNvSpPr txBox="1"/>
          <p:nvPr>
            <p:ph idx="4294967295" type="body"/>
          </p:nvPr>
        </p:nvSpPr>
        <p:spPr>
          <a:xfrm>
            <a:off x="427525" y="594350"/>
            <a:ext cx="8520600" cy="41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Félix  se  pone  su manta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 y  apurruña  a Rodolfo.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572" name="Google Shape;572;p87"/>
          <p:cNvSpPr/>
          <p:nvPr/>
        </p:nvSpPr>
        <p:spPr>
          <a:xfrm>
            <a:off x="1014875" y="14111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7"/>
          <p:cNvSpPr/>
          <p:nvPr/>
        </p:nvSpPr>
        <p:spPr>
          <a:xfrm>
            <a:off x="2386475" y="14111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7"/>
          <p:cNvSpPr/>
          <p:nvPr/>
        </p:nvSpPr>
        <p:spPr>
          <a:xfrm>
            <a:off x="4062875" y="14111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7"/>
          <p:cNvSpPr/>
          <p:nvPr/>
        </p:nvSpPr>
        <p:spPr>
          <a:xfrm>
            <a:off x="5663075" y="14111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7"/>
          <p:cNvSpPr/>
          <p:nvPr/>
        </p:nvSpPr>
        <p:spPr>
          <a:xfrm>
            <a:off x="7339475" y="14111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7"/>
          <p:cNvSpPr/>
          <p:nvPr/>
        </p:nvSpPr>
        <p:spPr>
          <a:xfrm>
            <a:off x="633875" y="3199887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7"/>
          <p:cNvSpPr/>
          <p:nvPr/>
        </p:nvSpPr>
        <p:spPr>
          <a:xfrm>
            <a:off x="2767475" y="3199887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7"/>
          <p:cNvSpPr/>
          <p:nvPr/>
        </p:nvSpPr>
        <p:spPr>
          <a:xfrm>
            <a:off x="4948433" y="3199887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7"/>
          <p:cNvSpPr/>
          <p:nvPr/>
        </p:nvSpPr>
        <p:spPr>
          <a:xfrm>
            <a:off x="6701033" y="3199887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1" name="Google Shape;58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87" name="Google Shape;58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9"/>
          <p:cNvSpPr txBox="1"/>
          <p:nvPr>
            <p:ph idx="4294967295" type="body"/>
          </p:nvPr>
        </p:nvSpPr>
        <p:spPr>
          <a:xfrm>
            <a:off x="732325" y="12510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    ______    </a:t>
            </a:r>
            <a:r>
              <a:rPr lang="en" sz="6000">
                <a:solidFill>
                  <a:srgbClr val="000000"/>
                </a:solidFill>
              </a:rPr>
              <a:t>____</a:t>
            </a:r>
            <a:r>
              <a:rPr lang="en" sz="6000">
                <a:solidFill>
                  <a:srgbClr val="000000"/>
                </a:solidFill>
              </a:rPr>
              <a:t> _________.</a:t>
            </a:r>
            <a:endParaRPr sz="9600"/>
          </a:p>
        </p:txBody>
      </p:sp>
      <p:pic>
        <p:nvPicPr>
          <p:cNvPr id="593" name="Google Shape;59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0"/>
          <p:cNvSpPr txBox="1"/>
          <p:nvPr>
            <p:ph idx="4294967295" type="body"/>
          </p:nvPr>
        </p:nvSpPr>
        <p:spPr>
          <a:xfrm>
            <a:off x="311700" y="1512000"/>
            <a:ext cx="8520600" cy="19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</a:rPr>
              <a:t>Hoy Félix está enfermo.</a:t>
            </a:r>
            <a:endParaRPr sz="5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99" name="Google Shape;59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1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05" name="Google Shape;605;p91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06" name="Google Shape;606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2" name="Google Shape;61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75" y="446675"/>
            <a:ext cx="2990851" cy="42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450" y="715150"/>
            <a:ext cx="3287100" cy="37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