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5143500" cx="9144000"/>
  <p:notesSz cx="6858000" cy="9144000"/>
  <p:embeddedFontLst>
    <p:embeddedFont>
      <p:font typeface="Century Gothic"/>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6">
          <p15:clr>
            <a:srgbClr val="747775"/>
          </p15:clr>
        </p15:guide>
        <p15:guide id="4" pos="5564">
          <p15:clr>
            <a:srgbClr val="747775"/>
          </p15:clr>
        </p15:guide>
        <p15:guide id="5" pos="2719">
          <p15:clr>
            <a:srgbClr val="747775"/>
          </p15:clr>
        </p15:guide>
        <p15:guide id="6" pos="3041">
          <p15:clr>
            <a:srgbClr val="747775"/>
          </p15:clr>
        </p15:guide>
        <p15:guide id="7" pos="2857">
          <p15:clr>
            <a:srgbClr val="747775"/>
          </p15:clr>
        </p15:guide>
        <p15:guide id="8" orient="horz" pos="605">
          <p15:clr>
            <a:srgbClr val="747775"/>
          </p15:clr>
        </p15:guide>
        <p15:guide id="9" orient="horz" pos="2857">
          <p15:clr>
            <a:srgbClr val="747775"/>
          </p15:clr>
        </p15:guide>
        <p15:guide id="10" orient="horz" pos="662">
          <p15:clr>
            <a:srgbClr val="747775"/>
          </p15:clr>
        </p15:guide>
        <p15:guide id="11" orient="horz" pos="26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565059-7BAC-4AB4-81AE-ADBFE428A85E}">
  <a:tblStyle styleId="{FA565059-7BAC-4AB4-81AE-ADBFE428A85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91061AB-60CA-451F-B355-42EECC5C2D2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6"/>
        <p:guide pos="5564"/>
        <p:guide pos="2719"/>
        <p:guide pos="3041"/>
        <p:guide pos="2857"/>
        <p:guide pos="605" orient="horz"/>
        <p:guide pos="2857" orient="horz"/>
        <p:guide pos="662" orient="horz"/>
        <p:guide pos="26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enturyGothic-italic.fntdata"/><Relationship Id="rId72" Type="http://schemas.openxmlformats.org/officeDocument/2006/relationships/font" Target="fonts/CenturyGothic-bold.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CenturyGothic-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CenturyGothic-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43057dc4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43057dc4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4f3ddbc66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4f3ddbc66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4f3ddbc66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4f3ddbc66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4f3ddbc66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4f3ddbc66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4f3ddbc66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4f3ddbc66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4f3ddbc66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34f3ddbc662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oi.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4f3ddbc66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34f3ddbc662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4f3ddbc66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34f3ddbc662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4f3ddbc66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34f3ddbc662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una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ai, /a/, /i/, ai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au, /a/, /u/, au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ei, /e/, /i/, ei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eu, /e/, /u/, eu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oi, /o/, /i/, oi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ui, /u/, /i/, ui</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i="1">
              <a:solidFill>
                <a:srgbClr val="363535"/>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19-27 una a la vez y diga cada sílaba en voz alta junto con ellos.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vuel.</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43057dc4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43057dc4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gua.</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pien.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la.</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to.</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mien.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co.</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vi.</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rá.</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2678d608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g32678d608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gua.</a:t>
            </a:r>
            <a:r>
              <a:rPr i="1" lang="en">
                <a:solidFill>
                  <a:srgbClr val="363535"/>
                </a:solidFill>
                <a:latin typeface="Century Gothic"/>
                <a:ea typeface="Century Gothic"/>
                <a:cs typeface="Century Gothic"/>
                <a:sym typeface="Century Gothic"/>
              </a:rPr>
              <a:t> ¿Cuántos sonidos tiene la sílaba? (3)</a:t>
            </a:r>
            <a:r>
              <a:rPr lang="en">
                <a:solidFill>
                  <a:srgbClr val="363535"/>
                </a:solidFill>
                <a:latin typeface="Century Gothic"/>
                <a:ea typeface="Century Gothic"/>
                <a:cs typeface="Century Gothic"/>
                <a:sym typeface="Century Gothic"/>
              </a:rPr>
              <a:t> /g/, /u/, /a/, gua.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43057dc49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43057dc49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3833559bd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g33833559bd3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pien.</a:t>
            </a:r>
            <a:r>
              <a:rPr i="1" lang="en">
                <a:solidFill>
                  <a:srgbClr val="363535"/>
                </a:solidFill>
                <a:latin typeface="Century Gothic"/>
                <a:ea typeface="Century Gothic"/>
                <a:cs typeface="Century Gothic"/>
                <a:sym typeface="Century Gothic"/>
              </a:rPr>
              <a:t> ¿Cuántos sonidos tiene la sílaba? (4)</a:t>
            </a:r>
            <a:r>
              <a:rPr lang="en">
                <a:solidFill>
                  <a:srgbClr val="363535"/>
                </a:solidFill>
                <a:latin typeface="Century Gothic"/>
                <a:ea typeface="Century Gothic"/>
                <a:cs typeface="Century Gothic"/>
                <a:sym typeface="Century Gothic"/>
              </a:rPr>
              <a:t> /p/, /i/, /e/, /n/, pien.</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43057dc49f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343057dc49f_0_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32-37 una a la vez y diga cada palabra en voz alta junto con ellos.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guar - de,</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guarde.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al - guien,</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alguien.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vien - to,</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viento.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3833559bd3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33833559bd3_1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sua - ve,</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suave.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3833559bd3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g33833559bd3_1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len - gua,</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lengua.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3833559bd3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g33833559bd3_1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pien - sa,</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piensa.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3833559bd3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33833559bd3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39-44 una a la vez para cada palabra.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co - mien - za, comienza.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a - sien - te, asiente.</a:t>
            </a:r>
            <a:r>
              <a:rPr i="1" lang="en" sz="600">
                <a:solidFill>
                  <a:srgbClr val="0E0E0E"/>
                </a:solidFill>
                <a:latin typeface="Century Gothic"/>
                <a:ea typeface="Century Gothic"/>
                <a:cs typeface="Century Gothic"/>
                <a:sym typeface="Century Gothic"/>
              </a:rPr>
              <a:t>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a - sien - te?</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 - sien - te, asiente)</a:t>
            </a:r>
            <a:endParaRPr b="1" sz="13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asiente, a - sien - te.</a:t>
            </a:r>
            <a:r>
              <a:rPr i="1" lang="en" sz="600">
                <a:solidFill>
                  <a:srgbClr val="0E0E0E"/>
                </a:solidFill>
                <a:latin typeface="Century Gothic"/>
                <a:ea typeface="Century Gothic"/>
                <a:cs typeface="Century Gothic"/>
                <a:sym typeface="Century Gothic"/>
              </a:rPr>
              <a:t>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asiente</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(asiente, a - sien - te)</a:t>
            </a:r>
            <a:r>
              <a:rPr lang="en" sz="1000">
                <a:solidFill>
                  <a:srgbClr val="0E0E0E"/>
                </a:solidFill>
                <a:latin typeface="Century Gothic"/>
                <a:ea typeface="Century Gothic"/>
                <a:cs typeface="Century Gothic"/>
                <a:sym typeface="Century Gothic"/>
              </a:rPr>
              <a:t> </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a:t>
            </a:r>
            <a:r>
              <a:rPr lang="en">
                <a:solidFill>
                  <a:srgbClr val="0E0E0E"/>
                </a:solidFill>
                <a:latin typeface="Century Gothic"/>
                <a:ea typeface="Century Gothic"/>
                <a:cs typeface="Century Gothic"/>
                <a:sym typeface="Century Gothic"/>
              </a:rPr>
              <a:t>siguiente</a:t>
            </a:r>
            <a:r>
              <a:rPr lang="en">
                <a:solidFill>
                  <a:srgbClr val="0E0E0E"/>
                </a:solidFill>
                <a:latin typeface="Century Gothic"/>
                <a:ea typeface="Century Gothic"/>
                <a:cs typeface="Century Gothic"/>
                <a:sym typeface="Century Gothic"/>
              </a:rPr>
              <a:t> diapositiva.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3833559bd3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33833559bd3_1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sien - to, asiento.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3833559bd3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g33833559bd3_1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bri - llan - te, brillante.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3833559bd3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33833559bd3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en - cuen - tra, encuentra.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3833559bd3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g33833559bd3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es - cue - la, escuela.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3833559bd3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g33833559bd3_1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sien - te, asiente.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43057dc49f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343057dc49f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46-50 una a la vez y repita lentamente si es necesario.</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en - tu - sias - mo, entusiasmo.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43057dc49f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343057dc49f_0_5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 - mo - cio - na - da, emocionada.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31abc48af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g331abc48af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rá - pi - da - men - te</a:t>
            </a:r>
            <a:r>
              <a:rPr lang="en">
                <a:solidFill>
                  <a:srgbClr val="363535"/>
                </a:solidFill>
                <a:latin typeface="Century Gothic"/>
                <a:ea typeface="Century Gothic"/>
                <a:cs typeface="Century Gothic"/>
                <a:sym typeface="Century Gothic"/>
              </a:rPr>
              <a:t>,</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rápidamente</a:t>
            </a:r>
            <a:r>
              <a:rPr lang="en" sz="1200">
                <a:solidFill>
                  <a:srgbClr val="363535"/>
                </a:solidFill>
                <a:latin typeface="Century Gothic"/>
                <a:ea typeface="Century Gothic"/>
                <a:cs typeface="Century Gothic"/>
                <a:sym typeface="Century Gothic"/>
              </a:rPr>
              <a:t>.</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331abc48af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g331abc48afb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si - len - cio - so,</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silencioso</a:t>
            </a:r>
            <a:r>
              <a:rPr lang="en" sz="1200">
                <a:solidFill>
                  <a:srgbClr val="363535"/>
                </a:solidFill>
                <a:latin typeface="Century Gothic"/>
                <a:ea typeface="Century Gothic"/>
                <a:cs typeface="Century Gothic"/>
                <a:sym typeface="Century Gothic"/>
              </a:rPr>
              <a:t>.</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392172fb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3392172fb2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au - to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au - to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(au - to, auto)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auto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(auto, au - to)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391f87840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g3391f87840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dis - fru - tan - do,</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disfrutando</a:t>
            </a:r>
            <a:r>
              <a:rPr lang="en" sz="1200">
                <a:solidFill>
                  <a:srgbClr val="363535"/>
                </a:solidFill>
                <a:latin typeface="Century Gothic"/>
                <a:ea typeface="Century Gothic"/>
                <a:cs typeface="Century Gothic"/>
                <a:sym typeface="Century Gothic"/>
              </a:rPr>
              <a:t>.</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52-54 una a la vez.</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p>
          <a:p>
            <a:pPr indent="0" lvl="0" marL="0" rtl="0" algn="l">
              <a:lnSpc>
                <a:spcPct val="100000"/>
              </a:lnSpc>
              <a:spcBef>
                <a:spcPts val="0"/>
              </a:spcBef>
              <a:spcAft>
                <a:spcPts val="0"/>
              </a:spcAft>
              <a:buSzPts val="1100"/>
              <a:buNone/>
            </a:pPr>
            <a:r>
              <a:t/>
            </a:r>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auto, au - to, auto.</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au - to</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au</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/a/, /u/</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to,</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/t/, /o/. Auto, /a/, /u/, /t/, /o/.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3ff13fb7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 name="Google Shape;621;g33ff13fb70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aire, ai - re, aire.</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ai - re</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ai</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/a/, /i/</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re,</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/r/, /e/. Aire, /a/, /i/, /r/, /e/.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causa, cau - sa, causa.</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cau - sa</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cau</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/k/, /a/, /u/</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sa,</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/s/, /a/. Causa, /k/, /a/, /u/, /s/, /a/.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9" name="Google Shape;639;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Este.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384f44b9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5" name="Google Shape;645;g3384f44b9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Guille.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Guille.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3833559bd3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7" name="Google Shape;657;g33833559bd3_1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392172fb2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3392172fb2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nue - vo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nue - vo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(nue - vo, nuevo)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363535"/>
                </a:solidFill>
                <a:latin typeface="Century Gothic"/>
                <a:ea typeface="Century Gothic"/>
                <a:cs typeface="Century Gothic"/>
                <a:sym typeface="Century Gothic"/>
              </a:rPr>
              <a:t>nuevo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(nuevo, nue - vo)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3833559bd3_1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g33833559bd3_1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¡Este auto es increíble! </a:t>
            </a:r>
            <a:r>
              <a:rPr i="1" lang="en">
                <a:solidFill>
                  <a:schemeClr val="dk1"/>
                </a:solidFill>
                <a:latin typeface="Century Gothic"/>
                <a:ea typeface="Century Gothic"/>
                <a:cs typeface="Century Gothic"/>
                <a:sym typeface="Century Gothic"/>
              </a:rPr>
              <a:t>Vamos a repetir la oración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la oración en voz alta junto con los estudiantes. Cuente las palabras en la oración si los estudiantes todavía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3ff13fad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g33ff13fadd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343057dc49f_0_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343057dc49f_0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343057dc49f_0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343057dc49f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392172fb2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392172fb2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sien - to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a - sien - to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 - sien - to, asiento)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asiento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(asiento, a - sien - to)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392172fb2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3392172fb27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si - len - cio - so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si - len - cio - so</a:t>
            </a:r>
            <a:r>
              <a:rPr i="1" lang="en">
                <a:solidFill>
                  <a:srgbClr val="0E0E0E"/>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si - len - cio - so</a:t>
            </a:r>
            <a:r>
              <a:rPr i="1" lang="en">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silencioso</a:t>
            </a:r>
            <a:r>
              <a:rPr i="1" lang="en">
                <a:solidFill>
                  <a:srgbClr val="595959"/>
                </a:solidFill>
                <a:latin typeface="Century Gothic"/>
                <a:ea typeface="Century Gothic"/>
                <a:cs typeface="Century Gothic"/>
                <a:sym typeface="Century Gothic"/>
              </a:rPr>
              <a:t>)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silencioso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silencioso</a:t>
            </a:r>
            <a:r>
              <a:rPr i="1" lang="en">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si - len - cio - so</a:t>
            </a:r>
            <a:r>
              <a:rPr i="1" lang="en">
                <a:solidFill>
                  <a:srgbClr val="595959"/>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4f3ddbc6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34f3ddbc66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 /u/, como en </a:t>
            </a:r>
            <a:r>
              <a:rPr lang="en">
                <a:solidFill>
                  <a:srgbClr val="0E0E0E"/>
                </a:solidFill>
                <a:latin typeface="Century Gothic"/>
                <a:ea typeface="Century Gothic"/>
                <a:cs typeface="Century Gothic"/>
                <a:sym typeface="Century Gothic"/>
              </a:rPr>
              <a:t>auto</a:t>
            </a:r>
            <a:r>
              <a:rPr lang="en">
                <a:solidFill>
                  <a:srgbClr val="0E0E0E"/>
                </a:solidFill>
                <a:latin typeface="Century Gothic"/>
                <a:ea typeface="Century Gothic"/>
                <a:cs typeface="Century Gothic"/>
                <a:sym typeface="Century Gothic"/>
              </a:rPr>
              <a:t>.</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10-13 una a la vez y diga cada diptongo en voz alta junto con ellos.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42" name="Shape 42"/>
        <p:cNvGrpSpPr/>
        <p:nvPr/>
      </p:nvGrpSpPr>
      <p:grpSpPr>
        <a:xfrm>
          <a:off x="0" y="0"/>
          <a:ext cx="0" cy="0"/>
          <a:chOff x="0" y="0"/>
          <a:chExt cx="0" cy="0"/>
        </a:xfrm>
      </p:grpSpPr>
      <p:sp>
        <p:nvSpPr>
          <p:cNvPr id="43" name="Google Shape;43;p11"/>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1"/>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1"/>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46" name="Google Shape;46;p11"/>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 name="Google Shape;47;p11"/>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48" name="Shape 48"/>
        <p:cNvGrpSpPr/>
        <p:nvPr/>
      </p:nvGrpSpPr>
      <p:grpSpPr>
        <a:xfrm>
          <a:off x="0" y="0"/>
          <a:ext cx="0" cy="0"/>
          <a:chOff x="0" y="0"/>
          <a:chExt cx="0" cy="0"/>
        </a:xfrm>
      </p:grpSpPr>
      <p:sp>
        <p:nvSpPr>
          <p:cNvPr id="49" name="Google Shape;49;p12"/>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2"/>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12"/>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2" name="Google Shape;52;p12"/>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 name="Google Shape;53;p12"/>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54" name="Shape 54"/>
        <p:cNvGrpSpPr/>
        <p:nvPr/>
      </p:nvGrpSpPr>
      <p:grpSpPr>
        <a:xfrm>
          <a:off x="0" y="0"/>
          <a:ext cx="0" cy="0"/>
          <a:chOff x="0" y="0"/>
          <a:chExt cx="0" cy="0"/>
        </a:xfrm>
      </p:grpSpPr>
      <p:sp>
        <p:nvSpPr>
          <p:cNvPr id="55" name="Google Shape;55;p13"/>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3"/>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8" name="Google Shape;58;p13"/>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 name="Google Shape;59;p1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60" name="Shape 60"/>
        <p:cNvGrpSpPr/>
        <p:nvPr/>
      </p:nvGrpSpPr>
      <p:grpSpPr>
        <a:xfrm>
          <a:off x="0" y="0"/>
          <a:ext cx="0" cy="0"/>
          <a:chOff x="0" y="0"/>
          <a:chExt cx="0" cy="0"/>
        </a:xfrm>
      </p:grpSpPr>
      <p:sp>
        <p:nvSpPr>
          <p:cNvPr id="61" name="Google Shape;61;p14"/>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4"/>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64" name="Google Shape;64;p14"/>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 name="Google Shape;65;p1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66" name="Shape 66"/>
        <p:cNvGrpSpPr/>
        <p:nvPr/>
      </p:nvGrpSpPr>
      <p:grpSpPr>
        <a:xfrm>
          <a:off x="0" y="0"/>
          <a:ext cx="0" cy="0"/>
          <a:chOff x="0" y="0"/>
          <a:chExt cx="0" cy="0"/>
        </a:xfrm>
      </p:grpSpPr>
      <p:sp>
        <p:nvSpPr>
          <p:cNvPr id="67" name="Google Shape;67;p15"/>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5"/>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0" name="Google Shape;70;p15"/>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72" name="Shape 72"/>
        <p:cNvGrpSpPr/>
        <p:nvPr/>
      </p:nvGrpSpPr>
      <p:grpSpPr>
        <a:xfrm>
          <a:off x="0" y="0"/>
          <a:ext cx="0" cy="0"/>
          <a:chOff x="0" y="0"/>
          <a:chExt cx="0" cy="0"/>
        </a:xfrm>
      </p:grpSpPr>
      <p:sp>
        <p:nvSpPr>
          <p:cNvPr id="73" name="Google Shape;73;p16"/>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6"/>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6" name="Google Shape;76;p1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7" name="Google Shape;77;p16"/>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80" name="Google Shape;80;p17"/>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81" name="Google Shape;81;p17"/>
          <p:cNvSpPr txBox="1"/>
          <p:nvPr>
            <p:ph idx="1" type="subTitle"/>
          </p:nvPr>
        </p:nvSpPr>
        <p:spPr>
          <a:xfrm>
            <a:off x="3117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2" name="Google Shape;82;p17"/>
          <p:cNvSpPr txBox="1"/>
          <p:nvPr>
            <p:ph idx="2" type="subTitle"/>
          </p:nvPr>
        </p:nvSpPr>
        <p:spPr>
          <a:xfrm>
            <a:off x="32310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3" name="Google Shape;83;p17"/>
          <p:cNvSpPr txBox="1"/>
          <p:nvPr>
            <p:ph idx="3" type="subTitle"/>
          </p:nvPr>
        </p:nvSpPr>
        <p:spPr>
          <a:xfrm>
            <a:off x="6150300" y="3298375"/>
            <a:ext cx="2682000" cy="1149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4" name="Google Shape;84;p17"/>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5" name="Google Shape;85;p17"/>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6" name="Google Shape;86;p17"/>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87" name="Shape 87"/>
        <p:cNvGrpSpPr/>
        <p:nvPr/>
      </p:nvGrpSpPr>
      <p:grpSpPr>
        <a:xfrm>
          <a:off x="0" y="0"/>
          <a:ext cx="0" cy="0"/>
          <a:chOff x="0" y="0"/>
          <a:chExt cx="0" cy="0"/>
        </a:xfrm>
      </p:grpSpPr>
      <p:sp>
        <p:nvSpPr>
          <p:cNvPr id="88" name="Google Shape;88;p18"/>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9" name="Google Shape;89;p18"/>
          <p:cNvGraphicFramePr/>
          <p:nvPr/>
        </p:nvGraphicFramePr>
        <p:xfrm>
          <a:off x="280700" y="1076350"/>
          <a:ext cx="3000000" cy="3000000"/>
        </p:xfrm>
        <a:graphic>
          <a:graphicData uri="http://schemas.openxmlformats.org/drawingml/2006/table">
            <a:tbl>
              <a:tblPr>
                <a:noFill/>
                <a:tableStyleId>{FA565059-7BAC-4AB4-81AE-ADBFE428A85E}</a:tableStyleId>
              </a:tblPr>
              <a:tblGrid>
                <a:gridCol w="2857175"/>
                <a:gridCol w="2857175"/>
                <a:gridCol w="2857175"/>
              </a:tblGrid>
              <a:tr h="41745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91" name="Google Shape;91;p18"/>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4" name="Google Shape;94;p19"/>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 name="Google Shape;95;p19"/>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 name="Google Shape;96;p19"/>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 name="Google Shape;97;p19"/>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 name="Google Shape;98;p19"/>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 name="Google Shape;99;p19"/>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 name="Google Shape;100;p19"/>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 name="Google Shape;101;p19"/>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 name="Google Shape;102;p19"/>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9"/>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9"/>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5" name="Google Shape;105;p19"/>
          <p:cNvGrpSpPr/>
          <p:nvPr/>
        </p:nvGrpSpPr>
        <p:grpSpPr>
          <a:xfrm>
            <a:off x="2081051" y="4771850"/>
            <a:ext cx="4981899" cy="259175"/>
            <a:chOff x="2188251" y="4771850"/>
            <a:chExt cx="4981899" cy="259175"/>
          </a:xfrm>
        </p:grpSpPr>
        <p:sp>
          <p:nvSpPr>
            <p:cNvPr id="106" name="Google Shape;106;p19"/>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07" name="Google Shape;107;p19"/>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08" name="Google Shape;108;p19"/>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 name="Google Shape;109;p19"/>
          <p:cNvSpPr txBox="1"/>
          <p:nvPr>
            <p:ph type="ctrTitle"/>
          </p:nvPr>
        </p:nvSpPr>
        <p:spPr>
          <a:xfrm>
            <a:off x="311700" y="458700"/>
            <a:ext cx="8520600" cy="4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10" name="Google Shape;110;p19"/>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3" name="Google Shape;113;p20"/>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4" name="Google Shape;114;p20"/>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15" name="Google Shape;115;p20"/>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6" name="Google Shape;116;p2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9" name="Shape 9"/>
        <p:cNvGrpSpPr/>
        <p:nvPr/>
      </p:nvGrpSpPr>
      <p:grpSpPr>
        <a:xfrm>
          <a:off x="0" y="0"/>
          <a:ext cx="0" cy="0"/>
          <a:chOff x="0" y="0"/>
          <a:chExt cx="0" cy="0"/>
        </a:xfrm>
      </p:grpSpPr>
      <p:sp>
        <p:nvSpPr>
          <p:cNvPr id="10" name="Google Shape;1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 name="Google Shape;11;p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2" name="Google Shape;12;p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9" name="Google Shape;119;p21"/>
          <p:cNvSpPr txBox="1"/>
          <p:nvPr>
            <p:ph type="ctrTitle"/>
          </p:nvPr>
        </p:nvSpPr>
        <p:spPr>
          <a:xfrm>
            <a:off x="457213" y="2112264"/>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20" name="Google Shape;120;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1" name="Google Shape;121;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22" name="Shape 122"/>
        <p:cNvGrpSpPr/>
        <p:nvPr/>
      </p:nvGrpSpPr>
      <p:grpSpPr>
        <a:xfrm>
          <a:off x="0" y="0"/>
          <a:ext cx="0" cy="0"/>
          <a:chOff x="0" y="0"/>
          <a:chExt cx="0" cy="0"/>
        </a:xfrm>
      </p:grpSpPr>
      <p:pic>
        <p:nvPicPr>
          <p:cNvPr id="123" name="Google Shape;123;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4" name="Google Shape;124;p22"/>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5" name="Google Shape;125;p22"/>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22"/>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2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8" name="Google Shape;128;p2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29" name="Google Shape;129;p22"/>
          <p:cNvSpPr/>
          <p:nvPr>
            <p:ph idx="2" type="pic"/>
          </p:nvPr>
        </p:nvSpPr>
        <p:spPr>
          <a:xfrm>
            <a:off x="113275" y="4162550"/>
            <a:ext cx="822900" cy="822900"/>
          </a:xfrm>
          <a:prstGeom prst="ellipse">
            <a:avLst/>
          </a:prstGeom>
          <a:noFill/>
          <a:ln>
            <a:noFill/>
          </a:ln>
        </p:spPr>
      </p:sp>
      <p:sp>
        <p:nvSpPr>
          <p:cNvPr id="130" name="Google Shape;130;p22"/>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1">
  <p:cSld name="TITLE_4_1_3_1_3_1_2">
    <p:bg>
      <p:bgPr>
        <a:solidFill>
          <a:schemeClr val="dk2"/>
        </a:solidFill>
      </p:bgPr>
    </p:bg>
    <p:spTree>
      <p:nvGrpSpPr>
        <p:cNvPr id="131" name="Shape 131"/>
        <p:cNvGrpSpPr/>
        <p:nvPr/>
      </p:nvGrpSpPr>
      <p:grpSpPr>
        <a:xfrm>
          <a:off x="0" y="0"/>
          <a:ext cx="0" cy="0"/>
          <a:chOff x="0" y="0"/>
          <a:chExt cx="0" cy="0"/>
        </a:xfrm>
      </p:grpSpPr>
      <p:pic>
        <p:nvPicPr>
          <p:cNvPr id="132" name="Google Shape;132;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3" name="Google Shape;133;p23"/>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4" name="Google Shape;134;p23"/>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35" name="Google Shape;135;p2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6" name="Google Shape;136;p2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37" name="Shape 137"/>
        <p:cNvGrpSpPr/>
        <p:nvPr/>
      </p:nvGrpSpPr>
      <p:grpSpPr>
        <a:xfrm>
          <a:off x="0" y="0"/>
          <a:ext cx="0" cy="0"/>
          <a:chOff x="0" y="0"/>
          <a:chExt cx="0" cy="0"/>
        </a:xfrm>
      </p:grpSpPr>
      <p:pic>
        <p:nvPicPr>
          <p:cNvPr id="138" name="Google Shape;138;p2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9" name="Google Shape;139;p24"/>
          <p:cNvSpPr txBox="1"/>
          <p:nvPr>
            <p:ph type="ctrTitle"/>
          </p:nvPr>
        </p:nvSpPr>
        <p:spPr>
          <a:xfrm>
            <a:off x="457200" y="1835075"/>
            <a:ext cx="4114800" cy="671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40" name="Google Shape;140;p24"/>
          <p:cNvSpPr txBox="1"/>
          <p:nvPr>
            <p:ph idx="1" type="subTitle"/>
          </p:nvPr>
        </p:nvSpPr>
        <p:spPr>
          <a:xfrm>
            <a:off x="457200" y="2613550"/>
            <a:ext cx="4114800" cy="792600"/>
          </a:xfrm>
          <a:prstGeom prst="rect">
            <a:avLst/>
          </a:prstGeom>
        </p:spPr>
        <p:txBody>
          <a:bodyPr anchorCtr="0" anchor="t" bIns="91425" lIns="91425" spcFirstLastPara="1" rIns="91425" wrap="square" tIns="91425">
            <a:norm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41" name="Google Shape;141;p24"/>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42" name="Google Shape;142;p24"/>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43" name="Google Shape;143;p24"/>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4" name="Google Shape;144;p24"/>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5" name="Google Shape;145;p24"/>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6" name="Google Shape;146;p24"/>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7" name="Google Shape;147;p24"/>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8" name="Google Shape;148;p24"/>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49" name="Shape 149"/>
        <p:cNvGrpSpPr/>
        <p:nvPr/>
      </p:nvGrpSpPr>
      <p:grpSpPr>
        <a:xfrm>
          <a:off x="0" y="0"/>
          <a:ext cx="0" cy="0"/>
          <a:chOff x="0" y="0"/>
          <a:chExt cx="0" cy="0"/>
        </a:xfrm>
      </p:grpSpPr>
      <p:pic>
        <p:nvPicPr>
          <p:cNvPr id="150" name="Google Shape;150;p25"/>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54" name="Shape 154"/>
        <p:cNvGrpSpPr/>
        <p:nvPr/>
      </p:nvGrpSpPr>
      <p:grpSpPr>
        <a:xfrm>
          <a:off x="0" y="0"/>
          <a:ext cx="0" cy="0"/>
          <a:chOff x="0" y="0"/>
          <a:chExt cx="0" cy="0"/>
        </a:xfrm>
      </p:grpSpPr>
      <p:sp>
        <p:nvSpPr>
          <p:cNvPr id="155" name="Google Shape;155;p27"/>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6" name="Google Shape;156;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7" name="Google Shape;157;p27"/>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158" name="Shape 158"/>
        <p:cNvGrpSpPr/>
        <p:nvPr/>
      </p:nvGrpSpPr>
      <p:grpSpPr>
        <a:xfrm>
          <a:off x="0" y="0"/>
          <a:ext cx="0" cy="0"/>
          <a:chOff x="0" y="0"/>
          <a:chExt cx="0" cy="0"/>
        </a:xfrm>
      </p:grpSpPr>
      <p:sp>
        <p:nvSpPr>
          <p:cNvPr id="159" name="Google Shape;159;p28"/>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0" name="Google Shape;160;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1" name="Google Shape;161;p28"/>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162" name="Shape 162"/>
        <p:cNvGrpSpPr/>
        <p:nvPr/>
      </p:nvGrpSpPr>
      <p:grpSpPr>
        <a:xfrm>
          <a:off x="0" y="0"/>
          <a:ext cx="0" cy="0"/>
          <a:chOff x="0" y="0"/>
          <a:chExt cx="0" cy="0"/>
        </a:xfrm>
      </p:grpSpPr>
      <p:sp>
        <p:nvSpPr>
          <p:cNvPr id="163" name="Google Shape;163;p29"/>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4" name="Google Shape;164;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5" name="Google Shape;165;p29"/>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166" name="Shape 166"/>
        <p:cNvGrpSpPr/>
        <p:nvPr/>
      </p:nvGrpSpPr>
      <p:grpSpPr>
        <a:xfrm>
          <a:off x="0" y="0"/>
          <a:ext cx="0" cy="0"/>
          <a:chOff x="0" y="0"/>
          <a:chExt cx="0" cy="0"/>
        </a:xfrm>
      </p:grpSpPr>
      <p:sp>
        <p:nvSpPr>
          <p:cNvPr id="167" name="Google Shape;167;p30"/>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8" name="Google Shape;168;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9" name="Google Shape;169;p30"/>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170" name="Shape 170"/>
        <p:cNvGrpSpPr/>
        <p:nvPr/>
      </p:nvGrpSpPr>
      <p:grpSpPr>
        <a:xfrm>
          <a:off x="0" y="0"/>
          <a:ext cx="0" cy="0"/>
          <a:chOff x="0" y="0"/>
          <a:chExt cx="0" cy="0"/>
        </a:xfrm>
      </p:grpSpPr>
      <p:sp>
        <p:nvSpPr>
          <p:cNvPr id="171" name="Google Shape;171;p31"/>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2" name="Google Shape;172;p3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73" name="Google Shape;173;p31"/>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 name="Google Shape;15;p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6" name="Google Shape;16;p4"/>
          <p:cNvSpPr txBox="1"/>
          <p:nvPr>
            <p:ph idx="1" type="body"/>
          </p:nvPr>
        </p:nvSpPr>
        <p:spPr>
          <a:xfrm>
            <a:off x="311700" y="14501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17" name="Google Shape;17;p4"/>
          <p:cNvSpPr txBox="1"/>
          <p:nvPr>
            <p:ph idx="2" type="subTitle"/>
          </p:nvPr>
        </p:nvSpPr>
        <p:spPr>
          <a:xfrm>
            <a:off x="311850" y="980925"/>
            <a:ext cx="8520600" cy="4692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200"/>
              </a:spcBef>
              <a:spcAft>
                <a:spcPts val="0"/>
              </a:spcAft>
              <a:buSzPts val="1800"/>
              <a:buNone/>
              <a:defRPr/>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174" name="Shape 174"/>
        <p:cNvGrpSpPr/>
        <p:nvPr/>
      </p:nvGrpSpPr>
      <p:grpSpPr>
        <a:xfrm>
          <a:off x="0" y="0"/>
          <a:ext cx="0" cy="0"/>
          <a:chOff x="0" y="0"/>
          <a:chExt cx="0" cy="0"/>
        </a:xfrm>
      </p:grpSpPr>
      <p:sp>
        <p:nvSpPr>
          <p:cNvPr id="175" name="Google Shape;175;p32"/>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6" name="Google Shape;176;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77" name="Google Shape;177;p32"/>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178" name="Shape 178"/>
        <p:cNvGrpSpPr/>
        <p:nvPr/>
      </p:nvGrpSpPr>
      <p:grpSpPr>
        <a:xfrm>
          <a:off x="0" y="0"/>
          <a:ext cx="0" cy="0"/>
          <a:chOff x="0" y="0"/>
          <a:chExt cx="0" cy="0"/>
        </a:xfrm>
      </p:grpSpPr>
      <p:sp>
        <p:nvSpPr>
          <p:cNvPr id="179" name="Google Shape;179;p33"/>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33"/>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1" name="Google Shape;181;p33"/>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2" name="Google Shape;182;p33"/>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3" name="Google Shape;183;p33"/>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184" name="Shape 184"/>
        <p:cNvGrpSpPr/>
        <p:nvPr/>
      </p:nvGrpSpPr>
      <p:grpSpPr>
        <a:xfrm>
          <a:off x="0" y="0"/>
          <a:ext cx="0" cy="0"/>
          <a:chOff x="0" y="0"/>
          <a:chExt cx="0" cy="0"/>
        </a:xfrm>
      </p:grpSpPr>
      <p:sp>
        <p:nvSpPr>
          <p:cNvPr id="185" name="Google Shape;185;p34"/>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34"/>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34"/>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8" name="Google Shape;188;p34"/>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9" name="Google Shape;189;p34"/>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190" name="Shape 190"/>
        <p:cNvGrpSpPr/>
        <p:nvPr/>
      </p:nvGrpSpPr>
      <p:grpSpPr>
        <a:xfrm>
          <a:off x="0" y="0"/>
          <a:ext cx="0" cy="0"/>
          <a:chOff x="0" y="0"/>
          <a:chExt cx="0" cy="0"/>
        </a:xfrm>
      </p:grpSpPr>
      <p:sp>
        <p:nvSpPr>
          <p:cNvPr id="191" name="Google Shape;191;p35"/>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35"/>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3" name="Google Shape;193;p35"/>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94" name="Google Shape;194;p35"/>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95" name="Google Shape;195;p35"/>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196" name="Shape 196"/>
        <p:cNvGrpSpPr/>
        <p:nvPr/>
      </p:nvGrpSpPr>
      <p:grpSpPr>
        <a:xfrm>
          <a:off x="0" y="0"/>
          <a:ext cx="0" cy="0"/>
          <a:chOff x="0" y="0"/>
          <a:chExt cx="0" cy="0"/>
        </a:xfrm>
      </p:grpSpPr>
      <p:sp>
        <p:nvSpPr>
          <p:cNvPr id="197" name="Google Shape;197;p36"/>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36"/>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9" name="Google Shape;199;p36"/>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0" name="Google Shape;200;p36"/>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1" name="Google Shape;201;p36"/>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202" name="Shape 202"/>
        <p:cNvGrpSpPr/>
        <p:nvPr/>
      </p:nvGrpSpPr>
      <p:grpSpPr>
        <a:xfrm>
          <a:off x="0" y="0"/>
          <a:ext cx="0" cy="0"/>
          <a:chOff x="0" y="0"/>
          <a:chExt cx="0" cy="0"/>
        </a:xfrm>
      </p:grpSpPr>
      <p:sp>
        <p:nvSpPr>
          <p:cNvPr id="203" name="Google Shape;203;p37"/>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37"/>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5" name="Google Shape;205;p37"/>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6" name="Google Shape;206;p37"/>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7" name="Google Shape;207;p37"/>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208" name="Shape 208"/>
        <p:cNvGrpSpPr/>
        <p:nvPr/>
      </p:nvGrpSpPr>
      <p:grpSpPr>
        <a:xfrm>
          <a:off x="0" y="0"/>
          <a:ext cx="0" cy="0"/>
          <a:chOff x="0" y="0"/>
          <a:chExt cx="0" cy="0"/>
        </a:xfrm>
      </p:grpSpPr>
      <p:sp>
        <p:nvSpPr>
          <p:cNvPr id="209" name="Google Shape;209;p38"/>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38"/>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1" name="Google Shape;211;p38"/>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12" name="Google Shape;212;p38"/>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13" name="Google Shape;213;p38"/>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214" name="Shape 214"/>
        <p:cNvGrpSpPr/>
        <p:nvPr/>
      </p:nvGrpSpPr>
      <p:grpSpPr>
        <a:xfrm>
          <a:off x="0" y="0"/>
          <a:ext cx="0" cy="0"/>
          <a:chOff x="0" y="0"/>
          <a:chExt cx="0" cy="0"/>
        </a:xfrm>
      </p:grpSpPr>
      <p:sp>
        <p:nvSpPr>
          <p:cNvPr id="215" name="Google Shape;215;p3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6" name="Google Shape;216;p39"/>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7" name="Google Shape;217;p39"/>
          <p:cNvSpPr txBox="1"/>
          <p:nvPr>
            <p:ph idx="1" type="body"/>
          </p:nvPr>
        </p:nvSpPr>
        <p:spPr>
          <a:xfrm>
            <a:off x="311700" y="10177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218" name="Shape 218"/>
        <p:cNvGrpSpPr/>
        <p:nvPr/>
      </p:nvGrpSpPr>
      <p:grpSpPr>
        <a:xfrm>
          <a:off x="0" y="0"/>
          <a:ext cx="0" cy="0"/>
          <a:chOff x="0" y="0"/>
          <a:chExt cx="0" cy="0"/>
        </a:xfrm>
      </p:grpSpPr>
      <p:sp>
        <p:nvSpPr>
          <p:cNvPr id="219" name="Google Shape;219;p4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20" name="Google Shape;220;p40"/>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21" name="Google Shape;221;p40"/>
          <p:cNvSpPr txBox="1"/>
          <p:nvPr>
            <p:ph idx="1" type="body"/>
          </p:nvPr>
        </p:nvSpPr>
        <p:spPr>
          <a:xfrm>
            <a:off x="311700" y="14501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22" name="Google Shape;222;p40"/>
          <p:cNvSpPr txBox="1"/>
          <p:nvPr>
            <p:ph idx="2" type="subTitle"/>
          </p:nvPr>
        </p:nvSpPr>
        <p:spPr>
          <a:xfrm>
            <a:off x="311850" y="980925"/>
            <a:ext cx="8520600" cy="469200"/>
          </a:xfrm>
          <a:prstGeom prst="rect">
            <a:avLst/>
          </a:prstGeom>
        </p:spPr>
        <p:txBody>
          <a:bodyPr anchorCtr="0" anchor="t" bIns="91425" lIns="91425" spcFirstLastPara="1" rIns="91425" wrap="square" tIns="91425">
            <a:normAutofit/>
          </a:bodyPr>
          <a:lstStyle>
            <a:lvl1pPr lvl="0">
              <a:spcBef>
                <a:spcPts val="200"/>
              </a:spcBef>
              <a:spcAft>
                <a:spcPts val="0"/>
              </a:spcAft>
              <a:buSzPts val="1800"/>
              <a:buNone/>
              <a:defRPr/>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223" name="Shape 223"/>
        <p:cNvGrpSpPr/>
        <p:nvPr/>
      </p:nvGrpSpPr>
      <p:grpSpPr>
        <a:xfrm>
          <a:off x="0" y="0"/>
          <a:ext cx="0" cy="0"/>
          <a:chOff x="0" y="0"/>
          <a:chExt cx="0" cy="0"/>
        </a:xfrm>
      </p:grpSpPr>
      <p:sp>
        <p:nvSpPr>
          <p:cNvPr id="224" name="Google Shape;224;p4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25" name="Google Shape;225;p41"/>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26" name="Google Shape;226;p41"/>
          <p:cNvSpPr txBox="1"/>
          <p:nvPr>
            <p:ph idx="1" type="subTitle"/>
          </p:nvPr>
        </p:nvSpPr>
        <p:spPr>
          <a:xfrm>
            <a:off x="3117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7" name="Google Shape;227;p41"/>
          <p:cNvSpPr txBox="1"/>
          <p:nvPr>
            <p:ph idx="2" type="subTitle"/>
          </p:nvPr>
        </p:nvSpPr>
        <p:spPr>
          <a:xfrm>
            <a:off x="32310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8" name="Google Shape;228;p41"/>
          <p:cNvSpPr txBox="1"/>
          <p:nvPr>
            <p:ph idx="3" type="subTitle"/>
          </p:nvPr>
        </p:nvSpPr>
        <p:spPr>
          <a:xfrm>
            <a:off x="6150300" y="3298375"/>
            <a:ext cx="2682000" cy="1149000"/>
          </a:xfrm>
          <a:prstGeom prst="rect">
            <a:avLst/>
          </a:prstGeom>
        </p:spPr>
        <p:txBody>
          <a:bodyPr anchorCtr="0" anchor="t" bIns="91425" lIns="91425" spcFirstLastPara="1" rIns="91425" wrap="square" tIns="91425">
            <a:norm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9" name="Google Shape;229;p41"/>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30" name="Google Shape;230;p41"/>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31" name="Google Shape;231;p41"/>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1" name="Google Shape;21;p5"/>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232" name="Shape 232"/>
        <p:cNvGrpSpPr/>
        <p:nvPr/>
      </p:nvGrpSpPr>
      <p:grpSpPr>
        <a:xfrm>
          <a:off x="0" y="0"/>
          <a:ext cx="0" cy="0"/>
          <a:chOff x="0" y="0"/>
          <a:chExt cx="0" cy="0"/>
        </a:xfrm>
      </p:grpSpPr>
      <p:sp>
        <p:nvSpPr>
          <p:cNvPr id="233" name="Google Shape;233;p42"/>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34" name="Google Shape;234;p42"/>
          <p:cNvGraphicFramePr/>
          <p:nvPr/>
        </p:nvGraphicFramePr>
        <p:xfrm>
          <a:off x="280700" y="1076350"/>
          <a:ext cx="3000000" cy="3000000"/>
        </p:xfrm>
        <a:graphic>
          <a:graphicData uri="http://schemas.openxmlformats.org/drawingml/2006/table">
            <a:tbl>
              <a:tblPr>
                <a:noFill/>
                <a:tableStyleId>{691061AB-60CA-451F-B355-42EECC5C2D27}</a:tableStyleId>
              </a:tblPr>
              <a:tblGrid>
                <a:gridCol w="2857175"/>
                <a:gridCol w="2857175"/>
                <a:gridCol w="2857175"/>
              </a:tblGrid>
              <a:tr h="417450">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p>
                      <a:pPr indent="0" lvl="0" marL="45720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235" name="Google Shape;235;p42"/>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36" name="Google Shape;236;p42"/>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237" name="Shape 237"/>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_1">
    <p:bg>
      <p:bgPr>
        <a:solidFill>
          <a:schemeClr val="dk2"/>
        </a:solidFill>
      </p:bgPr>
    </p:bg>
    <p:spTree>
      <p:nvGrpSpPr>
        <p:cNvPr id="238" name="Shape 238"/>
        <p:cNvGrpSpPr/>
        <p:nvPr/>
      </p:nvGrpSpPr>
      <p:grpSpPr>
        <a:xfrm>
          <a:off x="0" y="0"/>
          <a:ext cx="0" cy="0"/>
          <a:chOff x="0" y="0"/>
          <a:chExt cx="0" cy="0"/>
        </a:xfrm>
      </p:grpSpPr>
      <p:pic>
        <p:nvPicPr>
          <p:cNvPr id="239" name="Google Shape;239;p4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40" name="Google Shape;240;p44"/>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41" name="Google Shape;241;p44"/>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42" name="Google Shape;242;p44"/>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43" name="Google Shape;243;p44"/>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22" name="Shape 22"/>
        <p:cNvGrpSpPr/>
        <p:nvPr/>
      </p:nvGrpSpPr>
      <p:grpSpPr>
        <a:xfrm>
          <a:off x="0" y="0"/>
          <a:ext cx="0" cy="0"/>
          <a:chOff x="0" y="0"/>
          <a:chExt cx="0" cy="0"/>
        </a:xfrm>
      </p:grpSpPr>
      <p:sp>
        <p:nvSpPr>
          <p:cNvPr id="23" name="Google Shape;23;p6"/>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5" name="Google Shape;25;p6"/>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9" name="Google Shape;29;p7"/>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30" name="Shape 30"/>
        <p:cNvGrpSpPr/>
        <p:nvPr/>
      </p:nvGrpSpPr>
      <p:grpSpPr>
        <a:xfrm>
          <a:off x="0" y="0"/>
          <a:ext cx="0" cy="0"/>
          <a:chOff x="0" y="0"/>
          <a:chExt cx="0" cy="0"/>
        </a:xfrm>
      </p:grpSpPr>
      <p:sp>
        <p:nvSpPr>
          <p:cNvPr id="31" name="Google Shape;31;p8"/>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 name="Google Shape;32;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3" name="Google Shape;33;p8"/>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34" name="Shape 34"/>
        <p:cNvGrpSpPr/>
        <p:nvPr/>
      </p:nvGrpSpPr>
      <p:grpSpPr>
        <a:xfrm>
          <a:off x="0" y="0"/>
          <a:ext cx="0" cy="0"/>
          <a:chOff x="0" y="0"/>
          <a:chExt cx="0" cy="0"/>
        </a:xfrm>
      </p:grpSpPr>
      <p:sp>
        <p:nvSpPr>
          <p:cNvPr id="35" name="Google Shape;35;p9"/>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7" name="Google Shape;37;p9"/>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38" name="Shape 38"/>
        <p:cNvGrpSpPr/>
        <p:nvPr/>
      </p:nvGrpSpPr>
      <p:grpSpPr>
        <a:xfrm>
          <a:off x="0" y="0"/>
          <a:ext cx="0" cy="0"/>
          <a:chOff x="0" y="0"/>
          <a:chExt cx="0" cy="0"/>
        </a:xfrm>
      </p:grpSpPr>
      <p:sp>
        <p:nvSpPr>
          <p:cNvPr id="39" name="Google Shape;39;p10"/>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0" name="Google Shape;40;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41" name="Google Shape;41;p10"/>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theme" Target="../theme/theme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63535"/>
              </a:buClr>
              <a:buSzPts val="2400"/>
              <a:buFont typeface="Century Gothic"/>
              <a:buNone/>
              <a:defRPr b="1" i="0" sz="2400" u="none" cap="none" strike="noStrike">
                <a:solidFill>
                  <a:srgbClr val="363535"/>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1pPr>
            <a:lvl2pPr indent="-342900" lvl="1" marL="9144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2pPr>
            <a:lvl3pPr indent="-317500" lvl="2" marL="13716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3pPr>
            <a:lvl4pPr indent="-317500" lvl="3" marL="18288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4pPr>
            <a:lvl5pPr indent="-298450" lvl="4" marL="22860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5pPr>
            <a:lvl6pPr indent="-298450" lvl="5" marL="27432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6pPr>
            <a:lvl7pPr indent="-298450" lvl="6" marL="32004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7pPr>
            <a:lvl8pPr indent="-298450" lvl="7" marL="36576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8pPr>
            <a:lvl9pPr indent="-298450" lvl="8" marL="4114800" marR="0" rtl="0" algn="l">
              <a:lnSpc>
                <a:spcPct val="115000"/>
              </a:lnSpc>
              <a:spcBef>
                <a:spcPts val="200"/>
              </a:spcBef>
              <a:spcAft>
                <a:spcPts val="20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63535"/>
              </a:buClr>
              <a:buSzPts val="2400"/>
              <a:buFont typeface="Century Gothic"/>
              <a:buNone/>
              <a:defRPr b="1" sz="2400">
                <a:solidFill>
                  <a:srgbClr val="363535"/>
                </a:solidFill>
                <a:latin typeface="Century Gothic"/>
                <a:ea typeface="Century Gothic"/>
                <a:cs typeface="Century Gothic"/>
                <a:sym typeface="Century Gothi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53" name="Google Shape;153;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1pPr>
            <a:lvl2pPr indent="-342900" lvl="1" marL="9144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2pPr>
            <a:lvl3pPr indent="-317500" lvl="2" marL="13716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3pPr>
            <a:lvl4pPr indent="-317500" lvl="3" marL="18288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4pPr>
            <a:lvl5pPr indent="-298450" lvl="4" marL="22860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5pPr>
            <a:lvl6pPr indent="-298450" lvl="5" marL="27432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6pPr>
            <a:lvl7pPr indent="-298450" lvl="6" marL="32004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7pPr>
            <a:lvl8pPr indent="-298450" lvl="7" marL="36576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8pPr>
            <a:lvl9pPr indent="-298450" lvl="8" marL="4114800">
              <a:lnSpc>
                <a:spcPct val="115000"/>
              </a:lnSpc>
              <a:spcBef>
                <a:spcPts val="200"/>
              </a:spcBef>
              <a:spcAft>
                <a:spcPts val="20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0.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4.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 Id="rId3"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8.xml"/><Relationship Id="rId3"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 Id="rId3"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 Id="rId3" Type="http://schemas.openxmlformats.org/officeDocument/2006/relationships/image" Target="../media/image1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2.xml"/><Relationship Id="rId3"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45"/>
          <p:cNvSpPr txBox="1"/>
          <p:nvPr>
            <p:ph type="ctrTitle"/>
          </p:nvPr>
        </p:nvSpPr>
        <p:spPr>
          <a:xfrm>
            <a:off x="311700" y="458700"/>
            <a:ext cx="8520600" cy="4617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pic>
        <p:nvPicPr>
          <p:cNvPr id="249" name="Google Shape;249;p45"/>
          <p:cNvPicPr preferRelativeResize="0"/>
          <p:nvPr/>
        </p:nvPicPr>
        <p:blipFill rotWithShape="1">
          <a:blip r:embed="rId3">
            <a:alphaModFix/>
          </a:blip>
          <a:srcRect b="1037" l="0" r="0" t="1047"/>
          <a:stretch/>
        </p:blipFill>
        <p:spPr>
          <a:xfrm>
            <a:off x="3674710" y="1602550"/>
            <a:ext cx="1794576" cy="2798824"/>
          </a:xfrm>
          <a:prstGeom prst="rect">
            <a:avLst/>
          </a:prstGeom>
          <a:noFill/>
          <a:ln>
            <a:noFill/>
          </a:ln>
        </p:spPr>
      </p:pic>
      <p:sp>
        <p:nvSpPr>
          <p:cNvPr id="250" name="Google Shape;250;p45"/>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20.2</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5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04" name="Google Shape;304;p54"/>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5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10" name="Google Shape;310;p55"/>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5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16" name="Google Shape;316;p56"/>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5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22" name="Google Shape;322;p57"/>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8"/>
          <p:cNvSpPr txBox="1"/>
          <p:nvPr>
            <p:ph idx="4294967295" type="body"/>
          </p:nvPr>
        </p:nvSpPr>
        <p:spPr>
          <a:xfrm>
            <a:off x="311700" y="18168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oi</a:t>
            </a:r>
            <a:endParaRPr sz="9600"/>
          </a:p>
        </p:txBody>
      </p:sp>
      <p:pic>
        <p:nvPicPr>
          <p:cNvPr id="328" name="Google Shape;328;p58"/>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9"/>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ui</a:t>
            </a:r>
            <a:endParaRPr sz="9600"/>
          </a:p>
        </p:txBody>
      </p:sp>
      <p:pic>
        <p:nvPicPr>
          <p:cNvPr id="334" name="Google Shape;334;p59"/>
          <p:cNvPicPr preferRelativeResize="0"/>
          <p:nvPr>
            <p:ph idx="2" type="pic"/>
          </p:nvPr>
        </p:nvPicPr>
        <p:blipFill rotWithShape="1">
          <a:blip r:embed="rId3">
            <a:alphaModFix/>
          </a:blip>
          <a:srcRect b="0" l="0" r="0" t="0"/>
          <a:stretch/>
        </p:blipFill>
        <p:spPr>
          <a:xfrm>
            <a:off x="82575" y="4166775"/>
            <a:ext cx="873000" cy="8730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38" name="Shape 338"/>
        <p:cNvGrpSpPr/>
        <p:nvPr/>
      </p:nvGrpSpPr>
      <p:grpSpPr>
        <a:xfrm>
          <a:off x="0" y="0"/>
          <a:ext cx="0" cy="0"/>
          <a:chOff x="0" y="0"/>
          <a:chExt cx="0" cy="0"/>
        </a:xfrm>
      </p:grpSpPr>
      <p:pic>
        <p:nvPicPr>
          <p:cNvPr id="339" name="Google Shape;339;p60"/>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340" name="Google Shape;340;p60"/>
          <p:cNvSpPr txBox="1"/>
          <p:nvPr>
            <p:ph type="ctrTitle"/>
          </p:nvPr>
        </p:nvSpPr>
        <p:spPr>
          <a:xfrm>
            <a:off x="457200" y="37708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3. Dictado</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graphicFrame>
        <p:nvGraphicFramePr>
          <p:cNvPr id="345" name="Google Shape;345;p61"/>
          <p:cNvGraphicFramePr/>
          <p:nvPr/>
        </p:nvGraphicFramePr>
        <p:xfrm>
          <a:off x="2635475" y="1477400"/>
          <a:ext cx="3000000" cy="3000000"/>
        </p:xfrm>
        <a:graphic>
          <a:graphicData uri="http://schemas.openxmlformats.org/drawingml/2006/table">
            <a:tbl>
              <a:tblPr>
                <a:noFill/>
                <a:tableStyleId>{691061AB-60CA-451F-B355-42EECC5C2D27}</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346" name="Google Shape;346;p61"/>
          <p:cNvPicPr preferRelativeResize="0"/>
          <p:nvPr>
            <p:ph idx="2" type="pic"/>
          </p:nvPr>
        </p:nvPicPr>
        <p:blipFill rotWithShape="1">
          <a:blip r:embed="rId3">
            <a:alphaModFix/>
          </a:blip>
          <a:srcRect b="0" l="0" r="0" t="0"/>
          <a:stretch/>
        </p:blipFill>
        <p:spPr>
          <a:xfrm>
            <a:off x="-2" y="4159400"/>
            <a:ext cx="923100" cy="923100"/>
          </a:xfrm>
          <a:prstGeom prst="ellipse">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50" name="Shape 350"/>
        <p:cNvGrpSpPr/>
        <p:nvPr/>
      </p:nvGrpSpPr>
      <p:grpSpPr>
        <a:xfrm>
          <a:off x="0" y="0"/>
          <a:ext cx="0" cy="0"/>
          <a:chOff x="0" y="0"/>
          <a:chExt cx="0" cy="0"/>
        </a:xfrm>
      </p:grpSpPr>
      <p:pic>
        <p:nvPicPr>
          <p:cNvPr id="351" name="Google Shape;351;p62"/>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352" name="Google Shape;352;p62"/>
          <p:cNvSpPr txBox="1"/>
          <p:nvPr>
            <p:ph type="ctrTitle"/>
          </p:nvPr>
        </p:nvSpPr>
        <p:spPr>
          <a:xfrm>
            <a:off x="457200" y="351057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4. Sílabas </a:t>
            </a:r>
            <a:endParaRPr sz="3500"/>
          </a:p>
        </p:txBody>
      </p:sp>
      <p:pic>
        <p:nvPicPr>
          <p:cNvPr id="353" name="Google Shape;353;p62"/>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3"/>
          <p:cNvSpPr txBox="1"/>
          <p:nvPr>
            <p:ph idx="4294967295" type="body"/>
          </p:nvPr>
        </p:nvSpPr>
        <p:spPr>
          <a:xfrm>
            <a:off x="275200" y="161873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vuel</a:t>
            </a:r>
            <a:endParaRPr sz="9600"/>
          </a:p>
        </p:txBody>
      </p:sp>
      <p:sp>
        <p:nvSpPr>
          <p:cNvPr id="359" name="Google Shape;359;p63"/>
          <p:cNvSpPr/>
          <p:nvPr/>
        </p:nvSpPr>
        <p:spPr>
          <a:xfrm>
            <a:off x="3307500" y="3031563"/>
            <a:ext cx="2612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60" name="Google Shape;360;p63"/>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4" name="Shape 254"/>
        <p:cNvGrpSpPr/>
        <p:nvPr/>
      </p:nvGrpSpPr>
      <p:grpSpPr>
        <a:xfrm>
          <a:off x="0" y="0"/>
          <a:ext cx="0" cy="0"/>
          <a:chOff x="0" y="0"/>
          <a:chExt cx="0" cy="0"/>
        </a:xfrm>
      </p:grpSpPr>
      <p:sp>
        <p:nvSpPr>
          <p:cNvPr id="255" name="Google Shape;255;p46"/>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4"/>
          <p:cNvSpPr txBox="1"/>
          <p:nvPr>
            <p:ph idx="4294967295" type="body"/>
          </p:nvPr>
        </p:nvSpPr>
        <p:spPr>
          <a:xfrm>
            <a:off x="311700" y="15615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gua</a:t>
            </a:r>
            <a:endParaRPr sz="9600"/>
          </a:p>
        </p:txBody>
      </p:sp>
      <p:sp>
        <p:nvSpPr>
          <p:cNvPr id="366" name="Google Shape;366;p64"/>
          <p:cNvSpPr/>
          <p:nvPr/>
        </p:nvSpPr>
        <p:spPr>
          <a:xfrm>
            <a:off x="3390150" y="3088713"/>
            <a:ext cx="2477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67" name="Google Shape;367;p64"/>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5"/>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pien</a:t>
            </a:r>
            <a:endParaRPr sz="9600"/>
          </a:p>
        </p:txBody>
      </p:sp>
      <p:sp>
        <p:nvSpPr>
          <p:cNvPr id="373" name="Google Shape;373;p65"/>
          <p:cNvSpPr/>
          <p:nvPr/>
        </p:nvSpPr>
        <p:spPr>
          <a:xfrm>
            <a:off x="3231850" y="3050613"/>
            <a:ext cx="2862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4" name="Google Shape;374;p65"/>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6"/>
          <p:cNvSpPr txBox="1"/>
          <p:nvPr>
            <p:ph idx="4294967295" type="body"/>
          </p:nvPr>
        </p:nvSpPr>
        <p:spPr>
          <a:xfrm>
            <a:off x="311700" y="165683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la</a:t>
            </a:r>
            <a:endParaRPr sz="9600"/>
          </a:p>
        </p:txBody>
      </p:sp>
      <p:sp>
        <p:nvSpPr>
          <p:cNvPr id="380" name="Google Shape;380;p66"/>
          <p:cNvSpPr/>
          <p:nvPr/>
        </p:nvSpPr>
        <p:spPr>
          <a:xfrm>
            <a:off x="3877350" y="2993463"/>
            <a:ext cx="1583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1" name="Google Shape;381;p66"/>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7"/>
          <p:cNvSpPr txBox="1"/>
          <p:nvPr>
            <p:ph idx="4294967295" type="body"/>
          </p:nvPr>
        </p:nvSpPr>
        <p:spPr>
          <a:xfrm>
            <a:off x="311700" y="16123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to</a:t>
            </a:r>
            <a:endParaRPr sz="9600"/>
          </a:p>
        </p:txBody>
      </p:sp>
      <p:sp>
        <p:nvSpPr>
          <p:cNvPr id="387" name="Google Shape;387;p67"/>
          <p:cNvSpPr/>
          <p:nvPr/>
        </p:nvSpPr>
        <p:spPr>
          <a:xfrm>
            <a:off x="3785350" y="3037913"/>
            <a:ext cx="1624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8" name="Google Shape;388;p67"/>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8"/>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mien</a:t>
            </a:r>
            <a:endParaRPr sz="9600"/>
          </a:p>
        </p:txBody>
      </p:sp>
      <p:sp>
        <p:nvSpPr>
          <p:cNvPr id="394" name="Google Shape;394;p68"/>
          <p:cNvSpPr/>
          <p:nvPr/>
        </p:nvSpPr>
        <p:spPr>
          <a:xfrm>
            <a:off x="3030325" y="3050613"/>
            <a:ext cx="3243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95" name="Google Shape;395;p68"/>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9"/>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co</a:t>
            </a:r>
            <a:endParaRPr sz="9600"/>
          </a:p>
        </p:txBody>
      </p:sp>
      <p:sp>
        <p:nvSpPr>
          <p:cNvPr id="401" name="Google Shape;401;p69"/>
          <p:cNvSpPr/>
          <p:nvPr/>
        </p:nvSpPr>
        <p:spPr>
          <a:xfrm>
            <a:off x="3688525" y="3050613"/>
            <a:ext cx="1810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2" name="Google Shape;402;p69"/>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0"/>
          <p:cNvSpPr txBox="1"/>
          <p:nvPr>
            <p:ph idx="4294967295" type="body"/>
          </p:nvPr>
        </p:nvSpPr>
        <p:spPr>
          <a:xfrm>
            <a:off x="311700" y="16250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vi</a:t>
            </a:r>
            <a:endParaRPr sz="9600"/>
          </a:p>
        </p:txBody>
      </p:sp>
      <p:sp>
        <p:nvSpPr>
          <p:cNvPr id="408" name="Google Shape;408;p70"/>
          <p:cNvSpPr/>
          <p:nvPr/>
        </p:nvSpPr>
        <p:spPr>
          <a:xfrm>
            <a:off x="3897500" y="3025213"/>
            <a:ext cx="1487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9" name="Google Shape;409;p70"/>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1"/>
          <p:cNvSpPr txBox="1"/>
          <p:nvPr>
            <p:ph idx="4294967295" type="body"/>
          </p:nvPr>
        </p:nvSpPr>
        <p:spPr>
          <a:xfrm>
            <a:off x="311700" y="16123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rá</a:t>
            </a:r>
            <a:endParaRPr sz="9600"/>
          </a:p>
        </p:txBody>
      </p:sp>
      <p:sp>
        <p:nvSpPr>
          <p:cNvPr id="415" name="Google Shape;415;p71"/>
          <p:cNvSpPr/>
          <p:nvPr/>
        </p:nvSpPr>
        <p:spPr>
          <a:xfrm>
            <a:off x="3820200" y="3037913"/>
            <a:ext cx="1564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16" name="Google Shape;416;p71"/>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20" name="Shape 420"/>
        <p:cNvGrpSpPr/>
        <p:nvPr/>
      </p:nvGrpSpPr>
      <p:grpSpPr>
        <a:xfrm>
          <a:off x="0" y="0"/>
          <a:ext cx="0" cy="0"/>
          <a:chOff x="0" y="0"/>
          <a:chExt cx="0" cy="0"/>
        </a:xfrm>
      </p:grpSpPr>
      <p:pic>
        <p:nvPicPr>
          <p:cNvPr id="421" name="Google Shape;421;p72"/>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422" name="Google Shape;422;p72"/>
          <p:cNvSpPr txBox="1"/>
          <p:nvPr>
            <p:ph type="ctrTitle"/>
          </p:nvPr>
        </p:nvSpPr>
        <p:spPr>
          <a:xfrm>
            <a:off x="457200" y="38122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5. Dictado</a:t>
            </a:r>
            <a:endParaRPr sz="3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graphicFrame>
        <p:nvGraphicFramePr>
          <p:cNvPr id="427" name="Google Shape;427;p73"/>
          <p:cNvGraphicFramePr/>
          <p:nvPr/>
        </p:nvGraphicFramePr>
        <p:xfrm>
          <a:off x="2295550" y="1733575"/>
          <a:ext cx="3000000" cy="3000000"/>
        </p:xfrm>
        <a:graphic>
          <a:graphicData uri="http://schemas.openxmlformats.org/drawingml/2006/table">
            <a:tbl>
              <a:tblPr>
                <a:noFill/>
                <a:tableStyleId>{FA565059-7BAC-4AB4-81AE-ADBFE428A85E}</a:tableStyleId>
              </a:tblPr>
              <a:tblGrid>
                <a:gridCol w="1611075"/>
                <a:gridCol w="1587050"/>
                <a:gridCol w="15870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28" name="Google Shape;428;p73"/>
          <p:cNvPicPr preferRelativeResize="0"/>
          <p:nvPr>
            <p:ph idx="2" type="pic"/>
          </p:nvPr>
        </p:nvPicPr>
        <p:blipFill rotWithShape="1">
          <a:blip r:embed="rId3">
            <a:alphaModFix/>
          </a:blip>
          <a:srcRect b="0" l="0" r="0" t="0"/>
          <a:stretch/>
        </p:blipFill>
        <p:spPr>
          <a:xfrm>
            <a:off x="-2" y="4128475"/>
            <a:ext cx="923100" cy="923100"/>
          </a:xfrm>
          <a:prstGeom prst="ellipse">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7"/>
          <p:cNvSpPr txBox="1"/>
          <p:nvPr>
            <p:ph type="ctrTitle"/>
          </p:nvPr>
        </p:nvSpPr>
        <p:spPr>
          <a:xfrm>
            <a:off x="457213" y="3483864"/>
            <a:ext cx="82296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500"/>
              <a:t>1. Conciencia fonémica </a:t>
            </a:r>
            <a:endParaRPr sz="3500"/>
          </a:p>
        </p:txBody>
      </p:sp>
      <p:pic>
        <p:nvPicPr>
          <p:cNvPr id="261" name="Google Shape;261;p47"/>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graphicFrame>
        <p:nvGraphicFramePr>
          <p:cNvPr id="433" name="Google Shape;433;p74"/>
          <p:cNvGraphicFramePr/>
          <p:nvPr/>
        </p:nvGraphicFramePr>
        <p:xfrm>
          <a:off x="2295550" y="1733575"/>
          <a:ext cx="3000000" cy="3000000"/>
        </p:xfrm>
        <a:graphic>
          <a:graphicData uri="http://schemas.openxmlformats.org/drawingml/2006/table">
            <a:tbl>
              <a:tblPr>
                <a:noFill/>
                <a:tableStyleId>{FA565059-7BAC-4AB4-81AE-ADBFE428A85E}</a:tableStyleId>
              </a:tblPr>
              <a:tblGrid>
                <a:gridCol w="1209825"/>
                <a:gridCol w="1191775"/>
                <a:gridCol w="1191775"/>
                <a:gridCol w="119177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34" name="Google Shape;434;p74"/>
          <p:cNvPicPr preferRelativeResize="0"/>
          <p:nvPr>
            <p:ph idx="2" type="pic"/>
          </p:nvPr>
        </p:nvPicPr>
        <p:blipFill rotWithShape="1">
          <a:blip r:embed="rId3">
            <a:alphaModFix/>
          </a:blip>
          <a:srcRect b="0" l="0" r="0" t="0"/>
          <a:stretch/>
        </p:blipFill>
        <p:spPr>
          <a:xfrm>
            <a:off x="-2" y="4141175"/>
            <a:ext cx="923100" cy="923100"/>
          </a:xfrm>
          <a:prstGeom prst="ellipse">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38" name="Shape 438"/>
        <p:cNvGrpSpPr/>
        <p:nvPr/>
      </p:nvGrpSpPr>
      <p:grpSpPr>
        <a:xfrm>
          <a:off x="0" y="0"/>
          <a:ext cx="0" cy="0"/>
          <a:chOff x="0" y="0"/>
          <a:chExt cx="0" cy="0"/>
        </a:xfrm>
      </p:grpSpPr>
      <p:sp>
        <p:nvSpPr>
          <p:cNvPr id="439" name="Google Shape;439;p75"/>
          <p:cNvSpPr txBox="1"/>
          <p:nvPr>
            <p:ph type="ctrTitle"/>
          </p:nvPr>
        </p:nvSpPr>
        <p:spPr>
          <a:xfrm>
            <a:off x="457200" y="3697741"/>
            <a:ext cx="8229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t>6. Palabras con 2 </a:t>
            </a:r>
            <a:r>
              <a:rPr lang="en" sz="3500"/>
              <a:t>sílabas</a:t>
            </a:r>
            <a:r>
              <a:rPr lang="en" sz="3500"/>
              <a:t> </a:t>
            </a:r>
            <a:endParaRPr sz="3500"/>
          </a:p>
        </p:txBody>
      </p:sp>
      <p:pic>
        <p:nvPicPr>
          <p:cNvPr id="440" name="Google Shape;440;p75"/>
          <p:cNvPicPr preferRelativeResize="0"/>
          <p:nvPr/>
        </p:nvPicPr>
        <p:blipFill rotWithShape="1">
          <a:blip r:embed="rId3">
            <a:alphaModFix/>
          </a:blip>
          <a:srcRect b="0" l="0" r="0" t="0"/>
          <a:stretch/>
        </p:blipFill>
        <p:spPr>
          <a:xfrm>
            <a:off x="3392507" y="1229574"/>
            <a:ext cx="2286000" cy="228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6"/>
          <p:cNvSpPr txBox="1"/>
          <p:nvPr>
            <p:ph idx="4294967295" type="body"/>
          </p:nvPr>
        </p:nvSpPr>
        <p:spPr>
          <a:xfrm>
            <a:off x="1861400" y="1588225"/>
            <a:ext cx="3123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guar</a:t>
            </a:r>
            <a:endParaRPr sz="9600"/>
          </a:p>
        </p:txBody>
      </p:sp>
      <p:sp>
        <p:nvSpPr>
          <p:cNvPr id="446" name="Google Shape;446;p76"/>
          <p:cNvSpPr txBox="1"/>
          <p:nvPr>
            <p:ph idx="4294967295" type="body"/>
          </p:nvPr>
        </p:nvSpPr>
        <p:spPr>
          <a:xfrm>
            <a:off x="4230450"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a:t>
            </a:r>
            <a:endParaRPr sz="9600"/>
          </a:p>
        </p:txBody>
      </p:sp>
      <p:sp>
        <p:nvSpPr>
          <p:cNvPr id="447" name="Google Shape;447;p76"/>
          <p:cNvSpPr/>
          <p:nvPr/>
        </p:nvSpPr>
        <p:spPr>
          <a:xfrm>
            <a:off x="2015150" y="3062075"/>
            <a:ext cx="4451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48" name="Google Shape;448;p76"/>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7"/>
          <p:cNvSpPr txBox="1"/>
          <p:nvPr>
            <p:ph idx="4294967295" type="body"/>
          </p:nvPr>
        </p:nvSpPr>
        <p:spPr>
          <a:xfrm>
            <a:off x="1714002" y="1586925"/>
            <a:ext cx="298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al</a:t>
            </a:r>
            <a:endParaRPr sz="9600"/>
          </a:p>
        </p:txBody>
      </p:sp>
      <p:sp>
        <p:nvSpPr>
          <p:cNvPr id="454" name="Google Shape;454;p77"/>
          <p:cNvSpPr txBox="1"/>
          <p:nvPr>
            <p:ph idx="4294967295" type="body"/>
          </p:nvPr>
        </p:nvSpPr>
        <p:spPr>
          <a:xfrm>
            <a:off x="3642506" y="1586925"/>
            <a:ext cx="37875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guien</a:t>
            </a:r>
            <a:endParaRPr sz="9600"/>
          </a:p>
        </p:txBody>
      </p:sp>
      <p:sp>
        <p:nvSpPr>
          <p:cNvPr id="455" name="Google Shape;455;p77"/>
          <p:cNvSpPr/>
          <p:nvPr/>
        </p:nvSpPr>
        <p:spPr>
          <a:xfrm>
            <a:off x="2598800" y="3050675"/>
            <a:ext cx="4767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56" name="Google Shape;456;p77"/>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8"/>
          <p:cNvSpPr txBox="1"/>
          <p:nvPr>
            <p:ph idx="4294967295" type="body"/>
          </p:nvPr>
        </p:nvSpPr>
        <p:spPr>
          <a:xfrm>
            <a:off x="2102225" y="1639025"/>
            <a:ext cx="331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vien</a:t>
            </a:r>
            <a:endParaRPr sz="9600"/>
          </a:p>
        </p:txBody>
      </p:sp>
      <p:sp>
        <p:nvSpPr>
          <p:cNvPr id="462" name="Google Shape;462;p78"/>
          <p:cNvSpPr txBox="1"/>
          <p:nvPr>
            <p:ph idx="4294967295" type="body"/>
          </p:nvPr>
        </p:nvSpPr>
        <p:spPr>
          <a:xfrm>
            <a:off x="4057675" y="1639025"/>
            <a:ext cx="2984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to</a:t>
            </a:r>
            <a:endParaRPr sz="9600"/>
          </a:p>
        </p:txBody>
      </p:sp>
      <p:sp>
        <p:nvSpPr>
          <p:cNvPr id="463" name="Google Shape;463;p78"/>
          <p:cNvSpPr/>
          <p:nvPr/>
        </p:nvSpPr>
        <p:spPr>
          <a:xfrm>
            <a:off x="2577350" y="3011275"/>
            <a:ext cx="3803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64" name="Google Shape;464;p78"/>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9"/>
          <p:cNvSpPr txBox="1"/>
          <p:nvPr>
            <p:ph idx="4294967295" type="body"/>
          </p:nvPr>
        </p:nvSpPr>
        <p:spPr>
          <a:xfrm>
            <a:off x="2631775" y="1626325"/>
            <a:ext cx="26886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sua</a:t>
            </a:r>
            <a:endParaRPr sz="9600"/>
          </a:p>
        </p:txBody>
      </p:sp>
      <p:sp>
        <p:nvSpPr>
          <p:cNvPr id="470" name="Google Shape;470;p79"/>
          <p:cNvSpPr txBox="1"/>
          <p:nvPr>
            <p:ph idx="4294967295" type="body"/>
          </p:nvPr>
        </p:nvSpPr>
        <p:spPr>
          <a:xfrm>
            <a:off x="4180938" y="1626325"/>
            <a:ext cx="2553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ve</a:t>
            </a:r>
            <a:endParaRPr sz="9600"/>
          </a:p>
        </p:txBody>
      </p:sp>
      <p:sp>
        <p:nvSpPr>
          <p:cNvPr id="471" name="Google Shape;471;p79"/>
          <p:cNvSpPr/>
          <p:nvPr/>
        </p:nvSpPr>
        <p:spPr>
          <a:xfrm>
            <a:off x="2657912" y="3023975"/>
            <a:ext cx="3765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2" name="Google Shape;472;p79"/>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80"/>
          <p:cNvSpPr txBox="1"/>
          <p:nvPr>
            <p:ph idx="4294967295" type="body"/>
          </p:nvPr>
        </p:nvSpPr>
        <p:spPr>
          <a:xfrm>
            <a:off x="2091638" y="1611525"/>
            <a:ext cx="2944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len</a:t>
            </a:r>
            <a:endParaRPr sz="9600"/>
          </a:p>
        </p:txBody>
      </p:sp>
      <p:sp>
        <p:nvSpPr>
          <p:cNvPr id="478" name="Google Shape;478;p80"/>
          <p:cNvSpPr txBox="1"/>
          <p:nvPr>
            <p:ph idx="4294967295" type="body"/>
          </p:nvPr>
        </p:nvSpPr>
        <p:spPr>
          <a:xfrm>
            <a:off x="4177763" y="1564925"/>
            <a:ext cx="2874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gua</a:t>
            </a:r>
            <a:endParaRPr sz="9600"/>
          </a:p>
        </p:txBody>
      </p:sp>
      <p:sp>
        <p:nvSpPr>
          <p:cNvPr id="479" name="Google Shape;479;p80"/>
          <p:cNvSpPr/>
          <p:nvPr/>
        </p:nvSpPr>
        <p:spPr>
          <a:xfrm>
            <a:off x="2668613" y="3085375"/>
            <a:ext cx="4224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80" name="Google Shape;480;p80"/>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81"/>
          <p:cNvSpPr txBox="1"/>
          <p:nvPr>
            <p:ph idx="4294967295" type="body"/>
          </p:nvPr>
        </p:nvSpPr>
        <p:spPr>
          <a:xfrm>
            <a:off x="1996788" y="1588225"/>
            <a:ext cx="3246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pien</a:t>
            </a:r>
            <a:endParaRPr sz="9600"/>
          </a:p>
        </p:txBody>
      </p:sp>
      <p:sp>
        <p:nvSpPr>
          <p:cNvPr id="486" name="Google Shape;486;p81"/>
          <p:cNvSpPr txBox="1"/>
          <p:nvPr>
            <p:ph idx="4294967295" type="body"/>
          </p:nvPr>
        </p:nvSpPr>
        <p:spPr>
          <a:xfrm>
            <a:off x="4251013" y="1588225"/>
            <a:ext cx="289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sa</a:t>
            </a:r>
            <a:endParaRPr sz="9600"/>
          </a:p>
        </p:txBody>
      </p:sp>
      <p:sp>
        <p:nvSpPr>
          <p:cNvPr id="487" name="Google Shape;487;p81"/>
          <p:cNvSpPr/>
          <p:nvPr/>
        </p:nvSpPr>
        <p:spPr>
          <a:xfrm>
            <a:off x="2279225" y="3062075"/>
            <a:ext cx="4274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88" name="Google Shape;488;p81"/>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2" name="Shape 492"/>
        <p:cNvGrpSpPr/>
        <p:nvPr/>
      </p:nvGrpSpPr>
      <p:grpSpPr>
        <a:xfrm>
          <a:off x="0" y="0"/>
          <a:ext cx="0" cy="0"/>
          <a:chOff x="0" y="0"/>
          <a:chExt cx="0" cy="0"/>
        </a:xfrm>
      </p:grpSpPr>
      <p:sp>
        <p:nvSpPr>
          <p:cNvPr id="493" name="Google Shape;493;p82"/>
          <p:cNvSpPr txBox="1"/>
          <p:nvPr>
            <p:ph type="ctrTitle"/>
          </p:nvPr>
        </p:nvSpPr>
        <p:spPr>
          <a:xfrm>
            <a:off x="457200" y="3685200"/>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7</a:t>
            </a:r>
            <a:r>
              <a:rPr lang="en" sz="3500"/>
              <a:t>. Palabras con 3 </a:t>
            </a:r>
            <a:r>
              <a:rPr lang="en" sz="3500"/>
              <a:t>sílabas</a:t>
            </a:r>
            <a:r>
              <a:rPr lang="en" sz="3500"/>
              <a:t> </a:t>
            </a:r>
            <a:endParaRPr sz="3500"/>
          </a:p>
        </p:txBody>
      </p:sp>
      <p:pic>
        <p:nvPicPr>
          <p:cNvPr id="494" name="Google Shape;494;p82"/>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83"/>
          <p:cNvSpPr txBox="1"/>
          <p:nvPr>
            <p:ph idx="4294967295" type="body"/>
          </p:nvPr>
        </p:nvSpPr>
        <p:spPr>
          <a:xfrm>
            <a:off x="1174725" y="1633050"/>
            <a:ext cx="238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co</a:t>
            </a:r>
            <a:endParaRPr sz="9600"/>
          </a:p>
        </p:txBody>
      </p:sp>
      <p:sp>
        <p:nvSpPr>
          <p:cNvPr id="500" name="Google Shape;500;p83"/>
          <p:cNvSpPr txBox="1"/>
          <p:nvPr>
            <p:ph idx="4294967295" type="body"/>
          </p:nvPr>
        </p:nvSpPr>
        <p:spPr>
          <a:xfrm>
            <a:off x="3028600" y="1633050"/>
            <a:ext cx="3113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mien</a:t>
            </a:r>
            <a:endParaRPr sz="9600"/>
          </a:p>
        </p:txBody>
      </p:sp>
      <p:sp>
        <p:nvSpPr>
          <p:cNvPr id="501" name="Google Shape;501;p83"/>
          <p:cNvSpPr txBox="1"/>
          <p:nvPr>
            <p:ph idx="4294967295" type="body"/>
          </p:nvPr>
        </p:nvSpPr>
        <p:spPr>
          <a:xfrm>
            <a:off x="5466677" y="1633050"/>
            <a:ext cx="2502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za</a:t>
            </a:r>
            <a:endParaRPr sz="9600"/>
          </a:p>
        </p:txBody>
      </p:sp>
      <p:sp>
        <p:nvSpPr>
          <p:cNvPr id="502" name="Google Shape;502;p83"/>
          <p:cNvSpPr/>
          <p:nvPr/>
        </p:nvSpPr>
        <p:spPr>
          <a:xfrm>
            <a:off x="1533950" y="3017250"/>
            <a:ext cx="5997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03" name="Google Shape;503;p83"/>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8"/>
          <p:cNvPicPr preferRelativeResize="0"/>
          <p:nvPr/>
        </p:nvPicPr>
        <p:blipFill>
          <a:blip r:embed="rId3">
            <a:alphaModFix/>
          </a:blip>
          <a:stretch>
            <a:fillRect/>
          </a:stretch>
        </p:blipFill>
        <p:spPr>
          <a:xfrm>
            <a:off x="2250163" y="739838"/>
            <a:ext cx="4643675" cy="3663825"/>
          </a:xfrm>
          <a:prstGeom prst="rect">
            <a:avLst/>
          </a:prstGeom>
          <a:noFill/>
          <a:ln>
            <a:noFill/>
          </a:ln>
        </p:spPr>
      </p:pic>
      <p:sp>
        <p:nvSpPr>
          <p:cNvPr id="267" name="Google Shape;267;p48"/>
          <p:cNvSpPr/>
          <p:nvPr/>
        </p:nvSpPr>
        <p:spPr>
          <a:xfrm>
            <a:off x="5721500" y="503800"/>
            <a:ext cx="212400" cy="666000"/>
          </a:xfrm>
          <a:prstGeom prst="upDown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68" name="Google Shape;268;p48"/>
          <p:cNvPicPr preferRelativeResize="0"/>
          <p:nvPr>
            <p:ph idx="2" type="pic"/>
          </p:nvPr>
        </p:nvPicPr>
        <p:blipFill rotWithShape="1">
          <a:blip r:embed="rId4">
            <a:alphaModFix/>
          </a:blip>
          <a:srcRect b="0" l="0" r="0" t="0"/>
          <a:stretch/>
        </p:blipFill>
        <p:spPr>
          <a:xfrm>
            <a:off x="82575" y="4124050"/>
            <a:ext cx="822900" cy="822900"/>
          </a:xfrm>
          <a:prstGeom prst="ellipse">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84"/>
          <p:cNvSpPr txBox="1"/>
          <p:nvPr>
            <p:ph idx="4294967295" type="body"/>
          </p:nvPr>
        </p:nvSpPr>
        <p:spPr>
          <a:xfrm>
            <a:off x="2334000" y="1633050"/>
            <a:ext cx="25734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a</a:t>
            </a:r>
            <a:endParaRPr sz="9600"/>
          </a:p>
        </p:txBody>
      </p:sp>
      <p:sp>
        <p:nvSpPr>
          <p:cNvPr id="509" name="Google Shape;509;p84"/>
          <p:cNvSpPr txBox="1"/>
          <p:nvPr>
            <p:ph idx="4294967295" type="body"/>
          </p:nvPr>
        </p:nvSpPr>
        <p:spPr>
          <a:xfrm>
            <a:off x="3040000" y="1633050"/>
            <a:ext cx="2660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sien</a:t>
            </a:r>
            <a:endParaRPr sz="9600"/>
          </a:p>
        </p:txBody>
      </p:sp>
      <p:sp>
        <p:nvSpPr>
          <p:cNvPr id="510" name="Google Shape;510;p84"/>
          <p:cNvSpPr txBox="1"/>
          <p:nvPr>
            <p:ph idx="4294967295" type="body"/>
          </p:nvPr>
        </p:nvSpPr>
        <p:spPr>
          <a:xfrm>
            <a:off x="5291500" y="1633050"/>
            <a:ext cx="14616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to</a:t>
            </a:r>
            <a:endParaRPr sz="9600"/>
          </a:p>
        </p:txBody>
      </p:sp>
      <p:sp>
        <p:nvSpPr>
          <p:cNvPr id="511" name="Google Shape;511;p84"/>
          <p:cNvSpPr/>
          <p:nvPr/>
        </p:nvSpPr>
        <p:spPr>
          <a:xfrm>
            <a:off x="2334000" y="3017250"/>
            <a:ext cx="4476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12" name="Google Shape;512;p84"/>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5"/>
          <p:cNvSpPr txBox="1"/>
          <p:nvPr>
            <p:ph idx="4294967295" type="body"/>
          </p:nvPr>
        </p:nvSpPr>
        <p:spPr>
          <a:xfrm>
            <a:off x="1443863" y="1599238"/>
            <a:ext cx="3019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bri</a:t>
            </a:r>
            <a:endParaRPr sz="9600"/>
          </a:p>
        </p:txBody>
      </p:sp>
      <p:sp>
        <p:nvSpPr>
          <p:cNvPr id="518" name="Google Shape;518;p85"/>
          <p:cNvSpPr txBox="1"/>
          <p:nvPr>
            <p:ph idx="4294967295" type="body"/>
          </p:nvPr>
        </p:nvSpPr>
        <p:spPr>
          <a:xfrm>
            <a:off x="3565788" y="1599250"/>
            <a:ext cx="3202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llan</a:t>
            </a:r>
            <a:endParaRPr sz="9600"/>
          </a:p>
        </p:txBody>
      </p:sp>
      <p:sp>
        <p:nvSpPr>
          <p:cNvPr id="519" name="Google Shape;519;p85"/>
          <p:cNvSpPr txBox="1"/>
          <p:nvPr>
            <p:ph idx="4294967295" type="body"/>
          </p:nvPr>
        </p:nvSpPr>
        <p:spPr>
          <a:xfrm>
            <a:off x="5086140" y="1601013"/>
            <a:ext cx="256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te</a:t>
            </a:r>
            <a:endParaRPr sz="9600"/>
          </a:p>
        </p:txBody>
      </p:sp>
      <p:sp>
        <p:nvSpPr>
          <p:cNvPr id="520" name="Google Shape;520;p85"/>
          <p:cNvSpPr/>
          <p:nvPr/>
        </p:nvSpPr>
        <p:spPr>
          <a:xfrm>
            <a:off x="2110950" y="3051075"/>
            <a:ext cx="4932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21" name="Google Shape;521;p85"/>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86"/>
          <p:cNvSpPr txBox="1"/>
          <p:nvPr>
            <p:ph idx="4294967295" type="body"/>
          </p:nvPr>
        </p:nvSpPr>
        <p:spPr>
          <a:xfrm>
            <a:off x="1168888" y="1594950"/>
            <a:ext cx="209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en</a:t>
            </a:r>
            <a:endParaRPr sz="9600"/>
          </a:p>
        </p:txBody>
      </p:sp>
      <p:sp>
        <p:nvSpPr>
          <p:cNvPr id="527" name="Google Shape;527;p86"/>
          <p:cNvSpPr txBox="1"/>
          <p:nvPr>
            <p:ph idx="4294967295" type="body"/>
          </p:nvPr>
        </p:nvSpPr>
        <p:spPr>
          <a:xfrm>
            <a:off x="2839213" y="1594950"/>
            <a:ext cx="36897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cuen</a:t>
            </a:r>
            <a:endParaRPr sz="9600"/>
          </a:p>
        </p:txBody>
      </p:sp>
      <p:sp>
        <p:nvSpPr>
          <p:cNvPr id="528" name="Google Shape;528;p86"/>
          <p:cNvSpPr txBox="1"/>
          <p:nvPr>
            <p:ph idx="4294967295" type="body"/>
          </p:nvPr>
        </p:nvSpPr>
        <p:spPr>
          <a:xfrm>
            <a:off x="5884112" y="1594950"/>
            <a:ext cx="2091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tra</a:t>
            </a:r>
            <a:endParaRPr sz="9600"/>
          </a:p>
        </p:txBody>
      </p:sp>
      <p:sp>
        <p:nvSpPr>
          <p:cNvPr id="529" name="Google Shape;529;p86"/>
          <p:cNvSpPr/>
          <p:nvPr/>
        </p:nvSpPr>
        <p:spPr>
          <a:xfrm>
            <a:off x="1336249" y="3068225"/>
            <a:ext cx="6463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0" name="Google Shape;530;p86"/>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87"/>
          <p:cNvSpPr txBox="1"/>
          <p:nvPr>
            <p:ph idx="4294967295" type="body"/>
          </p:nvPr>
        </p:nvSpPr>
        <p:spPr>
          <a:xfrm>
            <a:off x="1554475" y="1594950"/>
            <a:ext cx="3028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es</a:t>
            </a:r>
            <a:endParaRPr sz="9600"/>
          </a:p>
        </p:txBody>
      </p:sp>
      <p:sp>
        <p:nvSpPr>
          <p:cNvPr id="536" name="Google Shape;536;p87"/>
          <p:cNvSpPr txBox="1"/>
          <p:nvPr>
            <p:ph idx="4294967295" type="body"/>
          </p:nvPr>
        </p:nvSpPr>
        <p:spPr>
          <a:xfrm>
            <a:off x="3625550" y="1594950"/>
            <a:ext cx="2634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cue</a:t>
            </a:r>
            <a:endParaRPr sz="9600"/>
          </a:p>
        </p:txBody>
      </p:sp>
      <p:sp>
        <p:nvSpPr>
          <p:cNvPr id="537" name="Google Shape;537;p87"/>
          <p:cNvSpPr txBox="1"/>
          <p:nvPr>
            <p:ph idx="4294967295" type="body"/>
          </p:nvPr>
        </p:nvSpPr>
        <p:spPr>
          <a:xfrm>
            <a:off x="5975530" y="1594950"/>
            <a:ext cx="1614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la</a:t>
            </a:r>
            <a:endParaRPr sz="9600"/>
          </a:p>
        </p:txBody>
      </p:sp>
      <p:sp>
        <p:nvSpPr>
          <p:cNvPr id="538" name="Google Shape;538;p87"/>
          <p:cNvSpPr/>
          <p:nvPr/>
        </p:nvSpPr>
        <p:spPr>
          <a:xfrm>
            <a:off x="2345500" y="3055350"/>
            <a:ext cx="5045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9" name="Google Shape;539;p87"/>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88"/>
          <p:cNvSpPr txBox="1"/>
          <p:nvPr>
            <p:ph idx="4294967295" type="body"/>
          </p:nvPr>
        </p:nvSpPr>
        <p:spPr>
          <a:xfrm>
            <a:off x="1359625" y="1594950"/>
            <a:ext cx="305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545" name="Google Shape;545;p88"/>
          <p:cNvSpPr txBox="1"/>
          <p:nvPr>
            <p:ph idx="4294967295" type="body"/>
          </p:nvPr>
        </p:nvSpPr>
        <p:spPr>
          <a:xfrm>
            <a:off x="3284374" y="1594950"/>
            <a:ext cx="28785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sien</a:t>
            </a:r>
            <a:endParaRPr sz="9600"/>
          </a:p>
        </p:txBody>
      </p:sp>
      <p:sp>
        <p:nvSpPr>
          <p:cNvPr id="546" name="Google Shape;546;p88"/>
          <p:cNvSpPr txBox="1"/>
          <p:nvPr>
            <p:ph idx="4294967295" type="body"/>
          </p:nvPr>
        </p:nvSpPr>
        <p:spPr>
          <a:xfrm>
            <a:off x="4870674" y="1594950"/>
            <a:ext cx="2823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te</a:t>
            </a:r>
            <a:endParaRPr sz="9600"/>
          </a:p>
        </p:txBody>
      </p:sp>
      <p:sp>
        <p:nvSpPr>
          <p:cNvPr id="547" name="Google Shape;547;p88"/>
          <p:cNvSpPr/>
          <p:nvPr/>
        </p:nvSpPr>
        <p:spPr>
          <a:xfrm>
            <a:off x="2434650" y="3042475"/>
            <a:ext cx="4632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48" name="Google Shape;548;p88"/>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2" name="Shape 552"/>
        <p:cNvGrpSpPr/>
        <p:nvPr/>
      </p:nvGrpSpPr>
      <p:grpSpPr>
        <a:xfrm>
          <a:off x="0" y="0"/>
          <a:ext cx="0" cy="0"/>
          <a:chOff x="0" y="0"/>
          <a:chExt cx="0" cy="0"/>
        </a:xfrm>
      </p:grpSpPr>
      <p:sp>
        <p:nvSpPr>
          <p:cNvPr id="553" name="Google Shape;553;p89"/>
          <p:cNvSpPr txBox="1"/>
          <p:nvPr>
            <p:ph type="ctrTitle"/>
          </p:nvPr>
        </p:nvSpPr>
        <p:spPr>
          <a:xfrm>
            <a:off x="457200" y="36841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8. Palabras con 4 o más </a:t>
            </a:r>
            <a:r>
              <a:rPr lang="en" sz="3500"/>
              <a:t>sílabas</a:t>
            </a:r>
            <a:r>
              <a:rPr lang="en" sz="3500"/>
              <a:t> </a:t>
            </a:r>
            <a:endParaRPr sz="3500"/>
          </a:p>
        </p:txBody>
      </p:sp>
      <p:pic>
        <p:nvPicPr>
          <p:cNvPr id="554" name="Google Shape;554;p89"/>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90"/>
          <p:cNvSpPr txBox="1"/>
          <p:nvPr>
            <p:ph idx="4294967295" type="body"/>
          </p:nvPr>
        </p:nvSpPr>
        <p:spPr>
          <a:xfrm>
            <a:off x="1034375" y="1689175"/>
            <a:ext cx="18054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en</a:t>
            </a:r>
            <a:endParaRPr sz="9600"/>
          </a:p>
        </p:txBody>
      </p:sp>
      <p:sp>
        <p:nvSpPr>
          <p:cNvPr id="560" name="Google Shape;560;p90"/>
          <p:cNvSpPr txBox="1"/>
          <p:nvPr>
            <p:ph idx="4294967295" type="body"/>
          </p:nvPr>
        </p:nvSpPr>
        <p:spPr>
          <a:xfrm>
            <a:off x="2051225" y="1689175"/>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tu </a:t>
            </a:r>
            <a:endParaRPr sz="9600"/>
          </a:p>
        </p:txBody>
      </p:sp>
      <p:sp>
        <p:nvSpPr>
          <p:cNvPr id="561" name="Google Shape;561;p90"/>
          <p:cNvSpPr txBox="1"/>
          <p:nvPr/>
        </p:nvSpPr>
        <p:spPr>
          <a:xfrm>
            <a:off x="3577825" y="1689175"/>
            <a:ext cx="2680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sias</a:t>
            </a:r>
            <a:endParaRPr b="0" i="0" sz="9600" u="none" cap="none" strike="noStrike">
              <a:solidFill>
                <a:srgbClr val="363535"/>
              </a:solidFill>
              <a:latin typeface="Century Gothic"/>
              <a:ea typeface="Century Gothic"/>
              <a:cs typeface="Century Gothic"/>
              <a:sym typeface="Century Gothic"/>
            </a:endParaRPr>
          </a:p>
        </p:txBody>
      </p:sp>
      <p:sp>
        <p:nvSpPr>
          <p:cNvPr id="562" name="Google Shape;562;p90"/>
          <p:cNvSpPr/>
          <p:nvPr/>
        </p:nvSpPr>
        <p:spPr>
          <a:xfrm>
            <a:off x="1124270" y="2961100"/>
            <a:ext cx="6843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63" name="Google Shape;563;p90"/>
          <p:cNvSpPr txBox="1"/>
          <p:nvPr/>
        </p:nvSpPr>
        <p:spPr>
          <a:xfrm>
            <a:off x="5342424" y="1689188"/>
            <a:ext cx="2767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mo</a:t>
            </a:r>
            <a:endParaRPr b="0" i="0" sz="9600" u="none" cap="none" strike="noStrike">
              <a:solidFill>
                <a:srgbClr val="363535"/>
              </a:solidFill>
              <a:latin typeface="Century Gothic"/>
              <a:ea typeface="Century Gothic"/>
              <a:cs typeface="Century Gothic"/>
              <a:sym typeface="Century Gothic"/>
            </a:endParaRPr>
          </a:p>
        </p:txBody>
      </p:sp>
      <p:pic>
        <p:nvPicPr>
          <p:cNvPr id="564" name="Google Shape;564;p90"/>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91"/>
          <p:cNvSpPr txBox="1"/>
          <p:nvPr>
            <p:ph idx="4294967295" type="body"/>
          </p:nvPr>
        </p:nvSpPr>
        <p:spPr>
          <a:xfrm>
            <a:off x="-182262" y="1740600"/>
            <a:ext cx="2639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a:t>
            </a:r>
            <a:endParaRPr sz="9600"/>
          </a:p>
        </p:txBody>
      </p:sp>
      <p:sp>
        <p:nvSpPr>
          <p:cNvPr id="570" name="Google Shape;570;p91"/>
          <p:cNvSpPr txBox="1"/>
          <p:nvPr>
            <p:ph idx="4294967295" type="body"/>
          </p:nvPr>
        </p:nvSpPr>
        <p:spPr>
          <a:xfrm>
            <a:off x="1008788" y="1740600"/>
            <a:ext cx="2985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mo</a:t>
            </a:r>
            <a:endParaRPr sz="9600"/>
          </a:p>
        </p:txBody>
      </p:sp>
      <p:sp>
        <p:nvSpPr>
          <p:cNvPr id="571" name="Google Shape;571;p91"/>
          <p:cNvSpPr txBox="1"/>
          <p:nvPr/>
        </p:nvSpPr>
        <p:spPr>
          <a:xfrm>
            <a:off x="2779213" y="1740600"/>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cio</a:t>
            </a:r>
            <a:endParaRPr b="0" i="0" sz="9600" u="none" cap="none" strike="noStrike">
              <a:solidFill>
                <a:srgbClr val="363535"/>
              </a:solidFill>
              <a:latin typeface="Century Gothic"/>
              <a:ea typeface="Century Gothic"/>
              <a:cs typeface="Century Gothic"/>
              <a:sym typeface="Century Gothic"/>
            </a:endParaRPr>
          </a:p>
        </p:txBody>
      </p:sp>
      <p:sp>
        <p:nvSpPr>
          <p:cNvPr id="572" name="Google Shape;572;p91"/>
          <p:cNvSpPr/>
          <p:nvPr/>
        </p:nvSpPr>
        <p:spPr>
          <a:xfrm>
            <a:off x="649800" y="3126825"/>
            <a:ext cx="7844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73" name="Google Shape;573;p91"/>
          <p:cNvSpPr txBox="1"/>
          <p:nvPr/>
        </p:nvSpPr>
        <p:spPr>
          <a:xfrm>
            <a:off x="5081875" y="1740600"/>
            <a:ext cx="20508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n</a:t>
            </a:r>
            <a:r>
              <a:rPr lang="en" sz="9600">
                <a:solidFill>
                  <a:srgbClr val="363535"/>
                </a:solidFill>
                <a:latin typeface="Century Gothic"/>
                <a:ea typeface="Century Gothic"/>
                <a:cs typeface="Century Gothic"/>
                <a:sym typeface="Century Gothic"/>
              </a:rPr>
              <a:t>a</a:t>
            </a:r>
            <a:endParaRPr b="0" i="0" sz="9600" u="none" cap="none" strike="noStrike">
              <a:solidFill>
                <a:srgbClr val="363535"/>
              </a:solidFill>
              <a:latin typeface="Century Gothic"/>
              <a:ea typeface="Century Gothic"/>
              <a:cs typeface="Century Gothic"/>
              <a:sym typeface="Century Gothic"/>
            </a:endParaRPr>
          </a:p>
        </p:txBody>
      </p:sp>
      <p:pic>
        <p:nvPicPr>
          <p:cNvPr id="574" name="Google Shape;574;p91"/>
          <p:cNvPicPr preferRelativeResize="0"/>
          <p:nvPr>
            <p:ph idx="2" type="pic"/>
          </p:nvPr>
        </p:nvPicPr>
        <p:blipFill rotWithShape="1">
          <a:blip r:embed="rId3">
            <a:alphaModFix/>
          </a:blip>
          <a:srcRect b="0" l="0" r="0" t="0"/>
          <a:stretch/>
        </p:blipFill>
        <p:spPr>
          <a:xfrm>
            <a:off x="71125" y="4099000"/>
            <a:ext cx="873000" cy="873000"/>
          </a:xfrm>
          <a:prstGeom prst="ellipse">
            <a:avLst/>
          </a:prstGeom>
          <a:noFill/>
        </p:spPr>
      </p:pic>
      <p:sp>
        <p:nvSpPr>
          <p:cNvPr id="575" name="Google Shape;575;p91"/>
          <p:cNvSpPr txBox="1"/>
          <p:nvPr/>
        </p:nvSpPr>
        <p:spPr>
          <a:xfrm>
            <a:off x="5861052" y="1733875"/>
            <a:ext cx="3627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a:t>
            </a:r>
            <a:endParaRPr b="0" i="0" sz="9600" u="none" cap="none" strike="noStrike">
              <a:solidFill>
                <a:srgbClr val="36353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1000"/>
                                        <p:tgtEl>
                                          <p:spTgt spid="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92"/>
          <p:cNvSpPr txBox="1"/>
          <p:nvPr>
            <p:ph idx="4294967295" type="body"/>
          </p:nvPr>
        </p:nvSpPr>
        <p:spPr>
          <a:xfrm>
            <a:off x="-95512" y="1637775"/>
            <a:ext cx="3172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rá</a:t>
            </a:r>
            <a:endParaRPr sz="9600"/>
          </a:p>
        </p:txBody>
      </p:sp>
      <p:sp>
        <p:nvSpPr>
          <p:cNvPr id="581" name="Google Shape;581;p92"/>
          <p:cNvSpPr txBox="1"/>
          <p:nvPr>
            <p:ph idx="4294967295" type="body"/>
          </p:nvPr>
        </p:nvSpPr>
        <p:spPr>
          <a:xfrm>
            <a:off x="1985113" y="1637775"/>
            <a:ext cx="22518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pi</a:t>
            </a:r>
            <a:endParaRPr sz="9600"/>
          </a:p>
        </p:txBody>
      </p:sp>
      <p:sp>
        <p:nvSpPr>
          <p:cNvPr id="582" name="Google Shape;582;p92"/>
          <p:cNvSpPr txBox="1"/>
          <p:nvPr/>
        </p:nvSpPr>
        <p:spPr>
          <a:xfrm>
            <a:off x="2879688" y="1637788"/>
            <a:ext cx="20718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a:t>
            </a:r>
            <a:endParaRPr b="0" i="0" sz="9600" u="none" cap="none" strike="noStrike">
              <a:solidFill>
                <a:srgbClr val="363535"/>
              </a:solidFill>
              <a:latin typeface="Century Gothic"/>
              <a:ea typeface="Century Gothic"/>
              <a:cs typeface="Century Gothic"/>
              <a:sym typeface="Century Gothic"/>
            </a:endParaRPr>
          </a:p>
        </p:txBody>
      </p:sp>
      <p:sp>
        <p:nvSpPr>
          <p:cNvPr id="583" name="Google Shape;583;p92"/>
          <p:cNvSpPr/>
          <p:nvPr/>
        </p:nvSpPr>
        <p:spPr>
          <a:xfrm>
            <a:off x="802275" y="3102625"/>
            <a:ext cx="7783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84" name="Google Shape;584;p92"/>
          <p:cNvSpPr txBox="1"/>
          <p:nvPr/>
        </p:nvSpPr>
        <p:spPr>
          <a:xfrm>
            <a:off x="4500838" y="1637788"/>
            <a:ext cx="3009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men</a:t>
            </a:r>
            <a:endParaRPr b="0" i="0" sz="9600" u="none" cap="none" strike="noStrike">
              <a:solidFill>
                <a:srgbClr val="363535"/>
              </a:solidFill>
              <a:latin typeface="Century Gothic"/>
              <a:ea typeface="Century Gothic"/>
              <a:cs typeface="Century Gothic"/>
              <a:sym typeface="Century Gothic"/>
            </a:endParaRPr>
          </a:p>
        </p:txBody>
      </p:sp>
      <p:sp>
        <p:nvSpPr>
          <p:cNvPr id="585" name="Google Shape;585;p92"/>
          <p:cNvSpPr txBox="1"/>
          <p:nvPr/>
        </p:nvSpPr>
        <p:spPr>
          <a:xfrm>
            <a:off x="6428813" y="1637788"/>
            <a:ext cx="28107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te</a:t>
            </a:r>
            <a:endParaRPr b="0" i="0" sz="9600" u="none" cap="none" strike="noStrike">
              <a:solidFill>
                <a:srgbClr val="363535"/>
              </a:solidFill>
              <a:latin typeface="Century Gothic"/>
              <a:ea typeface="Century Gothic"/>
              <a:cs typeface="Century Gothic"/>
              <a:sym typeface="Century Gothic"/>
            </a:endParaRPr>
          </a:p>
        </p:txBody>
      </p:sp>
      <p:pic>
        <p:nvPicPr>
          <p:cNvPr id="586" name="Google Shape;586;p92"/>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93"/>
          <p:cNvSpPr txBox="1"/>
          <p:nvPr>
            <p:ph idx="4294967295" type="body"/>
          </p:nvPr>
        </p:nvSpPr>
        <p:spPr>
          <a:xfrm>
            <a:off x="1086338" y="1592513"/>
            <a:ext cx="2366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si</a:t>
            </a:r>
            <a:endParaRPr sz="9600"/>
          </a:p>
        </p:txBody>
      </p:sp>
      <p:sp>
        <p:nvSpPr>
          <p:cNvPr id="592" name="Google Shape;592;p93"/>
          <p:cNvSpPr txBox="1"/>
          <p:nvPr>
            <p:ph idx="4294967295" type="body"/>
          </p:nvPr>
        </p:nvSpPr>
        <p:spPr>
          <a:xfrm>
            <a:off x="2257613" y="1592513"/>
            <a:ext cx="261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len</a:t>
            </a:r>
            <a:endParaRPr sz="9600"/>
          </a:p>
        </p:txBody>
      </p:sp>
      <p:sp>
        <p:nvSpPr>
          <p:cNvPr id="593" name="Google Shape;593;p93"/>
          <p:cNvSpPr txBox="1"/>
          <p:nvPr/>
        </p:nvSpPr>
        <p:spPr>
          <a:xfrm>
            <a:off x="5583259" y="1592513"/>
            <a:ext cx="2474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so</a:t>
            </a:r>
            <a:endParaRPr b="0" i="0" sz="9600" u="none" cap="none" strike="noStrike">
              <a:solidFill>
                <a:srgbClr val="363535"/>
              </a:solidFill>
              <a:latin typeface="Century Gothic"/>
              <a:ea typeface="Century Gothic"/>
              <a:cs typeface="Century Gothic"/>
              <a:sym typeface="Century Gothic"/>
            </a:endParaRPr>
          </a:p>
        </p:txBody>
      </p:sp>
      <p:sp>
        <p:nvSpPr>
          <p:cNvPr id="594" name="Google Shape;594;p93"/>
          <p:cNvSpPr/>
          <p:nvPr/>
        </p:nvSpPr>
        <p:spPr>
          <a:xfrm>
            <a:off x="1782975" y="3057800"/>
            <a:ext cx="5809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95" name="Google Shape;595;p93"/>
          <p:cNvSpPr txBox="1"/>
          <p:nvPr/>
        </p:nvSpPr>
        <p:spPr>
          <a:xfrm>
            <a:off x="4125113" y="1592513"/>
            <a:ext cx="2366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cio</a:t>
            </a:r>
            <a:endParaRPr b="0" i="0" sz="9600" u="none" cap="none" strike="noStrike">
              <a:solidFill>
                <a:srgbClr val="363535"/>
              </a:solidFill>
              <a:latin typeface="Century Gothic"/>
              <a:ea typeface="Century Gothic"/>
              <a:cs typeface="Century Gothic"/>
              <a:sym typeface="Century Gothic"/>
            </a:endParaRPr>
          </a:p>
        </p:txBody>
      </p:sp>
      <p:pic>
        <p:nvPicPr>
          <p:cNvPr id="596" name="Google Shape;596;p93"/>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49"/>
          <p:cNvPicPr preferRelativeResize="0"/>
          <p:nvPr/>
        </p:nvPicPr>
        <p:blipFill>
          <a:blip r:embed="rId3">
            <a:alphaModFix/>
          </a:blip>
          <a:stretch>
            <a:fillRect/>
          </a:stretch>
        </p:blipFill>
        <p:spPr>
          <a:xfrm>
            <a:off x="2095500" y="1143000"/>
            <a:ext cx="4953000" cy="2857500"/>
          </a:xfrm>
          <a:prstGeom prst="rect">
            <a:avLst/>
          </a:prstGeom>
          <a:noFill/>
          <a:ln>
            <a:noFill/>
          </a:ln>
        </p:spPr>
      </p:pic>
      <p:pic>
        <p:nvPicPr>
          <p:cNvPr id="274" name="Google Shape;274;p49"/>
          <p:cNvPicPr preferRelativeResize="0"/>
          <p:nvPr>
            <p:ph idx="2" type="pic"/>
          </p:nvPr>
        </p:nvPicPr>
        <p:blipFill rotWithShape="1">
          <a:blip r:embed="rId4">
            <a:alphaModFix/>
          </a:blip>
          <a:srcRect b="0" l="0" r="0" t="0"/>
          <a:stretch/>
        </p:blipFill>
        <p:spPr>
          <a:xfrm>
            <a:off x="82575" y="4124050"/>
            <a:ext cx="822900" cy="822900"/>
          </a:xfrm>
          <a:prstGeom prst="ellipse">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94"/>
          <p:cNvSpPr txBox="1"/>
          <p:nvPr>
            <p:ph idx="4294967295" type="body"/>
          </p:nvPr>
        </p:nvSpPr>
        <p:spPr>
          <a:xfrm>
            <a:off x="545313" y="1523475"/>
            <a:ext cx="2639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dis</a:t>
            </a:r>
            <a:endParaRPr sz="9600"/>
          </a:p>
        </p:txBody>
      </p:sp>
      <p:sp>
        <p:nvSpPr>
          <p:cNvPr id="602" name="Google Shape;602;p94"/>
          <p:cNvSpPr txBox="1"/>
          <p:nvPr>
            <p:ph idx="4294967295" type="body"/>
          </p:nvPr>
        </p:nvSpPr>
        <p:spPr>
          <a:xfrm>
            <a:off x="1964963" y="1523475"/>
            <a:ext cx="2985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fru</a:t>
            </a:r>
            <a:endParaRPr sz="9600"/>
          </a:p>
        </p:txBody>
      </p:sp>
      <p:sp>
        <p:nvSpPr>
          <p:cNvPr id="603" name="Google Shape;603;p94"/>
          <p:cNvSpPr txBox="1"/>
          <p:nvPr/>
        </p:nvSpPr>
        <p:spPr>
          <a:xfrm>
            <a:off x="3582988" y="1523475"/>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tan</a:t>
            </a:r>
            <a:endParaRPr b="0" i="0" sz="9600" u="none" cap="none" strike="noStrike">
              <a:solidFill>
                <a:srgbClr val="363535"/>
              </a:solidFill>
              <a:latin typeface="Century Gothic"/>
              <a:ea typeface="Century Gothic"/>
              <a:cs typeface="Century Gothic"/>
              <a:sym typeface="Century Gothic"/>
            </a:endParaRPr>
          </a:p>
        </p:txBody>
      </p:sp>
      <p:sp>
        <p:nvSpPr>
          <p:cNvPr id="604" name="Google Shape;604;p94"/>
          <p:cNvSpPr/>
          <p:nvPr/>
        </p:nvSpPr>
        <p:spPr>
          <a:xfrm>
            <a:off x="1085500" y="3002575"/>
            <a:ext cx="6948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05" name="Google Shape;605;p94"/>
          <p:cNvSpPr txBox="1"/>
          <p:nvPr/>
        </p:nvSpPr>
        <p:spPr>
          <a:xfrm>
            <a:off x="5498463" y="1523475"/>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pic>
        <p:nvPicPr>
          <p:cNvPr id="606" name="Google Shape;606;p94"/>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0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10" name="Shape 610"/>
        <p:cNvGrpSpPr/>
        <p:nvPr/>
      </p:nvGrpSpPr>
      <p:grpSpPr>
        <a:xfrm>
          <a:off x="0" y="0"/>
          <a:ext cx="0" cy="0"/>
          <a:chOff x="0" y="0"/>
          <a:chExt cx="0" cy="0"/>
        </a:xfrm>
      </p:grpSpPr>
      <p:pic>
        <p:nvPicPr>
          <p:cNvPr id="611" name="Google Shape;611;p95"/>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12" name="Google Shape;612;p95"/>
          <p:cNvSpPr txBox="1"/>
          <p:nvPr>
            <p:ph type="ctrTitle"/>
          </p:nvPr>
        </p:nvSpPr>
        <p:spPr>
          <a:xfrm>
            <a:off x="457200" y="368025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9. Dictado</a:t>
            </a:r>
            <a:endParaRPr sz="35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graphicFrame>
        <p:nvGraphicFramePr>
          <p:cNvPr id="617" name="Google Shape;617;p96"/>
          <p:cNvGraphicFramePr/>
          <p:nvPr/>
        </p:nvGraphicFramePr>
        <p:xfrm>
          <a:off x="952500" y="1735750"/>
          <a:ext cx="3000000" cy="3000000"/>
        </p:xfrm>
        <a:graphic>
          <a:graphicData uri="http://schemas.openxmlformats.org/drawingml/2006/table">
            <a:tbl>
              <a:tblPr>
                <a:noFill/>
                <a:tableStyleId>{FA565059-7BAC-4AB4-81AE-ADBFE428A85E}</a:tableStyleId>
              </a:tblPr>
              <a:tblGrid>
                <a:gridCol w="1809750"/>
                <a:gridCol w="1809750"/>
                <a:gridCol w="1809750"/>
                <a:gridCol w="180975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18" name="Google Shape;618;p96"/>
          <p:cNvPicPr preferRelativeResize="0"/>
          <p:nvPr>
            <p:ph idx="2" type="pic"/>
          </p:nvPr>
        </p:nvPicPr>
        <p:blipFill rotWithShape="1">
          <a:blip r:embed="rId3">
            <a:alphaModFix/>
          </a:blip>
          <a:srcRect b="0" l="0" r="0" t="0"/>
          <a:stretch/>
        </p:blipFill>
        <p:spPr>
          <a:xfrm>
            <a:off x="-2" y="4220400"/>
            <a:ext cx="923100" cy="923100"/>
          </a:xfrm>
          <a:prstGeom prst="ellipse">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graphicFrame>
        <p:nvGraphicFramePr>
          <p:cNvPr id="623" name="Google Shape;623;p97"/>
          <p:cNvGraphicFramePr/>
          <p:nvPr/>
        </p:nvGraphicFramePr>
        <p:xfrm>
          <a:off x="952500" y="1735750"/>
          <a:ext cx="3000000" cy="3000000"/>
        </p:xfrm>
        <a:graphic>
          <a:graphicData uri="http://schemas.openxmlformats.org/drawingml/2006/table">
            <a:tbl>
              <a:tblPr>
                <a:noFill/>
                <a:tableStyleId>{FA565059-7BAC-4AB4-81AE-ADBFE428A85E}</a:tableStyleId>
              </a:tblPr>
              <a:tblGrid>
                <a:gridCol w="1809750"/>
                <a:gridCol w="1809750"/>
                <a:gridCol w="1809750"/>
                <a:gridCol w="180975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24" name="Google Shape;624;p97"/>
          <p:cNvPicPr preferRelativeResize="0"/>
          <p:nvPr>
            <p:ph idx="2" type="pic"/>
          </p:nvPr>
        </p:nvPicPr>
        <p:blipFill rotWithShape="1">
          <a:blip r:embed="rId3">
            <a:alphaModFix/>
          </a:blip>
          <a:srcRect b="0" l="0" r="0" t="0"/>
          <a:stretch/>
        </p:blipFill>
        <p:spPr>
          <a:xfrm>
            <a:off x="-2" y="4137575"/>
            <a:ext cx="923100" cy="923100"/>
          </a:xfrm>
          <a:prstGeom prst="ellipse">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graphicFrame>
        <p:nvGraphicFramePr>
          <p:cNvPr id="629" name="Google Shape;629;p98"/>
          <p:cNvGraphicFramePr/>
          <p:nvPr/>
        </p:nvGraphicFramePr>
        <p:xfrm>
          <a:off x="952500" y="1735750"/>
          <a:ext cx="3000000" cy="3000000"/>
        </p:xfrm>
        <a:graphic>
          <a:graphicData uri="http://schemas.openxmlformats.org/drawingml/2006/table">
            <a:tbl>
              <a:tblPr>
                <a:noFill/>
                <a:tableStyleId>{FA565059-7BAC-4AB4-81AE-ADBFE428A85E}</a:tableStyleId>
              </a:tblPr>
              <a:tblGrid>
                <a:gridCol w="1447800"/>
                <a:gridCol w="1447800"/>
                <a:gridCol w="1447800"/>
                <a:gridCol w="1447800"/>
                <a:gridCol w="14478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30" name="Google Shape;630;p98"/>
          <p:cNvPicPr preferRelativeResize="0"/>
          <p:nvPr>
            <p:ph idx="2" type="pic"/>
          </p:nvPr>
        </p:nvPicPr>
        <p:blipFill rotWithShape="1">
          <a:blip r:embed="rId3">
            <a:alphaModFix/>
          </a:blip>
          <a:srcRect b="0" l="0" r="0" t="0"/>
          <a:stretch/>
        </p:blipFill>
        <p:spPr>
          <a:xfrm>
            <a:off x="-2" y="4137575"/>
            <a:ext cx="923100" cy="923100"/>
          </a:xfrm>
          <a:prstGeom prst="ellipse">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34" name="Shape 634"/>
        <p:cNvGrpSpPr/>
        <p:nvPr/>
      </p:nvGrpSpPr>
      <p:grpSpPr>
        <a:xfrm>
          <a:off x="0" y="0"/>
          <a:ext cx="0" cy="0"/>
          <a:chOff x="0" y="0"/>
          <a:chExt cx="0" cy="0"/>
        </a:xfrm>
      </p:grpSpPr>
      <p:pic>
        <p:nvPicPr>
          <p:cNvPr id="635" name="Google Shape;635;p99"/>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36" name="Google Shape;636;p99"/>
          <p:cNvSpPr txBox="1"/>
          <p:nvPr>
            <p:ph type="ctrTitle"/>
          </p:nvPr>
        </p:nvSpPr>
        <p:spPr>
          <a:xfrm>
            <a:off x="457200" y="365267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10</a:t>
            </a:r>
            <a:r>
              <a:rPr lang="en" sz="3500"/>
              <a:t>. Oraciones</a:t>
            </a:r>
            <a:endParaRPr sz="35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00"/>
          <p:cNvSpPr txBox="1"/>
          <p:nvPr>
            <p:ph idx="4294967295" type="body"/>
          </p:nvPr>
        </p:nvSpPr>
        <p:spPr>
          <a:xfrm>
            <a:off x="311700" y="11013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¡Este auto es increíble!</a:t>
            </a:r>
            <a:endParaRPr sz="4500"/>
          </a:p>
        </p:txBody>
      </p:sp>
      <p:pic>
        <p:nvPicPr>
          <p:cNvPr id="642" name="Google Shape;642;p100"/>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101"/>
          <p:cNvSpPr txBox="1"/>
          <p:nvPr>
            <p:ph idx="4294967295" type="body"/>
          </p:nvPr>
        </p:nvSpPr>
        <p:spPr>
          <a:xfrm>
            <a:off x="275125" y="761425"/>
            <a:ext cx="8520600" cy="24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Guille salta adentro y se acomoda en el asiento trasero.</a:t>
            </a:r>
            <a:endParaRPr sz="4500"/>
          </a:p>
        </p:txBody>
      </p:sp>
      <p:pic>
        <p:nvPicPr>
          <p:cNvPr id="648" name="Google Shape;648;p101"/>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02"/>
          <p:cNvSpPr txBox="1"/>
          <p:nvPr>
            <p:ph idx="4294967295" type="body"/>
          </p:nvPr>
        </p:nvSpPr>
        <p:spPr>
          <a:xfrm>
            <a:off x="275125" y="761425"/>
            <a:ext cx="8520600" cy="326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Guille saca la cabeza por la ventana, disfrutando del viento en su cara y ladrando de felicidad.</a:t>
            </a:r>
            <a:endParaRPr sz="4500"/>
          </a:p>
        </p:txBody>
      </p:sp>
      <p:pic>
        <p:nvPicPr>
          <p:cNvPr id="654" name="Google Shape;654;p102"/>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8" name="Shape 658"/>
        <p:cNvGrpSpPr/>
        <p:nvPr/>
      </p:nvGrpSpPr>
      <p:grpSpPr>
        <a:xfrm>
          <a:off x="0" y="0"/>
          <a:ext cx="0" cy="0"/>
          <a:chOff x="0" y="0"/>
          <a:chExt cx="0" cy="0"/>
        </a:xfrm>
      </p:grpSpPr>
      <p:pic>
        <p:nvPicPr>
          <p:cNvPr id="659" name="Google Shape;659;p103"/>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60" name="Google Shape;660;p103"/>
          <p:cNvSpPr txBox="1"/>
          <p:nvPr>
            <p:ph type="ctrTitle"/>
          </p:nvPr>
        </p:nvSpPr>
        <p:spPr>
          <a:xfrm>
            <a:off x="457200" y="372167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11. Dictado</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50"/>
          <p:cNvPicPr preferRelativeResize="0"/>
          <p:nvPr/>
        </p:nvPicPr>
        <p:blipFill>
          <a:blip r:embed="rId3">
            <a:alphaModFix/>
          </a:blip>
          <a:stretch>
            <a:fillRect/>
          </a:stretch>
        </p:blipFill>
        <p:spPr>
          <a:xfrm>
            <a:off x="2518075" y="750650"/>
            <a:ext cx="4034850" cy="3642199"/>
          </a:xfrm>
          <a:prstGeom prst="rect">
            <a:avLst/>
          </a:prstGeom>
          <a:noFill/>
          <a:ln>
            <a:noFill/>
          </a:ln>
        </p:spPr>
      </p:pic>
      <p:pic>
        <p:nvPicPr>
          <p:cNvPr id="280" name="Google Shape;280;p50"/>
          <p:cNvPicPr preferRelativeResize="0"/>
          <p:nvPr>
            <p:ph idx="2" type="pic"/>
          </p:nvPr>
        </p:nvPicPr>
        <p:blipFill rotWithShape="1">
          <a:blip r:embed="rId4">
            <a:alphaModFix/>
          </a:blip>
          <a:srcRect b="0" l="0" r="0" t="0"/>
          <a:stretch/>
        </p:blipFill>
        <p:spPr>
          <a:xfrm>
            <a:off x="82575" y="4124050"/>
            <a:ext cx="822900" cy="822900"/>
          </a:xfrm>
          <a:prstGeom prst="ellipse">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04"/>
          <p:cNvSpPr txBox="1"/>
          <p:nvPr>
            <p:ph idx="4294967295" type="body"/>
          </p:nvPr>
        </p:nvSpPr>
        <p:spPr>
          <a:xfrm>
            <a:off x="311700" y="17109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666" name="Google Shape;666;p104"/>
          <p:cNvPicPr preferRelativeResize="0"/>
          <p:nvPr>
            <p:ph idx="2" type="pic"/>
          </p:nvPr>
        </p:nvPicPr>
        <p:blipFill rotWithShape="1">
          <a:blip r:embed="rId3">
            <a:alphaModFix/>
          </a:blip>
          <a:srcRect b="0" l="0" r="0" t="0"/>
          <a:stretch/>
        </p:blipFill>
        <p:spPr>
          <a:xfrm>
            <a:off x="-2" y="4141175"/>
            <a:ext cx="923100" cy="923100"/>
          </a:xfrm>
          <a:prstGeom prst="ellipse">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105"/>
          <p:cNvSpPr txBox="1"/>
          <p:nvPr>
            <p:ph idx="4294967295" type="body"/>
          </p:nvPr>
        </p:nvSpPr>
        <p:spPr>
          <a:xfrm>
            <a:off x="696250" y="1722000"/>
            <a:ext cx="8520600" cy="169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¡Este auto es increíble!</a:t>
            </a:r>
            <a:endParaRPr sz="4500"/>
          </a:p>
          <a:p>
            <a:pPr indent="0" lvl="0" marL="0" rtl="0" algn="l">
              <a:lnSpc>
                <a:spcPct val="115000"/>
              </a:lnSpc>
              <a:spcBef>
                <a:spcPts val="200"/>
              </a:spcBef>
              <a:spcAft>
                <a:spcPts val="200"/>
              </a:spcAft>
              <a:buSzPts val="1800"/>
              <a:buNone/>
            </a:pPr>
            <a:r>
              <a:t/>
            </a:r>
            <a:endParaRPr sz="4500"/>
          </a:p>
        </p:txBody>
      </p:sp>
      <p:pic>
        <p:nvPicPr>
          <p:cNvPr id="672" name="Google Shape;672;p105"/>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76" name="Shape 676"/>
        <p:cNvGrpSpPr/>
        <p:nvPr/>
      </p:nvGrpSpPr>
      <p:grpSpPr>
        <a:xfrm>
          <a:off x="0" y="0"/>
          <a:ext cx="0" cy="0"/>
          <a:chOff x="0" y="0"/>
          <a:chExt cx="0" cy="0"/>
        </a:xfrm>
      </p:grpSpPr>
      <p:sp>
        <p:nvSpPr>
          <p:cNvPr id="677" name="Google Shape;677;p106"/>
          <p:cNvSpPr txBox="1"/>
          <p:nvPr>
            <p:ph type="ctrTitle"/>
          </p:nvPr>
        </p:nvSpPr>
        <p:spPr>
          <a:xfrm>
            <a:off x="457200" y="1835075"/>
            <a:ext cx="41148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800"/>
              <a:t>¡Felicidades!</a:t>
            </a:r>
            <a:endParaRPr sz="4800"/>
          </a:p>
        </p:txBody>
      </p:sp>
      <p:sp>
        <p:nvSpPr>
          <p:cNvPr id="678" name="Google Shape;678;p106"/>
          <p:cNvSpPr txBox="1"/>
          <p:nvPr>
            <p:ph idx="1" type="subTitle"/>
          </p:nvPr>
        </p:nvSpPr>
        <p:spPr>
          <a:xfrm>
            <a:off x="457200" y="2613550"/>
            <a:ext cx="4114800" cy="677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679" name="Google Shape;679;p106"/>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0" name="Google Shape;680;p106"/>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1" name="Google Shape;681;p106"/>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2" name="Google Shape;682;p106"/>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3" name="Google Shape;683;p106"/>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4" name="Google Shape;684;p106"/>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85" name="Google Shape;685;p106"/>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51"/>
          <p:cNvPicPr preferRelativeResize="0"/>
          <p:nvPr/>
        </p:nvPicPr>
        <p:blipFill>
          <a:blip r:embed="rId3">
            <a:alphaModFix/>
          </a:blip>
          <a:stretch>
            <a:fillRect/>
          </a:stretch>
        </p:blipFill>
        <p:spPr>
          <a:xfrm>
            <a:off x="2772425" y="1037450"/>
            <a:ext cx="3599150" cy="3068600"/>
          </a:xfrm>
          <a:prstGeom prst="rect">
            <a:avLst/>
          </a:prstGeom>
          <a:noFill/>
          <a:ln>
            <a:noFill/>
          </a:ln>
        </p:spPr>
      </p:pic>
      <p:pic>
        <p:nvPicPr>
          <p:cNvPr id="286" name="Google Shape;286;p51"/>
          <p:cNvPicPr preferRelativeResize="0"/>
          <p:nvPr>
            <p:ph idx="2" type="pic"/>
          </p:nvPr>
        </p:nvPicPr>
        <p:blipFill rotWithShape="1">
          <a:blip r:embed="rId4">
            <a:alphaModFix/>
          </a:blip>
          <a:srcRect b="0" l="0" r="0" t="0"/>
          <a:stretch/>
        </p:blipFill>
        <p:spPr>
          <a:xfrm>
            <a:off x="82575" y="4124050"/>
            <a:ext cx="822900" cy="822900"/>
          </a:xfrm>
          <a:prstGeom prst="ellipse">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52"/>
          <p:cNvPicPr preferRelativeResize="0"/>
          <p:nvPr/>
        </p:nvPicPr>
        <p:blipFill>
          <a:blip r:embed="rId3">
            <a:alphaModFix/>
          </a:blip>
          <a:stretch>
            <a:fillRect/>
          </a:stretch>
        </p:blipFill>
        <p:spPr>
          <a:xfrm>
            <a:off x="3474400" y="961538"/>
            <a:ext cx="2195200" cy="3220425"/>
          </a:xfrm>
          <a:prstGeom prst="rect">
            <a:avLst/>
          </a:prstGeom>
          <a:noFill/>
          <a:ln>
            <a:noFill/>
          </a:ln>
        </p:spPr>
      </p:pic>
      <p:pic>
        <p:nvPicPr>
          <p:cNvPr id="292" name="Google Shape;292;p52"/>
          <p:cNvPicPr preferRelativeResize="0"/>
          <p:nvPr>
            <p:ph idx="2" type="pic"/>
          </p:nvPr>
        </p:nvPicPr>
        <p:blipFill rotWithShape="1">
          <a:blip r:embed="rId4">
            <a:alphaModFix/>
          </a:blip>
          <a:srcRect b="0" l="0" r="0" t="0"/>
          <a:stretch/>
        </p:blipFill>
        <p:spPr>
          <a:xfrm>
            <a:off x="82575" y="4124050"/>
            <a:ext cx="822900" cy="822900"/>
          </a:xfrm>
          <a:prstGeom prst="ellipse">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6" name="Shape 296"/>
        <p:cNvGrpSpPr/>
        <p:nvPr/>
      </p:nvGrpSpPr>
      <p:grpSpPr>
        <a:xfrm>
          <a:off x="0" y="0"/>
          <a:ext cx="0" cy="0"/>
          <a:chOff x="0" y="0"/>
          <a:chExt cx="0" cy="0"/>
        </a:xfrm>
      </p:grpSpPr>
      <p:sp>
        <p:nvSpPr>
          <p:cNvPr id="297" name="Google Shape;297;p53"/>
          <p:cNvSpPr txBox="1"/>
          <p:nvPr>
            <p:ph type="ctrTitle"/>
          </p:nvPr>
        </p:nvSpPr>
        <p:spPr>
          <a:xfrm>
            <a:off x="457200" y="369655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2. Diptongos decrecientes</a:t>
            </a:r>
            <a:endParaRPr sz="3500"/>
          </a:p>
        </p:txBody>
      </p:sp>
      <p:pic>
        <p:nvPicPr>
          <p:cNvPr id="298" name="Google Shape;298;p53"/>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