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5" r:id="rId5"/>
    <p:sldMasterId id="2147483716" r:id="rId6"/>
    <p:sldMasterId id="214748371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</p:sldIdLst>
  <p:sldSz cy="5143500" cx="9144000"/>
  <p:notesSz cx="6858000" cy="9144000"/>
  <p:embeddedFontLst>
    <p:embeddedFont>
      <p:font typeface="Century Gothic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F35B11-F771-436A-B709-B86992F484AF}">
  <a:tblStyle styleId="{4AF35B11-F771-436A-B709-B86992F484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F9D85A5-6B5D-4841-8F50-9898228C44E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font" Target="fonts/CenturyGothic-regular.fntdata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font" Target="fonts/CenturyGothic-italic.fntdata"/><Relationship Id="rId21" Type="http://schemas.openxmlformats.org/officeDocument/2006/relationships/slide" Target="slides/slide13.xml"/><Relationship Id="rId65" Type="http://schemas.openxmlformats.org/officeDocument/2006/relationships/font" Target="fonts/CenturyGothic-bold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7" Type="http://schemas.openxmlformats.org/officeDocument/2006/relationships/font" Target="fonts/CenturyGothic-boldItalic.fntdata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1b7c884f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41b7c884f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4f32c7f7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4f32c7f7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4f32c7f77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4f32c7f77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4f32c7f77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4f32c7f7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4f32c7f77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4f32c7f7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4f32c7f77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4f32c7f77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4f32c7f77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4f32c7f77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4f32c7f77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4f32c7f77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4f32c7f77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4f32c7f77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4f32c7f77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4f32c7f77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4f32c7f77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4f32c7f77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41b7c884f8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341b7c884f8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4f32c7f77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4f32c7f77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4f32c7f77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4f32c7f77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tri, /t/, /r/, /i/, tri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pro, /p/, /r/, /o/, pro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dra, /d/, /r/, /a/, dra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fri, /f/, /r/, /i/, fri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bra, /b/, /r/, /a/, bra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 /t/. /r/, /a/, tra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pre, /p/, /r/, /e/, pre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cri, /k/, /r/, /i/, cri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gre, /g/, /r/, /e/, gre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tro, /t/, /r/, /o/, tro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tro, otro.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 - co, frasco.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3901dd41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3901dd41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tra, otra.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36f5674ac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36f5674ac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 - sas, fresas.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ce, hace.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 - to, pronto.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41b7c884f8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41b7c884f8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 - pra - no, temprano.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- ten - to, contento.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 - me - ro, primero.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ra, prepara.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901dd41b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3901dd41b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 - me - ra, primera.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 - bre, descubre.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tra - gan - ta, atraganta.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36fde93f8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36fde93f8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cré - du - lo,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incrédulo.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6f5674a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6f5674a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 - pren - di - do,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sorprendido.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41b7c884f8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341b7c884f8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pro - bar, probar.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pro - bar?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 - bar, probar)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probar, pro - bar.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(probar, pro - bar)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fe - ri - da,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preferida.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36fde93f8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36fde93f8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lo - co - tón,</a:t>
            </a:r>
            <a:r>
              <a:rPr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melocotón.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36fde93f81_4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36fde93f81_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tu - sias - mo,</a:t>
            </a:r>
            <a:r>
              <a:rPr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entusiasmo.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44-46 una a la vez.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377dc19c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377dc19c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probar, pro - bar, probar.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 - bar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/r/. Probar, /p/, /r/, /o/, /b/,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31be54f5b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31be54f5b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tragón, tra - gón, tragón.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 - gón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/n/. Tragón, /t/, /r/, /a/, /g/, /o/,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377dc19cb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377dc19c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descubre, des - cu - bre, descubre.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- cu - 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/u/.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/e/. Descubre, /d/, /e/, /s/, /k/, /u/, /b/, /r/,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Rodolfo.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1b7c884f8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341b7c884f8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 - tas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(fru - tas, frutas)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(frutas, fru - tas)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36fde93f81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36fde93f81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gusta probar todo tipo de queso.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(1), gusta (2), probar (3), todo (4) tipo (5), de (6), queso (7). ¡Tiene siete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3901dd41b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3901dd41b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04c618d32e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04c618d32e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04c618d32e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04c618d32e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41b7c884f8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341b7c884f8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 - sas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 - sas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(fre - sas, fresas)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(fresas, fre - sas)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41b7c884f8_0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341b7c884f8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bre, abre)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(abre, a - bre)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41b7c884f8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341b7c884f8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 - co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 - co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(fras - co, frasco)</a:t>
            </a:r>
            <a:endParaRPr i="1" strike="sngStrike">
              <a:solidFill>
                <a:srgbClr val="0E0E0E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frasco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(pregunta, fras - co)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4f32c7f7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4f32c7f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/u/, bru.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{4AF35B11-F771-436A-B709-B86992F484AF}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19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Google Shape;104;p2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6" name="Google Shape;136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7" name="Google Shape;13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4" name="Google Shape;144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8" name="Google Shape;148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2" name="Google Shape;152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3" name="Google Shape;15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2" name="Google Shape;162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8" name="Google Shape;168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4" name="Google Shape;174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0" name="Google Shape;180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6" name="Google Shape;186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2" name="Google Shape;192;p3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96" name="Google Shape;19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9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9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10"/>
              </a:srgbClr>
            </a:outerShdw>
          </a:effectLst>
        </p:spPr>
      </p:sp>
      <p:sp>
        <p:nvSpPr>
          <p:cNvPr id="201" name="Google Shape;201;p39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10"/>
              </a:srgbClr>
            </a:outerShdw>
          </a:effectLst>
        </p:spPr>
      </p:sp>
      <p:sp>
        <p:nvSpPr>
          <p:cNvPr id="202" name="Google Shape;202;p39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10"/>
              </a:srgbClr>
            </a:outerShdw>
          </a:effectLst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" name="Google Shape;205;p40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{EF9D85A5-6B5D-4841-8F50-9898228C44EF}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06" name="Google Shape;20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7" name="Google Shape;20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1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41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41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1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41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41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41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41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41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41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1" name="Google Shape;221;p41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2" name="Google Shape;222;p41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23" name="Google Shape;22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41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41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6" name="Google Shape;226;p41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0" name="Google Shape;230;p4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4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6" name="Google Shape;236;p4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4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6" name="Google Shape;246;p4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0" name="Google Shape;250;p4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1" name="Google Shape;251;p4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4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4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4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4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4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4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4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4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4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4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4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4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4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5" name="Google Shape;275;p4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6" name="Google Shape;276;p4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i="0" lang="en" sz="800" u="none" cap="none" strike="noStrike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b="0" i="0" lang="en" sz="800" u="none" cap="none" strike="noStrike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i="0" lang="en" sz="800" u="none" cap="none" strike="noStrike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b="0" i="0" lang="en" sz="800" u="none" cap="none" strike="noStrike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b="0" i="0" sz="12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7" name="Google Shape;277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4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0" name="Google Shape;280;p4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2940"/>
              </a:srgbClr>
            </a:outerShdw>
          </a:effectLst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4" name="Google Shape;284;p4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9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9" name="Google Shape;289;p49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0" name="Google Shape;290;p4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5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50"/>
          <p:cNvSpPr/>
          <p:nvPr/>
        </p:nvSpPr>
        <p:spPr>
          <a:xfrm rot="-2701136">
            <a:off x="-200520" y="4029118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5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0" name="Google Shape;300;p5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1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4" name="Google Shape;304;p51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5" name="Google Shape;305;p5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1"/>
          <p:cNvSpPr/>
          <p:nvPr/>
        </p:nvSpPr>
        <p:spPr>
          <a:xfrm rot="2696691">
            <a:off x="812296" y="3429716"/>
            <a:ext cx="220405" cy="900289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51"/>
          <p:cNvSpPr/>
          <p:nvPr/>
        </p:nvSpPr>
        <p:spPr>
          <a:xfrm flipH="1" rot="-2696691">
            <a:off x="3138409" y="3429716"/>
            <a:ext cx="220405" cy="900289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51"/>
          <p:cNvSpPr/>
          <p:nvPr/>
        </p:nvSpPr>
        <p:spPr>
          <a:xfrm flipH="1" rot="3312">
            <a:off x="1929859" y="3432672"/>
            <a:ext cx="311400" cy="1270801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51"/>
          <p:cNvSpPr/>
          <p:nvPr/>
        </p:nvSpPr>
        <p:spPr>
          <a:xfrm flipH="1" rot="8103309">
            <a:off x="812296" y="830815"/>
            <a:ext cx="220405" cy="900289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51"/>
          <p:cNvSpPr/>
          <p:nvPr/>
        </p:nvSpPr>
        <p:spPr>
          <a:xfrm rot="-8103309">
            <a:off x="3138409" y="830815"/>
            <a:ext cx="220405" cy="900289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51"/>
          <p:cNvSpPr/>
          <p:nvPr/>
        </p:nvSpPr>
        <p:spPr>
          <a:xfrm rot="10796688">
            <a:off x="1929859" y="457346"/>
            <a:ext cx="311400" cy="1270801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2" name="Google Shape;32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5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6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8" name="Google Shape;328;p56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1" name="Google Shape;331;p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2" name="Google Shape;33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6" name="Google Shape;33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9" name="Google Shape;339;p5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40" name="Google Shape;34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3" name="Google Shape;343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44" name="Google Shape;34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7" name="Google Shape;347;p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48" name="Google Shape;34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1" name="Google Shape;351;p6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52" name="Google Shape;35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" name="Google Shape;356;p6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7" name="Google Shape;357;p6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2" name="Google Shape;362;p6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3" name="Google Shape;363;p6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4" name="Google Shape;36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6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9" name="Google Shape;369;p6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" name="Google Shape;374;p6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75" name="Google Shape;375;p6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0" name="Google Shape;380;p6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1" name="Google Shape;381;p6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6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7" name="Google Shape;387;p6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91" name="Google Shape;39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9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69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94" name="Google Shape;394;p69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95" name="Google Shape;395;p69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  <p:sp>
        <p:nvSpPr>
          <p:cNvPr id="396" name="Google Shape;396;p69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  <p:sp>
        <p:nvSpPr>
          <p:cNvPr id="397" name="Google Shape;397;p69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0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0" name="Google Shape;400;p70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{EF9D85A5-6B5D-4841-8F50-9898228C44EF}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401" name="Google Shape;401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02" name="Google Shape;40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1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408" name="Google Shape;408;p71" title="Screenshot 2025-03-18 at 8.44.33 PM.png"/>
          <p:cNvPicPr preferRelativeResize="0"/>
          <p:nvPr/>
        </p:nvPicPr>
        <p:blipFill rotWithShape="1">
          <a:blip r:embed="rId3">
            <a:alphaModFix/>
          </a:blip>
          <a:srcRect b="0" l="445" r="445" t="0"/>
          <a:stretch/>
        </p:blipFill>
        <p:spPr>
          <a:xfrm>
            <a:off x="3596675" y="1405775"/>
            <a:ext cx="1950651" cy="30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1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0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tri</a:t>
            </a:r>
            <a:endParaRPr sz="9600"/>
          </a:p>
        </p:txBody>
      </p:sp>
      <p:sp>
        <p:nvSpPr>
          <p:cNvPr id="463" name="Google Shape;463;p80"/>
          <p:cNvSpPr/>
          <p:nvPr/>
        </p:nvSpPr>
        <p:spPr>
          <a:xfrm>
            <a:off x="4030650" y="3110438"/>
            <a:ext cx="1180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1"/>
          <p:cNvSpPr txBox="1"/>
          <p:nvPr>
            <p:ph idx="4294967295" type="body"/>
          </p:nvPr>
        </p:nvSpPr>
        <p:spPr>
          <a:xfrm>
            <a:off x="311700" y="16164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470" name="Google Shape;470;p81"/>
          <p:cNvSpPr/>
          <p:nvPr/>
        </p:nvSpPr>
        <p:spPr>
          <a:xfrm>
            <a:off x="3607950" y="3122918"/>
            <a:ext cx="1939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1" name="Google Shape;47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2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dra</a:t>
            </a:r>
            <a:endParaRPr sz="9600"/>
          </a:p>
        </p:txBody>
      </p:sp>
      <p:sp>
        <p:nvSpPr>
          <p:cNvPr id="477" name="Google Shape;477;p82"/>
          <p:cNvSpPr/>
          <p:nvPr/>
        </p:nvSpPr>
        <p:spPr>
          <a:xfrm>
            <a:off x="3570500" y="3110438"/>
            <a:ext cx="21429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3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484" name="Google Shape;484;p83"/>
          <p:cNvSpPr/>
          <p:nvPr/>
        </p:nvSpPr>
        <p:spPr>
          <a:xfrm>
            <a:off x="4071375" y="3110438"/>
            <a:ext cx="1126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5" name="Google Shape;48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bra</a:t>
            </a:r>
            <a:endParaRPr sz="9600"/>
          </a:p>
        </p:txBody>
      </p:sp>
      <p:sp>
        <p:nvSpPr>
          <p:cNvPr id="491" name="Google Shape;491;p84"/>
          <p:cNvSpPr/>
          <p:nvPr/>
        </p:nvSpPr>
        <p:spPr>
          <a:xfrm>
            <a:off x="3570500" y="3110438"/>
            <a:ext cx="19770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2" name="Google Shape;49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5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498" name="Google Shape;498;p85"/>
          <p:cNvSpPr/>
          <p:nvPr/>
        </p:nvSpPr>
        <p:spPr>
          <a:xfrm>
            <a:off x="3772800" y="3110438"/>
            <a:ext cx="1642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6"/>
          <p:cNvSpPr txBox="1"/>
          <p:nvPr>
            <p:ph idx="4294967295" type="body"/>
          </p:nvPr>
        </p:nvSpPr>
        <p:spPr>
          <a:xfrm>
            <a:off x="311700" y="16040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505" name="Google Shape;505;p86"/>
          <p:cNvSpPr/>
          <p:nvPr/>
        </p:nvSpPr>
        <p:spPr>
          <a:xfrm>
            <a:off x="3595450" y="3135412"/>
            <a:ext cx="1952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cri</a:t>
            </a:r>
            <a:endParaRPr sz="9600"/>
          </a:p>
        </p:txBody>
      </p:sp>
      <p:sp>
        <p:nvSpPr>
          <p:cNvPr id="512" name="Google Shape;512;p87"/>
          <p:cNvSpPr/>
          <p:nvPr/>
        </p:nvSpPr>
        <p:spPr>
          <a:xfrm>
            <a:off x="3922100" y="3060501"/>
            <a:ext cx="16254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8"/>
          <p:cNvSpPr txBox="1"/>
          <p:nvPr>
            <p:ph idx="4294967295" type="body"/>
          </p:nvPr>
        </p:nvSpPr>
        <p:spPr>
          <a:xfrm>
            <a:off x="311700" y="15977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gre</a:t>
            </a:r>
            <a:endParaRPr sz="9600"/>
          </a:p>
        </p:txBody>
      </p:sp>
      <p:sp>
        <p:nvSpPr>
          <p:cNvPr id="519" name="Google Shape;519;p88"/>
          <p:cNvSpPr/>
          <p:nvPr/>
        </p:nvSpPr>
        <p:spPr>
          <a:xfrm>
            <a:off x="3623525" y="3141650"/>
            <a:ext cx="2044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9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9600"/>
              <a:t>tro</a:t>
            </a:r>
            <a:endParaRPr sz="9600"/>
          </a:p>
        </p:txBody>
      </p:sp>
      <p:sp>
        <p:nvSpPr>
          <p:cNvPr id="526" name="Google Shape;526;p89"/>
          <p:cNvSpPr/>
          <p:nvPr/>
        </p:nvSpPr>
        <p:spPr>
          <a:xfrm>
            <a:off x="3744300" y="3110438"/>
            <a:ext cx="18033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2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" name="Google Shape;538;p91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{4AF35B11-F771-436A-B709-B86992F484AF}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39" name="Google Shape;53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545" name="Google Shape;54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3"/>
          <p:cNvSpPr txBox="1"/>
          <p:nvPr>
            <p:ph idx="4294967295" type="body"/>
          </p:nvPr>
        </p:nvSpPr>
        <p:spPr>
          <a:xfrm>
            <a:off x="2813488" y="1579875"/>
            <a:ext cx="1593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551" name="Google Shape;551;p93"/>
          <p:cNvSpPr txBox="1"/>
          <p:nvPr/>
        </p:nvSpPr>
        <p:spPr>
          <a:xfrm>
            <a:off x="4225711" y="1579875"/>
            <a:ext cx="210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93"/>
          <p:cNvSpPr/>
          <p:nvPr/>
        </p:nvSpPr>
        <p:spPr>
          <a:xfrm>
            <a:off x="3387413" y="3070425"/>
            <a:ext cx="272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4"/>
          <p:cNvSpPr txBox="1"/>
          <p:nvPr>
            <p:ph idx="4294967295" type="body"/>
          </p:nvPr>
        </p:nvSpPr>
        <p:spPr>
          <a:xfrm>
            <a:off x="2133250" y="1611613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fras</a:t>
            </a:r>
            <a:endParaRPr sz="9600"/>
          </a:p>
        </p:txBody>
      </p:sp>
      <p:sp>
        <p:nvSpPr>
          <p:cNvPr id="559" name="Google Shape;559;p94"/>
          <p:cNvSpPr txBox="1"/>
          <p:nvPr/>
        </p:nvSpPr>
        <p:spPr>
          <a:xfrm>
            <a:off x="5032850" y="1611613"/>
            <a:ext cx="197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94"/>
          <p:cNvSpPr/>
          <p:nvPr/>
        </p:nvSpPr>
        <p:spPr>
          <a:xfrm>
            <a:off x="2873875" y="3038682"/>
            <a:ext cx="405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1" name="Google Shape;56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5"/>
          <p:cNvSpPr txBox="1"/>
          <p:nvPr>
            <p:ph idx="4294967295" type="body"/>
          </p:nvPr>
        </p:nvSpPr>
        <p:spPr>
          <a:xfrm>
            <a:off x="2678788" y="1579875"/>
            <a:ext cx="1385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567" name="Google Shape;567;p95"/>
          <p:cNvSpPr txBox="1"/>
          <p:nvPr/>
        </p:nvSpPr>
        <p:spPr>
          <a:xfrm>
            <a:off x="3883402" y="15798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95"/>
          <p:cNvSpPr/>
          <p:nvPr/>
        </p:nvSpPr>
        <p:spPr>
          <a:xfrm>
            <a:off x="3101725" y="3070425"/>
            <a:ext cx="267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6"/>
          <p:cNvSpPr txBox="1"/>
          <p:nvPr>
            <p:ph idx="4294967295" type="body"/>
          </p:nvPr>
        </p:nvSpPr>
        <p:spPr>
          <a:xfrm>
            <a:off x="2563200" y="1606975"/>
            <a:ext cx="1959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fre</a:t>
            </a:r>
            <a:endParaRPr sz="9600"/>
          </a:p>
        </p:txBody>
      </p:sp>
      <p:sp>
        <p:nvSpPr>
          <p:cNvPr id="575" name="Google Shape;575;p96"/>
          <p:cNvSpPr txBox="1"/>
          <p:nvPr/>
        </p:nvSpPr>
        <p:spPr>
          <a:xfrm>
            <a:off x="4356600" y="1606975"/>
            <a:ext cx="22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96"/>
          <p:cNvSpPr/>
          <p:nvPr/>
        </p:nvSpPr>
        <p:spPr>
          <a:xfrm>
            <a:off x="2770050" y="3043325"/>
            <a:ext cx="37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7"/>
          <p:cNvSpPr txBox="1"/>
          <p:nvPr>
            <p:ph idx="4294967295" type="body"/>
          </p:nvPr>
        </p:nvSpPr>
        <p:spPr>
          <a:xfrm>
            <a:off x="2691363" y="1606975"/>
            <a:ext cx="2075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</a:t>
            </a:r>
            <a:endParaRPr sz="9600"/>
          </a:p>
        </p:txBody>
      </p:sp>
      <p:sp>
        <p:nvSpPr>
          <p:cNvPr id="583" name="Google Shape;583;p97"/>
          <p:cNvSpPr txBox="1"/>
          <p:nvPr/>
        </p:nvSpPr>
        <p:spPr>
          <a:xfrm>
            <a:off x="4502038" y="1606975"/>
            <a:ext cx="195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97"/>
          <p:cNvSpPr/>
          <p:nvPr/>
        </p:nvSpPr>
        <p:spPr>
          <a:xfrm>
            <a:off x="2984438" y="3043325"/>
            <a:ext cx="338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5" name="Google Shape;585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8"/>
          <p:cNvSpPr txBox="1"/>
          <p:nvPr>
            <p:ph idx="4294967295" type="body"/>
          </p:nvPr>
        </p:nvSpPr>
        <p:spPr>
          <a:xfrm>
            <a:off x="2173638" y="1582550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pron</a:t>
            </a:r>
            <a:endParaRPr sz="9600"/>
          </a:p>
        </p:txBody>
      </p:sp>
      <p:sp>
        <p:nvSpPr>
          <p:cNvPr id="591" name="Google Shape;591;p98"/>
          <p:cNvSpPr txBox="1"/>
          <p:nvPr/>
        </p:nvSpPr>
        <p:spPr>
          <a:xfrm>
            <a:off x="5278945" y="1582550"/>
            <a:ext cx="169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98"/>
          <p:cNvSpPr/>
          <p:nvPr/>
        </p:nvSpPr>
        <p:spPr>
          <a:xfrm>
            <a:off x="2525500" y="3067750"/>
            <a:ext cx="406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3" name="Google Shape;593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599" name="Google Shape;59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0B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3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420" name="Google Shape;42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0"/>
          <p:cNvSpPr txBox="1"/>
          <p:nvPr>
            <p:ph idx="4294967295" type="body"/>
          </p:nvPr>
        </p:nvSpPr>
        <p:spPr>
          <a:xfrm>
            <a:off x="129970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tem</a:t>
            </a:r>
            <a:endParaRPr sz="9600"/>
          </a:p>
        </p:txBody>
      </p:sp>
      <p:sp>
        <p:nvSpPr>
          <p:cNvPr id="605" name="Google Shape;605;p100"/>
          <p:cNvSpPr txBox="1"/>
          <p:nvPr/>
        </p:nvSpPr>
        <p:spPr>
          <a:xfrm>
            <a:off x="3571850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100"/>
          <p:cNvSpPr txBox="1"/>
          <p:nvPr/>
        </p:nvSpPr>
        <p:spPr>
          <a:xfrm>
            <a:off x="4899800" y="1568875"/>
            <a:ext cx="294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100"/>
          <p:cNvSpPr/>
          <p:nvPr/>
        </p:nvSpPr>
        <p:spPr>
          <a:xfrm>
            <a:off x="1416175" y="3081425"/>
            <a:ext cx="583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8" name="Google Shape;608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1"/>
          <p:cNvSpPr txBox="1"/>
          <p:nvPr>
            <p:ph idx="4294967295" type="body"/>
          </p:nvPr>
        </p:nvSpPr>
        <p:spPr>
          <a:xfrm>
            <a:off x="1390425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614" name="Google Shape;614;p101"/>
          <p:cNvSpPr txBox="1"/>
          <p:nvPr/>
        </p:nvSpPr>
        <p:spPr>
          <a:xfrm>
            <a:off x="3889450" y="1606975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101"/>
          <p:cNvSpPr txBox="1"/>
          <p:nvPr/>
        </p:nvSpPr>
        <p:spPr>
          <a:xfrm>
            <a:off x="4777275" y="1606975"/>
            <a:ext cx="297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101"/>
          <p:cNvSpPr/>
          <p:nvPr/>
        </p:nvSpPr>
        <p:spPr>
          <a:xfrm>
            <a:off x="1645525" y="3043325"/>
            <a:ext cx="563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7" name="Google Shape;617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2"/>
          <p:cNvSpPr txBox="1"/>
          <p:nvPr>
            <p:ph idx="4294967295" type="body"/>
          </p:nvPr>
        </p:nvSpPr>
        <p:spPr>
          <a:xfrm>
            <a:off x="1849288" y="1594775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</a:t>
            </a:r>
            <a:endParaRPr sz="9600"/>
          </a:p>
        </p:txBody>
      </p:sp>
      <p:sp>
        <p:nvSpPr>
          <p:cNvPr id="623" name="Google Shape;623;p102"/>
          <p:cNvSpPr txBox="1"/>
          <p:nvPr/>
        </p:nvSpPr>
        <p:spPr>
          <a:xfrm>
            <a:off x="3620353" y="1594775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102"/>
          <p:cNvSpPr txBox="1"/>
          <p:nvPr/>
        </p:nvSpPr>
        <p:spPr>
          <a:xfrm>
            <a:off x="4573579" y="1594775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102"/>
          <p:cNvSpPr/>
          <p:nvPr/>
        </p:nvSpPr>
        <p:spPr>
          <a:xfrm>
            <a:off x="2150900" y="3055523"/>
            <a:ext cx="514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6" name="Google Shape;626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3"/>
          <p:cNvSpPr txBox="1"/>
          <p:nvPr>
            <p:ph idx="4294967295" type="body"/>
          </p:nvPr>
        </p:nvSpPr>
        <p:spPr>
          <a:xfrm>
            <a:off x="1484063" y="1593863"/>
            <a:ext cx="289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632" name="Google Shape;632;p103"/>
          <p:cNvSpPr txBox="1"/>
          <p:nvPr/>
        </p:nvSpPr>
        <p:spPr>
          <a:xfrm>
            <a:off x="4133638" y="1593863"/>
            <a:ext cx="244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103"/>
          <p:cNvSpPr txBox="1"/>
          <p:nvPr/>
        </p:nvSpPr>
        <p:spPr>
          <a:xfrm>
            <a:off x="5128537" y="1600438"/>
            <a:ext cx="253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ra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103"/>
          <p:cNvSpPr/>
          <p:nvPr/>
        </p:nvSpPr>
        <p:spPr>
          <a:xfrm>
            <a:off x="2055563" y="3056445"/>
            <a:ext cx="540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5" name="Google Shape;635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4"/>
          <p:cNvSpPr txBox="1"/>
          <p:nvPr>
            <p:ph idx="4294967295" type="body"/>
          </p:nvPr>
        </p:nvSpPr>
        <p:spPr>
          <a:xfrm>
            <a:off x="1849350" y="1582563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</a:t>
            </a:r>
            <a:endParaRPr sz="9600"/>
          </a:p>
        </p:txBody>
      </p:sp>
      <p:sp>
        <p:nvSpPr>
          <p:cNvPr id="641" name="Google Shape;641;p104"/>
          <p:cNvSpPr txBox="1"/>
          <p:nvPr/>
        </p:nvSpPr>
        <p:spPr>
          <a:xfrm>
            <a:off x="3620415" y="1582563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104"/>
          <p:cNvSpPr txBox="1"/>
          <p:nvPr/>
        </p:nvSpPr>
        <p:spPr>
          <a:xfrm>
            <a:off x="4573641" y="1582563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104"/>
          <p:cNvSpPr/>
          <p:nvPr/>
        </p:nvSpPr>
        <p:spPr>
          <a:xfrm>
            <a:off x="2150963" y="3067738"/>
            <a:ext cx="491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4" name="Google Shape;644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05"/>
          <p:cNvSpPr txBox="1"/>
          <p:nvPr>
            <p:ph idx="4294967295" type="body"/>
          </p:nvPr>
        </p:nvSpPr>
        <p:spPr>
          <a:xfrm>
            <a:off x="1453587" y="1619538"/>
            <a:ext cx="263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</a:t>
            </a:r>
            <a:endParaRPr sz="9600"/>
          </a:p>
        </p:txBody>
      </p:sp>
      <p:sp>
        <p:nvSpPr>
          <p:cNvPr id="650" name="Google Shape;650;p105"/>
          <p:cNvSpPr txBox="1"/>
          <p:nvPr/>
        </p:nvSpPr>
        <p:spPr>
          <a:xfrm>
            <a:off x="3847163" y="1596463"/>
            <a:ext cx="375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105"/>
          <p:cNvSpPr txBox="1"/>
          <p:nvPr/>
        </p:nvSpPr>
        <p:spPr>
          <a:xfrm>
            <a:off x="4663113" y="1596463"/>
            <a:ext cx="302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bre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105"/>
          <p:cNvSpPr/>
          <p:nvPr/>
        </p:nvSpPr>
        <p:spPr>
          <a:xfrm>
            <a:off x="1933963" y="3053838"/>
            <a:ext cx="566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3" name="Google Shape;653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659" name="Google Shape;659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7"/>
          <p:cNvSpPr txBox="1"/>
          <p:nvPr>
            <p:ph idx="4294967295" type="body"/>
          </p:nvPr>
        </p:nvSpPr>
        <p:spPr>
          <a:xfrm>
            <a:off x="283185" y="1563225"/>
            <a:ext cx="251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665" name="Google Shape;665;p107"/>
          <p:cNvSpPr txBox="1"/>
          <p:nvPr/>
        </p:nvSpPr>
        <p:spPr>
          <a:xfrm>
            <a:off x="2613775" y="1563225"/>
            <a:ext cx="23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107"/>
          <p:cNvSpPr txBox="1"/>
          <p:nvPr/>
        </p:nvSpPr>
        <p:spPr>
          <a:xfrm>
            <a:off x="4166000" y="1589675"/>
            <a:ext cx="269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107"/>
          <p:cNvSpPr txBox="1"/>
          <p:nvPr/>
        </p:nvSpPr>
        <p:spPr>
          <a:xfrm>
            <a:off x="6462350" y="1563225"/>
            <a:ext cx="24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107"/>
          <p:cNvSpPr/>
          <p:nvPr/>
        </p:nvSpPr>
        <p:spPr>
          <a:xfrm>
            <a:off x="1725356" y="3087083"/>
            <a:ext cx="615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9" name="Google Shape;669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8"/>
          <p:cNvSpPr txBox="1"/>
          <p:nvPr>
            <p:ph idx="4294967295" type="body"/>
          </p:nvPr>
        </p:nvSpPr>
        <p:spPr>
          <a:xfrm>
            <a:off x="1645325" y="1609575"/>
            <a:ext cx="13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675" name="Google Shape;675;p108"/>
          <p:cNvSpPr txBox="1"/>
          <p:nvPr/>
        </p:nvSpPr>
        <p:spPr>
          <a:xfrm>
            <a:off x="2735931" y="1609575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108"/>
          <p:cNvSpPr txBox="1"/>
          <p:nvPr/>
        </p:nvSpPr>
        <p:spPr>
          <a:xfrm>
            <a:off x="4624100" y="1637625"/>
            <a:ext cx="230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108"/>
          <p:cNvSpPr txBox="1"/>
          <p:nvPr/>
        </p:nvSpPr>
        <p:spPr>
          <a:xfrm>
            <a:off x="6139975" y="1609575"/>
            <a:ext cx="135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108"/>
          <p:cNvSpPr/>
          <p:nvPr/>
        </p:nvSpPr>
        <p:spPr>
          <a:xfrm>
            <a:off x="1830375" y="3040725"/>
            <a:ext cx="552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9" name="Google Shape;679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9"/>
          <p:cNvSpPr txBox="1"/>
          <p:nvPr>
            <p:ph idx="4294967295" type="body"/>
          </p:nvPr>
        </p:nvSpPr>
        <p:spPr>
          <a:xfrm>
            <a:off x="765675" y="1581650"/>
            <a:ext cx="2109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sor</a:t>
            </a:r>
            <a:endParaRPr sz="9600"/>
          </a:p>
        </p:txBody>
      </p:sp>
      <p:sp>
        <p:nvSpPr>
          <p:cNvPr id="685" name="Google Shape;685;p109"/>
          <p:cNvSpPr txBox="1"/>
          <p:nvPr/>
        </p:nvSpPr>
        <p:spPr>
          <a:xfrm>
            <a:off x="2737750" y="1581650"/>
            <a:ext cx="296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109"/>
          <p:cNvSpPr txBox="1"/>
          <p:nvPr/>
        </p:nvSpPr>
        <p:spPr>
          <a:xfrm>
            <a:off x="5381975" y="1609700"/>
            <a:ext cx="155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109"/>
          <p:cNvSpPr txBox="1"/>
          <p:nvPr/>
        </p:nvSpPr>
        <p:spPr>
          <a:xfrm>
            <a:off x="6468225" y="1581650"/>
            <a:ext cx="191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109"/>
          <p:cNvSpPr/>
          <p:nvPr/>
        </p:nvSpPr>
        <p:spPr>
          <a:xfrm>
            <a:off x="1021000" y="3068660"/>
            <a:ext cx="735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9" name="Google Shape;68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6" name="Google Shape;426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838" y="806750"/>
            <a:ext cx="3240324" cy="352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10"/>
          <p:cNvSpPr txBox="1"/>
          <p:nvPr>
            <p:ph idx="4294967295" type="body"/>
          </p:nvPr>
        </p:nvSpPr>
        <p:spPr>
          <a:xfrm>
            <a:off x="1706875" y="158646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695" name="Google Shape;695;p110"/>
          <p:cNvSpPr txBox="1"/>
          <p:nvPr/>
        </p:nvSpPr>
        <p:spPr>
          <a:xfrm>
            <a:off x="3715331" y="15864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110"/>
          <p:cNvSpPr txBox="1"/>
          <p:nvPr/>
        </p:nvSpPr>
        <p:spPr>
          <a:xfrm>
            <a:off x="4896627" y="1614513"/>
            <a:ext cx="114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110"/>
          <p:cNvSpPr txBox="1"/>
          <p:nvPr/>
        </p:nvSpPr>
        <p:spPr>
          <a:xfrm>
            <a:off x="5443126" y="1614513"/>
            <a:ext cx="208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110"/>
          <p:cNvSpPr/>
          <p:nvPr/>
        </p:nvSpPr>
        <p:spPr>
          <a:xfrm>
            <a:off x="1949475" y="3063847"/>
            <a:ext cx="537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9" name="Google Shape;699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1"/>
          <p:cNvSpPr txBox="1"/>
          <p:nvPr>
            <p:ph idx="4294967295" type="body"/>
          </p:nvPr>
        </p:nvSpPr>
        <p:spPr>
          <a:xfrm>
            <a:off x="1211000" y="159996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705" name="Google Shape;705;p111"/>
          <p:cNvSpPr txBox="1"/>
          <p:nvPr/>
        </p:nvSpPr>
        <p:spPr>
          <a:xfrm>
            <a:off x="3219456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111"/>
          <p:cNvSpPr txBox="1"/>
          <p:nvPr/>
        </p:nvSpPr>
        <p:spPr>
          <a:xfrm>
            <a:off x="4183950" y="1628013"/>
            <a:ext cx="232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111"/>
          <p:cNvSpPr txBox="1"/>
          <p:nvPr/>
        </p:nvSpPr>
        <p:spPr>
          <a:xfrm>
            <a:off x="5709100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111"/>
          <p:cNvSpPr/>
          <p:nvPr/>
        </p:nvSpPr>
        <p:spPr>
          <a:xfrm>
            <a:off x="1295425" y="3050338"/>
            <a:ext cx="653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9" name="Google Shape;709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2"/>
          <p:cNvSpPr txBox="1"/>
          <p:nvPr>
            <p:ph idx="4294967295" type="body"/>
          </p:nvPr>
        </p:nvSpPr>
        <p:spPr>
          <a:xfrm>
            <a:off x="800600" y="1599963"/>
            <a:ext cx="22764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/>
              <a:t>en</a:t>
            </a:r>
            <a:endParaRPr sz="8400"/>
          </a:p>
        </p:txBody>
      </p:sp>
      <p:sp>
        <p:nvSpPr>
          <p:cNvPr id="715" name="Google Shape;715;p112"/>
          <p:cNvSpPr txBox="1"/>
          <p:nvPr/>
        </p:nvSpPr>
        <p:spPr>
          <a:xfrm>
            <a:off x="2885251" y="1599963"/>
            <a:ext cx="187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112"/>
          <p:cNvSpPr txBox="1"/>
          <p:nvPr/>
        </p:nvSpPr>
        <p:spPr>
          <a:xfrm>
            <a:off x="3872375" y="1628013"/>
            <a:ext cx="2223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sias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112"/>
          <p:cNvSpPr txBox="1"/>
          <p:nvPr/>
        </p:nvSpPr>
        <p:spPr>
          <a:xfrm>
            <a:off x="5603500" y="1638577"/>
            <a:ext cx="2739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112"/>
          <p:cNvSpPr/>
          <p:nvPr/>
        </p:nvSpPr>
        <p:spPr>
          <a:xfrm>
            <a:off x="1622650" y="2921621"/>
            <a:ext cx="583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9" name="Google Shape;719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725" name="Google Shape;725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0" name="Google Shape;730;p114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{4AF35B11-F771-436A-B709-B86992F484AF}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31" name="Google Shape;731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6" name="Google Shape;736;p115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{4AF35B11-F771-436A-B709-B86992F484AF}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37" name="Google Shape;737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2" name="Google Shape;742;p116"/>
          <p:cNvGraphicFramePr/>
          <p:nvPr/>
        </p:nvGraphicFramePr>
        <p:xfrm>
          <a:off x="952500" y="1995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{4AF35B11-F771-436A-B709-B86992F484AF}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15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43" name="Google Shape;743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1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8"/>
          <p:cNvSpPr txBox="1"/>
          <p:nvPr>
            <p:ph idx="4294967295" type="body"/>
          </p:nvPr>
        </p:nvSpPr>
        <p:spPr>
          <a:xfrm>
            <a:off x="311700" y="597600"/>
            <a:ext cx="85206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Le gusta probar 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todo tipo de queso.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755" name="Google Shape;755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56" name="Google Shape;756;p118"/>
          <p:cNvSpPr/>
          <p:nvPr/>
        </p:nvSpPr>
        <p:spPr>
          <a:xfrm>
            <a:off x="311700" y="2787800"/>
            <a:ext cx="6013270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757" name="Google Shape;757;p118"/>
          <p:cNvSpPr/>
          <p:nvPr/>
        </p:nvSpPr>
        <p:spPr>
          <a:xfrm>
            <a:off x="310900" y="1413050"/>
            <a:ext cx="4844459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758" name="Google Shape;758;p118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975" y="2378425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9"/>
          <p:cNvSpPr txBox="1"/>
          <p:nvPr>
            <p:ph idx="4294967295" type="body"/>
          </p:nvPr>
        </p:nvSpPr>
        <p:spPr>
          <a:xfrm>
            <a:off x="311700" y="5976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Rodolfo se prepar</a:t>
            </a:r>
            <a:r>
              <a:rPr lang="en" sz="4400">
                <a:solidFill>
                  <a:srgbClr val="000000"/>
                </a:solidFill>
              </a:rPr>
              <a:t>a 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para probar la primera fruta.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764" name="Google Shape;764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65" name="Google Shape;765;p119"/>
          <p:cNvSpPr/>
          <p:nvPr/>
        </p:nvSpPr>
        <p:spPr>
          <a:xfrm>
            <a:off x="311700" y="1391925"/>
            <a:ext cx="5273381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766" name="Google Shape;766;p119"/>
          <p:cNvSpPr/>
          <p:nvPr/>
        </p:nvSpPr>
        <p:spPr>
          <a:xfrm>
            <a:off x="311700" y="2769448"/>
            <a:ext cx="3316296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767" name="Google Shape;767;p119"/>
          <p:cNvSpPr/>
          <p:nvPr/>
        </p:nvSpPr>
        <p:spPr>
          <a:xfrm>
            <a:off x="3857775" y="2769450"/>
            <a:ext cx="4245277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768" name="Google Shape;768;p119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9350" y="231525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2" name="Google Shape;43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824" y="1091401"/>
            <a:ext cx="2952374" cy="29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0"/>
          <p:cNvSpPr txBox="1"/>
          <p:nvPr>
            <p:ph idx="4294967295" type="body"/>
          </p:nvPr>
        </p:nvSpPr>
        <p:spPr>
          <a:xfrm>
            <a:off x="311700" y="5214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El sábado temprano,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le informa a Rodolfo que llegó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el día de probar frutas.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774" name="Google Shape;774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75" name="Google Shape;775;p120"/>
          <p:cNvSpPr/>
          <p:nvPr/>
        </p:nvSpPr>
        <p:spPr>
          <a:xfrm>
            <a:off x="311700" y="1177086"/>
            <a:ext cx="4748213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776" name="Google Shape;776;p120"/>
          <p:cNvSpPr/>
          <p:nvPr/>
        </p:nvSpPr>
        <p:spPr>
          <a:xfrm>
            <a:off x="311700" y="2256075"/>
            <a:ext cx="4593122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777" name="Google Shape;777;p120"/>
          <p:cNvSpPr/>
          <p:nvPr/>
        </p:nvSpPr>
        <p:spPr>
          <a:xfrm>
            <a:off x="311700" y="3335050"/>
            <a:ext cx="5118289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778" name="Google Shape;778;p120"/>
          <p:cNvSpPr/>
          <p:nvPr/>
        </p:nvSpPr>
        <p:spPr>
          <a:xfrm>
            <a:off x="5006175" y="2276275"/>
            <a:ext cx="2130223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779" name="Google Shape;779;p120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775" y="294840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2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785" name="Google Shape;785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2"/>
          <p:cNvSpPr txBox="1"/>
          <p:nvPr>
            <p:ph idx="4294967295" type="body"/>
          </p:nvPr>
        </p:nvSpPr>
        <p:spPr>
          <a:xfrm>
            <a:off x="311700" y="2121600"/>
            <a:ext cx="8520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__________________________.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791" name="Google Shape;791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23"/>
          <p:cNvSpPr txBox="1"/>
          <p:nvPr>
            <p:ph idx="4294967295" type="body"/>
          </p:nvPr>
        </p:nvSpPr>
        <p:spPr>
          <a:xfrm>
            <a:off x="311700" y="597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Le gusta probar todo tipo de queso.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797" name="Google Shape;797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24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03" name="Google Shape;803;p124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04" name="Google Shape;804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8" name="Google Shape;438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163" y="658575"/>
            <a:ext cx="3175675" cy="37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4" name="Google Shape;44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400" y="821438"/>
            <a:ext cx="2934049" cy="350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0" name="Google Shape;450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4425" y="535188"/>
            <a:ext cx="2528150" cy="407312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8"/>
          <p:cNvSpPr/>
          <p:nvPr/>
        </p:nvSpPr>
        <p:spPr>
          <a:xfrm rot="1976135">
            <a:off x="2470141" y="2584622"/>
            <a:ext cx="2097864" cy="4314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Sílabas</a:t>
            </a:r>
            <a:endParaRPr sz="3500"/>
          </a:p>
        </p:txBody>
      </p:sp>
      <p:pic>
        <p:nvPicPr>
          <p:cNvPr id="457" name="Google Shape;45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