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525157-71F6-4FCD-A9F1-5934A47306F7}">
  <a:tblStyle styleId="{A2525157-71F6-4FCD-A9F1-5934A47306F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2f513a0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2f513a0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2f513a0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2f513a0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2f513a04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2f513a0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ge.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/o/, cho.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/rri/, /sa/, risa.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/cho/, techo.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/te/, /cho/, techo.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/te/, /cho/?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/te/, /cho/, techo)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techo, /te/, /cho/.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techo, /te/, /cho/)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/t/, /e/, /ch/, /o/, techo.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/e/, /ch/, /o/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/t/, /e/, /ch/, /o/, techo)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techo, /t/, /e/, /ch/,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techo. Ahora todos juntos: techo, /t/, /e/, /ch/, /o/, techo.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/sa/, casa.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/go/, amigo.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/fi/, /bi/, Fibi.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/la/, sala.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/ti/, /che/, metiche.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/su/, /bir/, /se/, subirse.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/for/, /ma/, informa.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/yo/, /gur/, yogur.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2f513a042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2f513a042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2f513a042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2f513a042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0ddecf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0ddecf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/jen/,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/jen/, /te/, gente)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gente, /jen/,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/e/, /n/, /t/,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/e/, /n/, /t/, /e/, gente)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gente, /j/, /e/, /n/, 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2f513a042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32f513a042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yeso, /ye/, /so/, yeso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/ye/, /so/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Yeso, /y/, /e/, /s/,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jugo, /ju/, /go/, jugo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Jugo, /j/, /u/, /g/,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chino, /chi/, /no/, chino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/no/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Chino, /ch/, /i/, /n/,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0ddecf6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0ddecf6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/dor/, /mir/?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/dor/, /mir/, dormir)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dormir, /dor/, /mir/)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/d/, /o/, /r/, /m/, /i/,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/d/, /o/, /r/, /m/, /i/, /r/, dormir)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dormir, /d/, /o/, /r/, /m/, /i/,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el techo, ve a Fibi en su casa.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 subirse al techo de su casa.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sube al techo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Pepe se sube al techo para ver todo lo que pasa a su alrededor.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2f513a042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2f513a042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2f513a042_0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32f513a042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0ddecf6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0ddecf6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/yo/, /gur/?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/yo/, /gur/, yogur)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yogur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yogur, /yo/, /gur/)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/y/, /o/, /g/, /u/,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/y/, /o/, /g/, /u/, /r/, yogur)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yogur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yogur, /y/, /o/, /g/, /u/,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32f513a042_0_1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32f513a042_0_1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tú eres curioso como Pepe?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soy/no soy curioso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2f513a042_0_1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2f513a042_0_1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0ddecf6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0ddecf6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/su/, /bir/, /se/?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/su/, /bir/, /se/, subirse)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subirse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subirse, /su/, /bir/, /se/)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/u/, /b/, /i/, /r/, /s/,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/u/, /b/, /i/, /r/, /s/, /e/, subirse)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subirse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subirse, /s/, /u/, /b/, /i/, /r/, /s/,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5.png"/><Relationship Id="rId4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5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Relationship Id="rId4" Type="http://schemas.openxmlformats.org/officeDocument/2006/relationships/image" Target="../media/image37.jpg"/><Relationship Id="rId5" Type="http://schemas.openxmlformats.org/officeDocument/2006/relationships/image" Target="../media/image4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png"/><Relationship Id="rId4" Type="http://schemas.openxmlformats.org/officeDocument/2006/relationships/image" Target="../media/image35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225" y="1313773"/>
            <a:ext cx="2112751" cy="32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9" name="Google Shape;209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5" name="Google Shape;215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1" name="Google Shape;221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7" name="Google Shape;227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3" name="Google Shape;233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9" name="Google Shape;23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5" name="Google Shape;24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1" name="Google Shape;25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7" name="Google Shape;25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3" name="Google Shape;26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9" name="Google Shape;26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5" name="Google Shape;2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7" name="Google Shape;2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300" name="Google Shape;300;p50"/>
          <p:cNvSpPr/>
          <p:nvPr/>
        </p:nvSpPr>
        <p:spPr>
          <a:xfrm>
            <a:off x="3682425" y="3191875"/>
            <a:ext cx="217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307" name="Google Shape;307;p51"/>
          <p:cNvSpPr/>
          <p:nvPr/>
        </p:nvSpPr>
        <p:spPr>
          <a:xfrm>
            <a:off x="3733725" y="3191525"/>
            <a:ext cx="184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14" name="Google Shape;314;p52"/>
          <p:cNvSpPr/>
          <p:nvPr/>
        </p:nvSpPr>
        <p:spPr>
          <a:xfrm>
            <a:off x="3962575" y="3120250"/>
            <a:ext cx="136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21" name="Google Shape;321;p53"/>
          <p:cNvSpPr/>
          <p:nvPr/>
        </p:nvSpPr>
        <p:spPr>
          <a:xfrm>
            <a:off x="4181325" y="3191525"/>
            <a:ext cx="97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328" name="Google Shape;328;p54"/>
          <p:cNvSpPr/>
          <p:nvPr/>
        </p:nvSpPr>
        <p:spPr>
          <a:xfrm>
            <a:off x="3706175" y="3191525"/>
            <a:ext cx="168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35" name="Google Shape;335;p55"/>
          <p:cNvSpPr/>
          <p:nvPr/>
        </p:nvSpPr>
        <p:spPr>
          <a:xfrm>
            <a:off x="3813075" y="3191525"/>
            <a:ext cx="15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che</a:t>
            </a:r>
            <a:endParaRPr sz="9600"/>
          </a:p>
        </p:txBody>
      </p:sp>
      <p:sp>
        <p:nvSpPr>
          <p:cNvPr id="342" name="Google Shape;342;p56"/>
          <p:cNvSpPr/>
          <p:nvPr/>
        </p:nvSpPr>
        <p:spPr>
          <a:xfrm>
            <a:off x="3468600" y="3191525"/>
            <a:ext cx="234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gon</a:t>
            </a:r>
            <a:endParaRPr sz="9600"/>
          </a:p>
        </p:txBody>
      </p:sp>
      <p:sp>
        <p:nvSpPr>
          <p:cNvPr id="349" name="Google Shape;349;p57"/>
          <p:cNvSpPr/>
          <p:nvPr/>
        </p:nvSpPr>
        <p:spPr>
          <a:xfrm>
            <a:off x="3460325" y="3191525"/>
            <a:ext cx="239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gen</a:t>
            </a:r>
            <a:endParaRPr sz="9600"/>
          </a:p>
        </p:txBody>
      </p:sp>
      <p:sp>
        <p:nvSpPr>
          <p:cNvPr id="356" name="Google Shape;356;p58"/>
          <p:cNvSpPr/>
          <p:nvPr/>
        </p:nvSpPr>
        <p:spPr>
          <a:xfrm>
            <a:off x="3493100" y="3267725"/>
            <a:ext cx="243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9" name="Google Shape;36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5" name="Google Shape;37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3356250" y="1657825"/>
            <a:ext cx="12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87" name="Google Shape;387;p63"/>
          <p:cNvSpPr txBox="1"/>
          <p:nvPr>
            <p:ph idx="4294967295" type="body"/>
          </p:nvPr>
        </p:nvSpPr>
        <p:spPr>
          <a:xfrm>
            <a:off x="4221000" y="1657825"/>
            <a:ext cx="159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88" name="Google Shape;388;p63"/>
          <p:cNvSpPr/>
          <p:nvPr/>
        </p:nvSpPr>
        <p:spPr>
          <a:xfrm>
            <a:off x="3707125" y="3131675"/>
            <a:ext cx="214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9" name="Google Shape;38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2937250" y="1665675"/>
            <a:ext cx="185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4137725" y="1657825"/>
            <a:ext cx="281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396" name="Google Shape;396;p64"/>
          <p:cNvSpPr/>
          <p:nvPr/>
        </p:nvSpPr>
        <p:spPr>
          <a:xfrm>
            <a:off x="3315075" y="3131675"/>
            <a:ext cx="32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550" y="858987"/>
            <a:ext cx="3417900" cy="342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2889675" y="1785375"/>
            <a:ext cx="218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4516150" y="17853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04" name="Google Shape;404;p65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5" name="Google Shape;40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2880750" y="1657825"/>
            <a:ext cx="110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3771400" y="1657825"/>
            <a:ext cx="160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12" name="Google Shape;412;p66"/>
          <p:cNvSpPr/>
          <p:nvPr/>
        </p:nvSpPr>
        <p:spPr>
          <a:xfrm>
            <a:off x="2939150" y="3131675"/>
            <a:ext cx="40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5117500" y="1657825"/>
            <a:ext cx="187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pic>
        <p:nvPicPr>
          <p:cNvPr id="414" name="Google Shape;41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3319800" y="1785375"/>
            <a:ext cx="150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</a:t>
            </a:r>
            <a:endParaRPr sz="9600"/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4468825" y="1785375"/>
            <a:ext cx="150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3575500" y="3259225"/>
            <a:ext cx="249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3214275" y="1785375"/>
            <a:ext cx="182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4383100" y="1785375"/>
            <a:ext cx="192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29" name="Google Shape;429;p68"/>
          <p:cNvSpPr/>
          <p:nvPr/>
        </p:nvSpPr>
        <p:spPr>
          <a:xfrm>
            <a:off x="3373575" y="3259225"/>
            <a:ext cx="281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1464150" y="1793875"/>
            <a:ext cx="25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3400525" y="1793875"/>
            <a:ext cx="133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437" name="Google Shape;437;p69"/>
          <p:cNvSpPr/>
          <p:nvPr/>
        </p:nvSpPr>
        <p:spPr>
          <a:xfrm>
            <a:off x="1708800" y="3267725"/>
            <a:ext cx="514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69"/>
          <p:cNvSpPr txBox="1"/>
          <p:nvPr>
            <p:ph idx="4294967295" type="body"/>
          </p:nvPr>
        </p:nvSpPr>
        <p:spPr>
          <a:xfrm>
            <a:off x="4087900" y="1793875"/>
            <a:ext cx="288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che</a:t>
            </a:r>
            <a:endParaRPr sz="9600"/>
          </a:p>
        </p:txBody>
      </p:sp>
      <p:pic>
        <p:nvPicPr>
          <p:cNvPr id="439" name="Google Shape;439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>
            <p:ph idx="1" type="body"/>
          </p:nvPr>
        </p:nvSpPr>
        <p:spPr>
          <a:xfrm>
            <a:off x="2310300" y="1785375"/>
            <a:ext cx="200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445" name="Google Shape;445;p70"/>
          <p:cNvSpPr txBox="1"/>
          <p:nvPr>
            <p:ph idx="1" type="body"/>
          </p:nvPr>
        </p:nvSpPr>
        <p:spPr>
          <a:xfrm>
            <a:off x="3602650" y="1776825"/>
            <a:ext cx="191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bir</a:t>
            </a:r>
            <a:endParaRPr sz="9600"/>
          </a:p>
        </p:txBody>
      </p:sp>
      <p:sp>
        <p:nvSpPr>
          <p:cNvPr id="446" name="Google Shape;446;p70"/>
          <p:cNvSpPr/>
          <p:nvPr/>
        </p:nvSpPr>
        <p:spPr>
          <a:xfrm>
            <a:off x="2762000" y="3230375"/>
            <a:ext cx="387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70"/>
          <p:cNvSpPr txBox="1"/>
          <p:nvPr>
            <p:ph idx="1" type="body"/>
          </p:nvPr>
        </p:nvSpPr>
        <p:spPr>
          <a:xfrm>
            <a:off x="5088375" y="1785375"/>
            <a:ext cx="164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2190699" y="1749100"/>
            <a:ext cx="120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3084321" y="1749100"/>
            <a:ext cx="176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for</a:t>
            </a:r>
            <a:endParaRPr sz="9600"/>
          </a:p>
        </p:txBody>
      </p:sp>
      <p:sp>
        <p:nvSpPr>
          <p:cNvPr id="454" name="Google Shape;454;p71"/>
          <p:cNvSpPr/>
          <p:nvPr/>
        </p:nvSpPr>
        <p:spPr>
          <a:xfrm>
            <a:off x="2336650" y="3156650"/>
            <a:ext cx="446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4639600" y="1749100"/>
            <a:ext cx="216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456" name="Google Shape;45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2462275" y="1608375"/>
            <a:ext cx="235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4220197" y="1608375"/>
            <a:ext cx="223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gur</a:t>
            </a:r>
            <a:endParaRPr sz="9600"/>
          </a:p>
        </p:txBody>
      </p:sp>
      <p:sp>
        <p:nvSpPr>
          <p:cNvPr id="463" name="Google Shape;463;p72"/>
          <p:cNvSpPr/>
          <p:nvPr/>
        </p:nvSpPr>
        <p:spPr>
          <a:xfrm>
            <a:off x="2973325" y="3147250"/>
            <a:ext cx="348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1" name="Google Shape;471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122" y="706075"/>
            <a:ext cx="4958751" cy="373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8" name="Google Shape;48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{A2525157-71F6-4FCD-A9F1-5934A47306F7}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0" name="Google Shape;50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512" name="Google Shape;512;p80"/>
          <p:cNvSpPr/>
          <p:nvPr/>
        </p:nvSpPr>
        <p:spPr>
          <a:xfrm>
            <a:off x="4010825" y="3191525"/>
            <a:ext cx="134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19" name="Google Shape;519;p81"/>
          <p:cNvSpPr/>
          <p:nvPr/>
        </p:nvSpPr>
        <p:spPr>
          <a:xfrm>
            <a:off x="3955875" y="3208600"/>
            <a:ext cx="135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526" name="Google Shape;526;p82"/>
          <p:cNvSpPr/>
          <p:nvPr/>
        </p:nvSpPr>
        <p:spPr>
          <a:xfrm>
            <a:off x="3959275" y="3215300"/>
            <a:ext cx="136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533" name="Google Shape;533;p83"/>
          <p:cNvSpPr/>
          <p:nvPr/>
        </p:nvSpPr>
        <p:spPr>
          <a:xfrm>
            <a:off x="3860600" y="3191525"/>
            <a:ext cx="154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540" name="Google Shape;540;p84"/>
          <p:cNvSpPr/>
          <p:nvPr/>
        </p:nvSpPr>
        <p:spPr>
          <a:xfrm>
            <a:off x="3893100" y="3191525"/>
            <a:ext cx="140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113" y="857375"/>
            <a:ext cx="3578775" cy="33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7" name="Google Shape;547;p85"/>
          <p:cNvSpPr/>
          <p:nvPr/>
        </p:nvSpPr>
        <p:spPr>
          <a:xfrm>
            <a:off x="4038775" y="3191525"/>
            <a:ext cx="108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7"/>
          <p:cNvSpPr txBox="1"/>
          <p:nvPr>
            <p:ph idx="4294967295" type="body"/>
          </p:nvPr>
        </p:nvSpPr>
        <p:spPr>
          <a:xfrm>
            <a:off x="616500" y="1101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Desde</a:t>
            </a:r>
            <a:r>
              <a:rPr lang="en" sz="4500"/>
              <a:t>   el    techo,    ve    a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Fibi   en    su     casa.</a:t>
            </a:r>
            <a:endParaRPr sz="4500"/>
          </a:p>
        </p:txBody>
      </p:sp>
      <p:sp>
        <p:nvSpPr>
          <p:cNvPr id="560" name="Google Shape;560;p87"/>
          <p:cNvSpPr/>
          <p:nvPr/>
        </p:nvSpPr>
        <p:spPr>
          <a:xfrm>
            <a:off x="1419950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7"/>
          <p:cNvSpPr/>
          <p:nvPr/>
        </p:nvSpPr>
        <p:spPr>
          <a:xfrm>
            <a:off x="3049950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4726338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2270675" y="34644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888750" y="34644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6716700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78589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3566075" y="34644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5348225" y="34644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/>
          <p:nvPr>
            <p:ph idx="4294967295" type="body"/>
          </p:nvPr>
        </p:nvSpPr>
        <p:spPr>
          <a:xfrm>
            <a:off x="656125" y="3804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Ama </a:t>
            </a:r>
            <a:r>
              <a:rPr lang="en" sz="4500"/>
              <a:t>   subirse   al    techo 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de    su     casa.</a:t>
            </a:r>
            <a:endParaRPr sz="4500"/>
          </a:p>
        </p:txBody>
      </p:sp>
      <p:sp>
        <p:nvSpPr>
          <p:cNvPr id="575" name="Google Shape;575;p88"/>
          <p:cNvSpPr/>
          <p:nvPr/>
        </p:nvSpPr>
        <p:spPr>
          <a:xfrm>
            <a:off x="821375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3400200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5110800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6862600" y="1174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876550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2247650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3886825" y="28315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2" name="Google Shape;58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8" name="Google Shape;58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675" y="1190625"/>
            <a:ext cx="6548600" cy="22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90"/>
          <p:cNvSpPr/>
          <p:nvPr/>
        </p:nvSpPr>
        <p:spPr>
          <a:xfrm>
            <a:off x="2252112" y="2732921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3092394" y="2733471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3883579" y="2730528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4661839" y="2722844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5497112" y="2722382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6357308" y="2723089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0" name="Google Shape;600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975" y="960450"/>
            <a:ext cx="5271875" cy="28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91"/>
          <p:cNvSpPr/>
          <p:nvPr/>
        </p:nvSpPr>
        <p:spPr>
          <a:xfrm>
            <a:off x="2374060" y="2429756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2385425" y="3420666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3328105" y="2420546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3304817" y="3429015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4333459" y="2420950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4341959" y="3412199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5309527" y="2411336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5308898" y="3412615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6232499" y="2421115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6200610" y="3408589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6" name="Google Shape;61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388" y="1032738"/>
            <a:ext cx="6596625" cy="28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26309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1560412" y="2200499"/>
            <a:ext cx="1656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4077080" y="194609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4819616" y="195437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6211037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3760487" y="2170275"/>
            <a:ext cx="1656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1807854" y="334472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2571529" y="335241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1506075" y="3617650"/>
            <a:ext cx="1656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3641574" y="337713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4535493" y="335238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5463101" y="334992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6331126" y="335292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3399800" y="3617650"/>
            <a:ext cx="1601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7044719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5943175" y="2170275"/>
            <a:ext cx="1656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5194450" y="3617650"/>
            <a:ext cx="2405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7089201" y="335292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3"/>
          <p:cNvSpPr txBox="1"/>
          <p:nvPr/>
        </p:nvSpPr>
        <p:spPr>
          <a:xfrm>
            <a:off x="387100" y="1546120"/>
            <a:ext cx="36495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es fisgón. No solo le gusta subirse a la ventana. Ama subirse al techo de su casa.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93"/>
          <p:cNvSpPr txBox="1"/>
          <p:nvPr/>
        </p:nvSpPr>
        <p:spPr>
          <a:xfrm>
            <a:off x="966025" y="2721875"/>
            <a:ext cx="32256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gato metiche. 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el techo, ve a Fibi en su casa. Fibi come pan y yogur.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sube al techo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7304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800" y="1495550"/>
            <a:ext cx="4432650" cy="23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4"/>
          <p:cNvSpPr txBox="1"/>
          <p:nvPr/>
        </p:nvSpPr>
        <p:spPr>
          <a:xfrm>
            <a:off x="398300" y="763850"/>
            <a:ext cx="40392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el techo ve a Sara en su casa.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 está jugando con sus legos en la sala.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4"/>
          <p:cNvSpPr txBox="1"/>
          <p:nvPr/>
        </p:nvSpPr>
        <p:spPr>
          <a:xfrm>
            <a:off x="5472329" y="713651"/>
            <a:ext cx="3264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el techo ve a su amigo Pongo. A Pongo le encanta dormir todo el día.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225" y="7885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800" y="1669851"/>
            <a:ext cx="2925992" cy="31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2325" y="1661651"/>
            <a:ext cx="2925992" cy="312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463" y="824150"/>
            <a:ext cx="4578074" cy="34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5"/>
          <p:cNvSpPr txBox="1"/>
          <p:nvPr/>
        </p:nvSpPr>
        <p:spPr>
          <a:xfrm>
            <a:off x="398300" y="763850"/>
            <a:ext cx="40392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el techo Pepe ve un nido de pájaros y sus pichones. Su mamá los alimenta con gusanos.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95"/>
          <p:cNvSpPr txBox="1"/>
          <p:nvPr/>
        </p:nvSpPr>
        <p:spPr>
          <a:xfrm>
            <a:off x="5472329" y="713651"/>
            <a:ext cx="32643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gente les da mucha risa ver a Pepe encaramado en el techo.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—¡Qué gato tan cómico! —dicen todos.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6" name="Google Shape;66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225" y="7885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675" y="2237676"/>
            <a:ext cx="2157220" cy="256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50" y="1753525"/>
            <a:ext cx="2849040" cy="304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6"/>
          <p:cNvSpPr txBox="1"/>
          <p:nvPr/>
        </p:nvSpPr>
        <p:spPr>
          <a:xfrm>
            <a:off x="463300" y="3253075"/>
            <a:ext cx="37881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—Pepe, bájate del techo —dice Ema.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—MIAU —dice el felino.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96"/>
          <p:cNvSpPr txBox="1"/>
          <p:nvPr/>
        </p:nvSpPr>
        <p:spPr>
          <a:xfrm>
            <a:off x="5371606" y="31969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no se baja del techo.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Pepe le gusta mucho el techo de su casa.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5" name="Google Shape;67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3043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825" y="457200"/>
            <a:ext cx="4801628" cy="256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400" y="776975"/>
            <a:ext cx="4342199" cy="3589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33"/>
          <p:cNvCxnSpPr/>
          <p:nvPr/>
        </p:nvCxnSpPr>
        <p:spPr>
          <a:xfrm>
            <a:off x="1233150" y="846575"/>
            <a:ext cx="1803600" cy="9066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7" name="Google Shape;197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