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5143500" cx="9144000"/>
  <p:notesSz cx="6858000" cy="9144000"/>
  <p:embeddedFontLst>
    <p:embeddedFont>
      <p:font typeface="Century Gothic"/>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DC0D15-3F84-4736-AF85-D14E20B4BE89}">
  <a:tblStyle styleId="{54DC0D15-3F84-4736-AF85-D14E20B4BE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E556DBC-0477-4B67-858A-4150BBDA899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enturyGothic-boldItalic.fntdata"/><Relationship Id="rId72" Type="http://schemas.openxmlformats.org/officeDocument/2006/relationships/font" Target="fonts/CenturyGothic-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enturyGothic-bold.fntdata"/><Relationship Id="rId70" Type="http://schemas.openxmlformats.org/officeDocument/2006/relationships/font" Target="fonts/CenturyGothic-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fa30558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fa30558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4db99e23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34db99e232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4db99e23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4db99e232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4db99e23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4db99e2325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4db99e23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34db99e2325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4db99e23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4db99e2325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db99e232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4db99e232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4db99e23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34db99e2325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4db99e232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34db99e2325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ia, /i/, /a/, ia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io, /i/, /o/, io</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ie, /i/, /e/, ie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ua, /u/, /a/, ua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ue, /u/, /e/, ue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uo, /u/, /o/, uo</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394aa4c8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394aa4c8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394aa4c85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394aa4c85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true.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99a0f3df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d99a0f3df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394aa4c85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394aa4c85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mie.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394aa4c85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394aa4c85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siem.</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94aa4c85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394aa4c85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cuan.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94aa4c85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394aa4c85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fue.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94aa4c85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394aa4c85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pier.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394aa4c85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394aa4c85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394aa4c85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394aa4c85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cio.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394aa4c85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394aa4c85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394aa4c85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394aa4c85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394aa4c85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394aa4c85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a:t>
            </a:r>
            <a:r>
              <a:rPr i="1" lang="en">
                <a:solidFill>
                  <a:srgbClr val="363535"/>
                </a:solidFill>
                <a:latin typeface="Century Gothic"/>
                <a:ea typeface="Century Gothic"/>
                <a:cs typeface="Century Gothic"/>
                <a:sym typeface="Century Gothic"/>
              </a:rPr>
              <a:t>con diptongo </a:t>
            </a:r>
            <a:r>
              <a:rPr i="1" lang="en">
                <a:solidFill>
                  <a:srgbClr val="363535"/>
                </a:solidFill>
                <a:latin typeface="Century Gothic"/>
                <a:ea typeface="Century Gothic"/>
                <a:cs typeface="Century Gothic"/>
                <a:sym typeface="Century Gothic"/>
              </a:rPr>
              <a:t>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mie.</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/m/, /i/, /e/, mie.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d99a0f3df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d99a0f3df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94aa4c85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394aa4c85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a:t>
            </a:r>
            <a:r>
              <a:rPr i="1" lang="en">
                <a:solidFill>
                  <a:srgbClr val="363535"/>
                </a:solidFill>
                <a:latin typeface="Century Gothic"/>
                <a:ea typeface="Century Gothic"/>
                <a:cs typeface="Century Gothic"/>
                <a:sym typeface="Century Gothic"/>
              </a:rPr>
              <a:t>con diptongo</a:t>
            </a:r>
            <a:r>
              <a:rPr i="1" lang="en">
                <a:solidFill>
                  <a:srgbClr val="363535"/>
                </a:solidFill>
                <a:latin typeface="Century Gothic"/>
                <a:ea typeface="Century Gothic"/>
                <a:cs typeface="Century Gothic"/>
                <a:sym typeface="Century Gothic"/>
              </a:rPr>
              <a:t>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true.</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/t/, /r/, /u/, /e/, true.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394aa4c85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394aa4c85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394aa4c85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394aa4c85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 - ne,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tiene.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394aa4c85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394aa4c85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mie - do,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miedo.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394aa4c85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394aa4c85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siem - pre,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siempre.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94aa4c85c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3394aa4c85c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cuan - do,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cuando.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394aa4c85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3394aa4c85c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mien - tras,</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mientras.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94aa4c85c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3394aa4c85c_0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fuer - te,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fuerte.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394aa4c85c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394aa4c85c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394aa4c85c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3394aa4c85c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sa - cu - de, sacude.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d99a0f3df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d99a0f3df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mie - do, miedo.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mie - do?</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(mie - do, miedo)</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miedo, mie - do.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miedo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(miedo, mie - do)</a:t>
            </a:r>
            <a:endParaRPr b="1" sz="14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a:t>
            </a:r>
            <a:r>
              <a:rPr lang="en">
                <a:solidFill>
                  <a:srgbClr val="0E0E0E"/>
                </a:solidFill>
                <a:latin typeface="Century Gothic"/>
                <a:ea typeface="Century Gothic"/>
                <a:cs typeface="Century Gothic"/>
                <a:sym typeface="Century Gothic"/>
              </a:rPr>
              <a:t>siguiente</a:t>
            </a:r>
            <a:r>
              <a:rPr lang="en">
                <a:solidFill>
                  <a:srgbClr val="0E0E0E"/>
                </a:solidFill>
                <a:latin typeface="Century Gothic"/>
                <a:ea typeface="Century Gothic"/>
                <a:cs typeface="Century Gothic"/>
                <a:sym typeface="Century Gothic"/>
              </a:rPr>
              <a:t> diapositiva.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394aa4c85c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g3394aa4c85c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pier - ta, despierta.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394aa4c85c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3394aa4c85c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os - cu - ras, oscuras.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394aa4c85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3394aa4c85c_0_4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pier - to, despierto.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394aa4c85c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g3394aa4c85c_0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dur - mien - do, durmiendo.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394aa4c85c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3394aa4c85c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pa - cio, despacio.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394aa4c85c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394aa4c85c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394aa4c85c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3394aa4c85c_0_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lám - pa - go, relámpago.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394aa4c85c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g3394aa4c85c_0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sin - tién - do - se, sintiéndose.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394aa4c85c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3394aa4c85c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te - rra - do - ras, aterradoras.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394aa4c85c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g3394aa4c85c_0_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bi - ta - ción, habitación</a:t>
            </a:r>
            <a:r>
              <a:rPr lang="en" sz="1200">
                <a:solidFill>
                  <a:srgbClr val="363535"/>
                </a:solidFill>
                <a:latin typeface="Century Gothic"/>
                <a:ea typeface="Century Gothic"/>
                <a:cs typeface="Century Gothic"/>
                <a:sym typeface="Century Gothic"/>
              </a:rPr>
              <a:t>.</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29dd9e7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329dd9e7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lám - pa - gos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re - lám - pa - gos</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re - lám - pa - gos</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relámpagos</a:t>
            </a:r>
            <a:r>
              <a:rPr i="1" lang="en">
                <a:solidFill>
                  <a:srgbClr val="595959"/>
                </a:solidFill>
                <a:latin typeface="Century Gothic"/>
                <a:ea typeface="Century Gothic"/>
                <a:cs typeface="Century Gothic"/>
                <a:sym typeface="Century Gothic"/>
              </a:rPr>
              <a:t>)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relámpagos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relámpagos</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 - lám - pa - gos</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394aa4c85c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3394aa4c85c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com - ple - ta - mente, completamente</a:t>
            </a:r>
            <a:r>
              <a:rPr lang="en" sz="1200">
                <a:solidFill>
                  <a:srgbClr val="363535"/>
                </a:solidFill>
                <a:latin typeface="Century Gothic"/>
                <a:ea typeface="Century Gothic"/>
                <a:cs typeface="Century Gothic"/>
                <a:sym typeface="Century Gothic"/>
              </a:rPr>
              <a:t>.</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394aa4c85c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3394aa4c85c_0_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tran - qui - li - za - do - ra, tranquilizadora</a:t>
            </a:r>
            <a:r>
              <a:rPr lang="en" sz="1200">
                <a:solidFill>
                  <a:srgbClr val="363535"/>
                </a:solidFill>
                <a:latin typeface="Century Gothic"/>
                <a:ea typeface="Century Gothic"/>
                <a:cs typeface="Century Gothic"/>
                <a:sym typeface="Century Gothic"/>
              </a:rPr>
              <a:t>.</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394aa4c85c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394aa4c85c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53-55 una a la vez.</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394aa4c85c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g3394aa4c85c_0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miedo, mie - do, miedo.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mie - do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mie</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/m/, /i/, /e/</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/o/. Miedo, /m/, /i/, /e/, /d/,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394aa4c85c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3394aa4c85c_0_7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lluvia, llu - via, lluvia.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llu - via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llu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/ll/,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via,</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/b/, /i/, /a/. Lluvia, /ll/, /u/, /b/, /i/,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3ff4d894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33ff4d894a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cuando, cuan - do, cuando.</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cuan - do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cuan</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/k/, /u/, /a/, /n/</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/o/. Cuando, /k/, /u/, /a/, /n/, /d/,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394aa4c85c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3394aa4c85c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394aa4c85c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g3394aa4c85c_0_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Abre.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3394aa4c85c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3394aa4c85c_0_8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Beto.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394aa4c85c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g3394aa4c85c_0_8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Pronto.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329dd9e7c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329dd9e7c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dur - mien - do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dur - mien - do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(dur - mien - do, durmiendo)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durmiendo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(durmiendo, dur - mien - do)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394aa4c85c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3394aa4c85c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394aa4c85c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3394aa4c85c_0_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Abre los ojos y se da cuenta de que su habitación está a oscuras.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3394aa4c85c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3394aa4c85c_0_10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247fb0a9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247fb0a9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d99a0f3df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2d99a0f3df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29dd9e7c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329dd9e7c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rui - dos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rui - dos</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(rui - dos, ruidos)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ruidos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(ruidos, rui - dos)</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329dd9e7c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329dd9e7c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cues - ta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 - cues - ta</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(a - cues - ta, acuesta)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acuesta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(acuesta, a - cues - ta)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4db99e23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34db99e23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/i/, /e/, como en </a:t>
            </a:r>
            <a:r>
              <a:rPr lang="en">
                <a:solidFill>
                  <a:srgbClr val="0E0E0E"/>
                </a:solidFill>
                <a:latin typeface="Century Gothic"/>
                <a:ea typeface="Century Gothic"/>
                <a:cs typeface="Century Gothic"/>
                <a:sym typeface="Century Gothic"/>
              </a:rPr>
              <a:t>miedo.</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10-15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over">
  <p:cSld name="TITLE_4_1_3">
    <p:bg>
      <p:bgPr>
        <a:no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p:nvPr/>
        </p:nvSpPr>
        <p:spPr>
          <a:xfrm flipH="1">
            <a:off x="5794700" y="2381696"/>
            <a:ext cx="1699500" cy="1699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 name="Google Shape;11;p2"/>
          <p:cNvSpPr/>
          <p:nvPr/>
        </p:nvSpPr>
        <p:spPr>
          <a:xfrm flipH="1">
            <a:off x="6492872" y="160416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 name="Google Shape;12;p2"/>
          <p:cNvSpPr/>
          <p:nvPr/>
        </p:nvSpPr>
        <p:spPr>
          <a:xfrm flipH="1">
            <a:off x="4997499" y="3649298"/>
            <a:ext cx="1035000" cy="10350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 name="Google Shape;13;p2"/>
          <p:cNvSpPr/>
          <p:nvPr/>
        </p:nvSpPr>
        <p:spPr>
          <a:xfrm flipH="1">
            <a:off x="7494189" y="3514801"/>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 name="Google Shape;14;p2"/>
          <p:cNvSpPr/>
          <p:nvPr/>
        </p:nvSpPr>
        <p:spPr>
          <a:xfrm flipH="1">
            <a:off x="4950775" y="1086275"/>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5" name="Google Shape;15;p2"/>
          <p:cNvSpPr/>
          <p:nvPr/>
        </p:nvSpPr>
        <p:spPr>
          <a:xfrm>
            <a:off x="1674370" y="2900392"/>
            <a:ext cx="1132800" cy="11331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 name="Google Shape;16;p2"/>
          <p:cNvSpPr/>
          <p:nvPr/>
        </p:nvSpPr>
        <p:spPr>
          <a:xfrm>
            <a:off x="1490817" y="217401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 name="Google Shape;17;p2"/>
          <p:cNvSpPr/>
          <p:nvPr/>
        </p:nvSpPr>
        <p:spPr>
          <a:xfrm>
            <a:off x="2807468" y="3250818"/>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 name="Google Shape;18;p2"/>
          <p:cNvSpPr/>
          <p:nvPr/>
        </p:nvSpPr>
        <p:spPr>
          <a:xfrm>
            <a:off x="1121750" y="2831626"/>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 name="Google Shape;19;p2"/>
          <p:cNvSpPr/>
          <p:nvPr/>
        </p:nvSpPr>
        <p:spPr>
          <a:xfrm>
            <a:off x="2247089" y="1086275"/>
            <a:ext cx="2068800" cy="2068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 name="Google Shape;20;p2"/>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1" name="Google Shape;21;p2"/>
          <p:cNvGrpSpPr/>
          <p:nvPr/>
        </p:nvGrpSpPr>
        <p:grpSpPr>
          <a:xfrm>
            <a:off x="2081051" y="4771850"/>
            <a:ext cx="4981899" cy="259175"/>
            <a:chOff x="2188251" y="4771850"/>
            <a:chExt cx="4981899" cy="259175"/>
          </a:xfrm>
        </p:grpSpPr>
        <p:sp>
          <p:nvSpPr>
            <p:cNvPr id="22" name="Google Shape;22;p2"/>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3" name="Google Shape;23;p2"/>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4" name="Google Shape;24;p2"/>
          <p:cNvSpPr/>
          <p:nvPr/>
        </p:nvSpPr>
        <p:spPr>
          <a:xfrm>
            <a:off x="-25400" y="342900"/>
            <a:ext cx="9169500" cy="685800"/>
          </a:xfrm>
          <a:prstGeom prst="rect">
            <a:avLst/>
          </a:prstGeom>
          <a:solidFill>
            <a:srgbClr val="E3F5E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 name="Google Shape;25;p2"/>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6" name="Google Shape;26;p2"/>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divider">
  <p:cSld name="TITLE_4_1_3_1_3">
    <p:bg>
      <p:bgPr>
        <a:solidFill>
          <a:schemeClr val="accent6"/>
        </a:solidFill>
      </p:bgPr>
    </p:bg>
    <p:spTree>
      <p:nvGrpSpPr>
        <p:cNvPr id="90" name="Shape 90"/>
        <p:cNvGrpSpPr/>
        <p:nvPr/>
      </p:nvGrpSpPr>
      <p:grpSpPr>
        <a:xfrm>
          <a:off x="0" y="0"/>
          <a:ext cx="0" cy="0"/>
          <a:chOff x="0" y="0"/>
          <a:chExt cx="0" cy="0"/>
        </a:xfrm>
      </p:grpSpPr>
      <p:pic>
        <p:nvPicPr>
          <p:cNvPr id="91" name="Google Shape;91;p1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2" name="Google Shape;92;p11"/>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3" name="Google Shape;93;p11"/>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94" name="Google Shape;94;p11"/>
          <p:cNvSpPr/>
          <p:nvPr/>
        </p:nvSpPr>
        <p:spPr>
          <a:xfrm>
            <a:off x="4247550" y="4771850"/>
            <a:ext cx="639600" cy="3717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5" name="Google Shape;95;p1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celebration">
  <p:cSld name="TITLE_4_1_3_1_2_1">
    <p:bg>
      <p:bgPr>
        <a:solidFill>
          <a:schemeClr val="accent6"/>
        </a:solidFill>
      </p:bgPr>
    </p:bg>
    <p:spTree>
      <p:nvGrpSpPr>
        <p:cNvPr id="96" name="Shape 96"/>
        <p:cNvGrpSpPr/>
        <p:nvPr/>
      </p:nvGrpSpPr>
      <p:grpSpPr>
        <a:xfrm>
          <a:off x="0" y="0"/>
          <a:ext cx="0" cy="0"/>
          <a:chOff x="0" y="0"/>
          <a:chExt cx="0" cy="0"/>
        </a:xfrm>
      </p:grpSpPr>
      <p:pic>
        <p:nvPicPr>
          <p:cNvPr id="97" name="Google Shape;97;p1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8" name="Google Shape;98;p12"/>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99" name="Google Shape;99;p12"/>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00" name="Google Shape;100;p12"/>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1" name="Google Shape;101;p1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02" name="Google Shape;102;p12"/>
          <p:cNvSpPr/>
          <p:nvPr/>
        </p:nvSpPr>
        <p:spPr>
          <a:xfrm rot="2696691">
            <a:off x="812303" y="3429722"/>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2"/>
          <p:cNvSpPr/>
          <p:nvPr/>
        </p:nvSpPr>
        <p:spPr>
          <a:xfrm flipH="1" rot="-2696691">
            <a:off x="3138403" y="3429722"/>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2"/>
          <p:cNvSpPr/>
          <p:nvPr/>
        </p:nvSpPr>
        <p:spPr>
          <a:xfrm flipH="1" rot="3312">
            <a:off x="1929847" y="3432672"/>
            <a:ext cx="311400" cy="12708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 name="Google Shape;105;p12"/>
          <p:cNvSpPr/>
          <p:nvPr/>
        </p:nvSpPr>
        <p:spPr>
          <a:xfrm flipH="1" rot="8103309">
            <a:off x="812303" y="830809"/>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 name="Google Shape;106;p12"/>
          <p:cNvSpPr/>
          <p:nvPr/>
        </p:nvSpPr>
        <p:spPr>
          <a:xfrm rot="-8103309">
            <a:off x="3138403" y="830809"/>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 name="Google Shape;107;p12"/>
          <p:cNvSpPr/>
          <p:nvPr/>
        </p:nvSpPr>
        <p:spPr>
          <a:xfrm rot="10796688">
            <a:off x="1929847" y="457347"/>
            <a:ext cx="311400" cy="12708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Día">
  <p:cSld name="TITLE_4_1_3_1_1_2">
    <p:bg>
      <p:bgPr>
        <a:solidFill>
          <a:schemeClr val="accent6"/>
        </a:solidFill>
      </p:bgPr>
    </p:bg>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0" name="Google Shape;110;p13"/>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11" name="Google Shape;111;p13"/>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2" name="Google Shape;112;p1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Section Title ">
  <p:cSld name="TITLE_4_1_3_1_1_1_2">
    <p:bg>
      <p:bgPr>
        <a:solidFill>
          <a:srgbClr val="FDF0B1"/>
        </a:solidFill>
      </p:bgPr>
    </p:bg>
    <p:spTree>
      <p:nvGrpSpPr>
        <p:cNvPr id="113" name="Shape 113"/>
        <p:cNvGrpSpPr/>
        <p:nvPr/>
      </p:nvGrpSpPr>
      <p:grpSpPr>
        <a:xfrm>
          <a:off x="0" y="0"/>
          <a:ext cx="0" cy="0"/>
          <a:chOff x="0" y="0"/>
          <a:chExt cx="0" cy="0"/>
        </a:xfrm>
      </p:grpSpPr>
      <p:pic>
        <p:nvPicPr>
          <p:cNvPr id="114" name="Google Shape;114;p1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5" name="Google Shape;115;p14"/>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116" name="Google Shape;116;p14"/>
          <p:cNvSpPr/>
          <p:nvPr>
            <p:ph idx="2" type="pic"/>
          </p:nvPr>
        </p:nvSpPr>
        <p:spPr>
          <a:xfrm>
            <a:off x="3352800" y="1051550"/>
            <a:ext cx="2286000" cy="2286000"/>
          </a:xfrm>
          <a:prstGeom prst="ellipse">
            <a:avLst/>
          </a:prstGeom>
          <a:noFill/>
          <a:ln>
            <a:noFill/>
          </a:ln>
        </p:spPr>
      </p:sp>
      <p:sp>
        <p:nvSpPr>
          <p:cNvPr id="117" name="Google Shape;117;p14"/>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8" name="Google Shape;118;p1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Generic">
  <p:cSld name="TITLE_4_1_3_1_1_1_1_2">
    <p:bg>
      <p:bgPr>
        <a:solidFill>
          <a:schemeClr val="lt1"/>
        </a:solidFill>
      </p:bgPr>
    </p:bg>
    <p:spTree>
      <p:nvGrpSpPr>
        <p:cNvPr id="119" name="Shape 119"/>
        <p:cNvGrpSpPr/>
        <p:nvPr/>
      </p:nvGrpSpPr>
      <p:grpSpPr>
        <a:xfrm>
          <a:off x="0" y="0"/>
          <a:ext cx="0" cy="0"/>
          <a:chOff x="0" y="0"/>
          <a:chExt cx="0" cy="0"/>
        </a:xfrm>
      </p:grpSpPr>
      <p:pic>
        <p:nvPicPr>
          <p:cNvPr id="120" name="Google Shape;120;p15"/>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1" name="Google Shape;121;p15"/>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2" name="Google Shape;122;p1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Generic+CornerIcon">
  <p:cSld name="TITLE_4_1_3_1_1_1_1_1_1">
    <p:bg>
      <p:bgPr>
        <a:solidFill>
          <a:schemeClr val="lt1"/>
        </a:solidFill>
      </p:bgPr>
    </p:bg>
    <p:spTree>
      <p:nvGrpSpPr>
        <p:cNvPr id="123" name="Shape 123"/>
        <p:cNvGrpSpPr/>
        <p:nvPr/>
      </p:nvGrpSpPr>
      <p:grpSpPr>
        <a:xfrm>
          <a:off x="0" y="0"/>
          <a:ext cx="0" cy="0"/>
          <a:chOff x="0" y="0"/>
          <a:chExt cx="0" cy="0"/>
        </a:xfrm>
      </p:grpSpPr>
      <p:pic>
        <p:nvPicPr>
          <p:cNvPr id="124" name="Google Shape;124;p1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5" name="Google Shape;125;p16"/>
          <p:cNvSpPr/>
          <p:nvPr/>
        </p:nvSpPr>
        <p:spPr>
          <a:xfrm>
            <a:off x="-95700" y="3685150"/>
            <a:ext cx="552900" cy="552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16"/>
          <p:cNvSpPr/>
          <p:nvPr/>
        </p:nvSpPr>
        <p:spPr>
          <a:xfrm>
            <a:off x="772050" y="4703625"/>
            <a:ext cx="552900" cy="552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16"/>
          <p:cNvSpPr/>
          <p:nvPr/>
        </p:nvSpPr>
        <p:spPr>
          <a:xfrm rot="-2701136">
            <a:off x="-200528" y="4029126"/>
            <a:ext cx="1284247" cy="1214668"/>
          </a:xfrm>
          <a:prstGeom prst="flowChartDelay">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8" name="Google Shape;128;p16"/>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9" name="Google Shape;129;p16"/>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0" name="Google Shape;130;p16"/>
          <p:cNvSpPr/>
          <p:nvPr>
            <p:ph idx="2" type="pic"/>
          </p:nvPr>
        </p:nvSpPr>
        <p:spPr>
          <a:xfrm>
            <a:off x="113275" y="4162550"/>
            <a:ext cx="822900" cy="822900"/>
          </a:xfrm>
          <a:prstGeom prst="ellipse">
            <a:avLst/>
          </a:prstGeom>
          <a:noFill/>
          <a:ln>
            <a:noFill/>
          </a:ln>
        </p:spPr>
      </p:sp>
      <p:sp>
        <p:nvSpPr>
          <p:cNvPr id="131" name="Google Shape;131;p16"/>
          <p:cNvSpPr/>
          <p:nvPr/>
        </p:nvSpPr>
        <p:spPr>
          <a:xfrm rot="2700000">
            <a:off x="-625486" y="4779657"/>
            <a:ext cx="1162908" cy="690278"/>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End">
  <p:cSld name="TITLE_4_1_2_1">
    <p:bg>
      <p:bgPr>
        <a:solidFill>
          <a:schemeClr val="accent6"/>
        </a:solidFill>
      </p:bgPr>
    </p:bg>
    <p:spTree>
      <p:nvGrpSpPr>
        <p:cNvPr id="132" name="Shape 132"/>
        <p:cNvGrpSpPr/>
        <p:nvPr/>
      </p:nvGrpSpPr>
      <p:grpSpPr>
        <a:xfrm>
          <a:off x="0" y="0"/>
          <a:ext cx="0" cy="0"/>
          <a:chOff x="0" y="0"/>
          <a:chExt cx="0" cy="0"/>
        </a:xfrm>
      </p:grpSpPr>
      <p:pic>
        <p:nvPicPr>
          <p:cNvPr id="133" name="Google Shape;133;p17"/>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6" name="Google Shape;136;p18"/>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7" name="Google Shape;137;p18"/>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18"/>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18"/>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18"/>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18"/>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18"/>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3" name="Google Shape;143;p18"/>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4" name="Google Shape;144;p18"/>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5" name="Google Shape;145;p18"/>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6" name="Google Shape;146;p18"/>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47" name="Google Shape;147;p18"/>
          <p:cNvGrpSpPr/>
          <p:nvPr/>
        </p:nvGrpSpPr>
        <p:grpSpPr>
          <a:xfrm>
            <a:off x="2081051" y="4771850"/>
            <a:ext cx="4981899" cy="259175"/>
            <a:chOff x="2188251" y="4771850"/>
            <a:chExt cx="4981899" cy="259175"/>
          </a:xfrm>
        </p:grpSpPr>
        <p:sp>
          <p:nvSpPr>
            <p:cNvPr id="148" name="Google Shape;148;p18"/>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49" name="Google Shape;149;p18"/>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50" name="Google Shape;150;p18"/>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51" name="Google Shape;151;p18"/>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52" name="Google Shape;152;p18"/>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53" name="Shape 153"/>
        <p:cNvGrpSpPr/>
        <p:nvPr/>
      </p:nvGrpSpPr>
      <p:grpSpPr>
        <a:xfrm>
          <a:off x="0" y="0"/>
          <a:ext cx="0" cy="0"/>
          <a:chOff x="0" y="0"/>
          <a:chExt cx="0" cy="0"/>
        </a:xfrm>
      </p:grpSpPr>
      <p:pic>
        <p:nvPicPr>
          <p:cNvPr id="154" name="Google Shape;154;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55" name="Google Shape;155;p19"/>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6" name="Google Shape;156;p19"/>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57" name="Google Shape;157;p19"/>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58" name="Google Shape;158;p1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59" name="Shape 159"/>
        <p:cNvGrpSpPr/>
        <p:nvPr/>
      </p:nvGrpSpPr>
      <p:grpSpPr>
        <a:xfrm>
          <a:off x="0" y="0"/>
          <a:ext cx="0" cy="0"/>
          <a:chOff x="0" y="0"/>
          <a:chExt cx="0" cy="0"/>
        </a:xfrm>
      </p:grpSpPr>
      <p:pic>
        <p:nvPicPr>
          <p:cNvPr id="160" name="Google Shape;160;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61" name="Google Shape;161;p20"/>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62" name="Google Shape;162;p20"/>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63" name="Google Shape;163;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64" name="Google Shape;164;p20"/>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65" name="Google Shape;165;p20"/>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6" name="Google Shape;166;p20"/>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7" name="Google Shape;167;p20"/>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8" name="Google Shape;168;p20"/>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9" name="Google Shape;169;p20"/>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0" name="Google Shape;170;p20"/>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divider">
  <p:cSld name="TITLE_4_1_3_1">
    <p:bg>
      <p:bgPr>
        <a:solidFill>
          <a:srgbClr val="E3F5EA"/>
        </a:solidFill>
      </p:bgPr>
    </p:bg>
    <p:spTree>
      <p:nvGrpSpPr>
        <p:cNvPr id="27" name="Shape 27"/>
        <p:cNvGrpSpPr/>
        <p:nvPr/>
      </p:nvGrpSpPr>
      <p:grpSpPr>
        <a:xfrm>
          <a:off x="0" y="0"/>
          <a:ext cx="0" cy="0"/>
          <a:chOff x="0" y="0"/>
          <a:chExt cx="0" cy="0"/>
        </a:xfrm>
      </p:grpSpPr>
      <p:pic>
        <p:nvPicPr>
          <p:cNvPr id="28" name="Google Shape;28;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29" name="Google Shape;29;p3"/>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0" name="Google Shape;30;p3"/>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31" name="Google Shape;31;p3"/>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2" name="Google Shape;32;p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71" name="Shape 171"/>
        <p:cNvGrpSpPr/>
        <p:nvPr/>
      </p:nvGrpSpPr>
      <p:grpSpPr>
        <a:xfrm>
          <a:off x="0" y="0"/>
          <a:ext cx="0" cy="0"/>
          <a:chOff x="0" y="0"/>
          <a:chExt cx="0" cy="0"/>
        </a:xfrm>
      </p:grpSpPr>
      <p:pic>
        <p:nvPicPr>
          <p:cNvPr id="172" name="Google Shape;172;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73" name="Google Shape;173;p21"/>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74" name="Google Shape;174;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5" name="Google Shape;175;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Section Title">
  <p:cSld name="TITLE_4_1_3_1_1_1_2_1">
    <p:bg>
      <p:bgPr>
        <a:solidFill>
          <a:schemeClr val="dk2"/>
        </a:solidFill>
      </p:bgPr>
    </p:bg>
    <p:spTree>
      <p:nvGrpSpPr>
        <p:cNvPr id="176" name="Shape 176"/>
        <p:cNvGrpSpPr/>
        <p:nvPr/>
      </p:nvGrpSpPr>
      <p:grpSpPr>
        <a:xfrm>
          <a:off x="0" y="0"/>
          <a:ext cx="0" cy="0"/>
          <a:chOff x="0" y="0"/>
          <a:chExt cx="0" cy="0"/>
        </a:xfrm>
      </p:grpSpPr>
      <p:pic>
        <p:nvPicPr>
          <p:cNvPr id="177" name="Google Shape;177;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78" name="Google Shape;178;p22"/>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179" name="Google Shape;179;p22"/>
          <p:cNvSpPr/>
          <p:nvPr>
            <p:ph idx="2" type="pic"/>
          </p:nvPr>
        </p:nvSpPr>
        <p:spPr>
          <a:xfrm>
            <a:off x="3352800" y="1051550"/>
            <a:ext cx="2286000" cy="2286000"/>
          </a:xfrm>
          <a:prstGeom prst="ellipse">
            <a:avLst/>
          </a:prstGeom>
          <a:noFill/>
          <a:ln>
            <a:noFill/>
          </a:ln>
        </p:spPr>
      </p:sp>
      <p:sp>
        <p:nvSpPr>
          <p:cNvPr id="180" name="Google Shape;180;p22"/>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1" name="Google Shape;181;p22"/>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
  <p:cSld name="TITLE_4_1_3_1_1_1_1_2_1">
    <p:bg>
      <p:bgPr>
        <a:solidFill>
          <a:schemeClr val="lt1"/>
        </a:solidFill>
      </p:bgPr>
    </p:bg>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84" name="Google Shape;184;p23"/>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5" name="Google Shape;185;p2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86" name="Shape 186"/>
        <p:cNvGrpSpPr/>
        <p:nvPr/>
      </p:nvGrpSpPr>
      <p:grpSpPr>
        <a:xfrm>
          <a:off x="0" y="0"/>
          <a:ext cx="0" cy="0"/>
          <a:chOff x="0" y="0"/>
          <a:chExt cx="0" cy="0"/>
        </a:xfrm>
      </p:grpSpPr>
      <p:pic>
        <p:nvPicPr>
          <p:cNvPr id="187" name="Google Shape;187;p2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88" name="Google Shape;188;p24"/>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9" name="Google Shape;189;p24"/>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0" name="Google Shape;190;p24"/>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1" name="Google Shape;191;p24"/>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2" name="Google Shape;192;p2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93" name="Google Shape;193;p24"/>
          <p:cNvSpPr/>
          <p:nvPr>
            <p:ph idx="2" type="pic"/>
          </p:nvPr>
        </p:nvSpPr>
        <p:spPr>
          <a:xfrm>
            <a:off x="113275" y="4162550"/>
            <a:ext cx="822900" cy="822900"/>
          </a:xfrm>
          <a:prstGeom prst="ellipse">
            <a:avLst/>
          </a:prstGeom>
          <a:noFill/>
          <a:ln>
            <a:noFill/>
          </a:ln>
        </p:spPr>
      </p:sp>
      <p:sp>
        <p:nvSpPr>
          <p:cNvPr id="194" name="Google Shape;194;p24"/>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Cover ">
  <p:cSld name="TITLE_4_1_3_2_2">
    <p:bg>
      <p:bgPr>
        <a:noFill/>
      </p:bgPr>
    </p:bg>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99" name="Google Shape;199;p26"/>
          <p:cNvSpPr/>
          <p:nvPr/>
        </p:nvSpPr>
        <p:spPr>
          <a:xfrm flipH="1">
            <a:off x="5794700" y="2381696"/>
            <a:ext cx="1699500" cy="16998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0" name="Google Shape;200;p26"/>
          <p:cNvSpPr/>
          <p:nvPr/>
        </p:nvSpPr>
        <p:spPr>
          <a:xfrm flipH="1">
            <a:off x="6492872" y="1604165"/>
            <a:ext cx="726300" cy="7263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1" name="Google Shape;201;p26"/>
          <p:cNvSpPr/>
          <p:nvPr/>
        </p:nvSpPr>
        <p:spPr>
          <a:xfrm flipH="1">
            <a:off x="4997499" y="3649298"/>
            <a:ext cx="1035000" cy="10350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2" name="Google Shape;202;p26"/>
          <p:cNvSpPr/>
          <p:nvPr/>
        </p:nvSpPr>
        <p:spPr>
          <a:xfrm flipH="1">
            <a:off x="7494189" y="3514801"/>
            <a:ext cx="518700" cy="5187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3" name="Google Shape;203;p26"/>
          <p:cNvSpPr/>
          <p:nvPr/>
        </p:nvSpPr>
        <p:spPr>
          <a:xfrm flipH="1">
            <a:off x="4950775" y="1086275"/>
            <a:ext cx="1433400" cy="14334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4" name="Google Shape;204;p26"/>
          <p:cNvSpPr/>
          <p:nvPr/>
        </p:nvSpPr>
        <p:spPr>
          <a:xfrm>
            <a:off x="1674370" y="2900392"/>
            <a:ext cx="1132800" cy="11331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5" name="Google Shape;205;p26"/>
          <p:cNvSpPr/>
          <p:nvPr/>
        </p:nvSpPr>
        <p:spPr>
          <a:xfrm>
            <a:off x="1490817" y="2174015"/>
            <a:ext cx="726300" cy="7263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6" name="Google Shape;206;p26"/>
          <p:cNvSpPr/>
          <p:nvPr/>
        </p:nvSpPr>
        <p:spPr>
          <a:xfrm>
            <a:off x="2807468" y="3250818"/>
            <a:ext cx="1433400" cy="14334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7" name="Google Shape;207;p26"/>
          <p:cNvSpPr/>
          <p:nvPr/>
        </p:nvSpPr>
        <p:spPr>
          <a:xfrm>
            <a:off x="1121750" y="2831626"/>
            <a:ext cx="518700" cy="5187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8" name="Google Shape;208;p26"/>
          <p:cNvSpPr/>
          <p:nvPr/>
        </p:nvSpPr>
        <p:spPr>
          <a:xfrm>
            <a:off x="2247089" y="1086275"/>
            <a:ext cx="2068800" cy="20688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9" name="Google Shape;209;p26"/>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10" name="Google Shape;210;p26"/>
          <p:cNvGrpSpPr/>
          <p:nvPr/>
        </p:nvGrpSpPr>
        <p:grpSpPr>
          <a:xfrm>
            <a:off x="2081051" y="4771850"/>
            <a:ext cx="4981899" cy="259175"/>
            <a:chOff x="2188251" y="4771850"/>
            <a:chExt cx="4981899" cy="259175"/>
          </a:xfrm>
        </p:grpSpPr>
        <p:sp>
          <p:nvSpPr>
            <p:cNvPr id="211" name="Google Shape;211;p26"/>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12" name="Google Shape;212;p26"/>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13" name="Google Shape;213;p26"/>
          <p:cNvSpPr/>
          <p:nvPr/>
        </p:nvSpPr>
        <p:spPr>
          <a:xfrm>
            <a:off x="-25400" y="342900"/>
            <a:ext cx="9169500" cy="685800"/>
          </a:xfrm>
          <a:prstGeom prst="rect">
            <a:avLst/>
          </a:prstGeom>
          <a:solidFill>
            <a:srgbClr val="C8F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4" name="Google Shape;214;p26"/>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15" name="Google Shape;215;p26"/>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divider ">
  <p:cSld name="TITLE_4_1_3_1_3_2">
    <p:bg>
      <p:bgPr>
        <a:solidFill>
          <a:srgbClr val="C8F0FA"/>
        </a:solidFill>
      </p:bgPr>
    </p:bg>
    <p:spTree>
      <p:nvGrpSpPr>
        <p:cNvPr id="216" name="Shape 216"/>
        <p:cNvGrpSpPr/>
        <p:nvPr/>
      </p:nvGrpSpPr>
      <p:grpSpPr>
        <a:xfrm>
          <a:off x="0" y="0"/>
          <a:ext cx="0" cy="0"/>
          <a:chOff x="0" y="0"/>
          <a:chExt cx="0" cy="0"/>
        </a:xfrm>
      </p:grpSpPr>
      <p:pic>
        <p:nvPicPr>
          <p:cNvPr id="217" name="Google Shape;217;p27"/>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18" name="Google Shape;218;p27"/>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9" name="Google Shape;219;p27"/>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20" name="Google Shape;220;p27"/>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21" name="Google Shape;221;p2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celebration">
  <p:cSld name="TITLE_4_1_3_1_2_1_2">
    <p:bg>
      <p:bgPr>
        <a:solidFill>
          <a:srgbClr val="C8F0FA"/>
        </a:solidFill>
      </p:bgPr>
    </p:bg>
    <p:spTree>
      <p:nvGrpSpPr>
        <p:cNvPr id="222" name="Shape 222"/>
        <p:cNvGrpSpPr/>
        <p:nvPr/>
      </p:nvGrpSpPr>
      <p:grpSpPr>
        <a:xfrm>
          <a:off x="0" y="0"/>
          <a:ext cx="0" cy="0"/>
          <a:chOff x="0" y="0"/>
          <a:chExt cx="0" cy="0"/>
        </a:xfrm>
      </p:grpSpPr>
      <p:pic>
        <p:nvPicPr>
          <p:cNvPr id="223" name="Google Shape;223;p2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24" name="Google Shape;224;p28"/>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25" name="Google Shape;225;p28"/>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226" name="Google Shape;226;p28"/>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27" name="Google Shape;227;p28"/>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28" name="Google Shape;228;p28"/>
          <p:cNvSpPr/>
          <p:nvPr/>
        </p:nvSpPr>
        <p:spPr>
          <a:xfrm rot="2696691">
            <a:off x="812303" y="3429722"/>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29" name="Google Shape;229;p28"/>
          <p:cNvSpPr/>
          <p:nvPr/>
        </p:nvSpPr>
        <p:spPr>
          <a:xfrm flipH="1" rot="-2696691">
            <a:off x="3138403" y="3429722"/>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0" name="Google Shape;230;p28"/>
          <p:cNvSpPr/>
          <p:nvPr/>
        </p:nvSpPr>
        <p:spPr>
          <a:xfrm flipH="1" rot="3312">
            <a:off x="1929847" y="3432672"/>
            <a:ext cx="311400" cy="1270800"/>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1" name="Google Shape;231;p28"/>
          <p:cNvSpPr/>
          <p:nvPr/>
        </p:nvSpPr>
        <p:spPr>
          <a:xfrm flipH="1" rot="8103309">
            <a:off x="812303" y="830809"/>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2" name="Google Shape;232;p28"/>
          <p:cNvSpPr/>
          <p:nvPr/>
        </p:nvSpPr>
        <p:spPr>
          <a:xfrm rot="-8103309">
            <a:off x="3138403" y="830809"/>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3" name="Google Shape;233;p28"/>
          <p:cNvSpPr/>
          <p:nvPr/>
        </p:nvSpPr>
        <p:spPr>
          <a:xfrm rot="10796688">
            <a:off x="1929847" y="457347"/>
            <a:ext cx="311400" cy="1270800"/>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Día">
  <p:cSld name="TITLE_4_1_3_1_1_2_2">
    <p:bg>
      <p:bgPr>
        <a:solidFill>
          <a:srgbClr val="C8F0FA"/>
        </a:solidFill>
      </p:bgPr>
    </p:bg>
    <p:spTree>
      <p:nvGrpSpPr>
        <p:cNvPr id="234" name="Shape 234"/>
        <p:cNvGrpSpPr/>
        <p:nvPr/>
      </p:nvGrpSpPr>
      <p:grpSpPr>
        <a:xfrm>
          <a:off x="0" y="0"/>
          <a:ext cx="0" cy="0"/>
          <a:chOff x="0" y="0"/>
          <a:chExt cx="0" cy="0"/>
        </a:xfrm>
      </p:grpSpPr>
      <p:pic>
        <p:nvPicPr>
          <p:cNvPr id="235" name="Google Shape;235;p2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6" name="Google Shape;236;p29"/>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237" name="Google Shape;237;p29"/>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8" name="Google Shape;238;p2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Section Title">
  <p:cSld name="TITLE_4_1_3_1_1_1_2_2">
    <p:bg>
      <p:bgPr>
        <a:solidFill>
          <a:srgbClr val="C8F0FA"/>
        </a:solidFill>
      </p:bgPr>
    </p:bg>
    <p:spTree>
      <p:nvGrpSpPr>
        <p:cNvPr id="239" name="Shape 239"/>
        <p:cNvGrpSpPr/>
        <p:nvPr/>
      </p:nvGrpSpPr>
      <p:grpSpPr>
        <a:xfrm>
          <a:off x="0" y="0"/>
          <a:ext cx="0" cy="0"/>
          <a:chOff x="0" y="0"/>
          <a:chExt cx="0" cy="0"/>
        </a:xfrm>
      </p:grpSpPr>
      <p:pic>
        <p:nvPicPr>
          <p:cNvPr id="240" name="Google Shape;240;p3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1" name="Google Shape;241;p30"/>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242" name="Google Shape;242;p30"/>
          <p:cNvSpPr/>
          <p:nvPr>
            <p:ph idx="2" type="pic"/>
          </p:nvPr>
        </p:nvSpPr>
        <p:spPr>
          <a:xfrm>
            <a:off x="3352800" y="1051550"/>
            <a:ext cx="2286000" cy="2286000"/>
          </a:xfrm>
          <a:prstGeom prst="ellipse">
            <a:avLst/>
          </a:prstGeom>
          <a:noFill/>
          <a:ln>
            <a:noFill/>
          </a:ln>
        </p:spPr>
      </p:sp>
      <p:sp>
        <p:nvSpPr>
          <p:cNvPr id="243" name="Google Shape;243;p30"/>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4" name="Google Shape;244;p3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elebration">
  <p:cSld name="TITLE_4_1_3_1_2">
    <p:bg>
      <p:bgPr>
        <a:solidFill>
          <a:srgbClr val="E3F5EA"/>
        </a:solidFill>
      </p:bgPr>
    </p:bg>
    <p:spTree>
      <p:nvGrpSpPr>
        <p:cNvPr id="33"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35" name="Google Shape;35;p4"/>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36" name="Google Shape;36;p4"/>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37" name="Google Shape;37;p4"/>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8" name="Google Shape;38;p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39" name="Google Shape;39;p4"/>
          <p:cNvSpPr/>
          <p:nvPr/>
        </p:nvSpPr>
        <p:spPr>
          <a:xfrm rot="2696691">
            <a:off x="8123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0" name="Google Shape;40;p4"/>
          <p:cNvSpPr/>
          <p:nvPr/>
        </p:nvSpPr>
        <p:spPr>
          <a:xfrm flipH="1" rot="-2696691">
            <a:off x="31384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 name="Google Shape;41;p4"/>
          <p:cNvSpPr/>
          <p:nvPr/>
        </p:nvSpPr>
        <p:spPr>
          <a:xfrm flipH="1" rot="3312">
            <a:off x="1929847" y="3432672"/>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 name="Google Shape;42;p4"/>
          <p:cNvSpPr/>
          <p:nvPr/>
        </p:nvSpPr>
        <p:spPr>
          <a:xfrm flipH="1" rot="8103309">
            <a:off x="8123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 name="Google Shape;43;p4"/>
          <p:cNvSpPr/>
          <p:nvPr/>
        </p:nvSpPr>
        <p:spPr>
          <a:xfrm rot="-8103309">
            <a:off x="31384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 name="Google Shape;44;p4"/>
          <p:cNvSpPr/>
          <p:nvPr/>
        </p:nvSpPr>
        <p:spPr>
          <a:xfrm rot="10796688">
            <a:off x="1929847" y="457347"/>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Generic">
  <p:cSld name="TITLE_4_1_3_1_1_1_1_2_2">
    <p:bg>
      <p:bgPr>
        <a:solidFill>
          <a:schemeClr val="lt1"/>
        </a:solidFill>
      </p:bgPr>
    </p:bg>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7" name="Google Shape;247;p31"/>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8" name="Google Shape;248;p3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Generic+CornerIcon">
  <p:cSld name="TITLE_4_1_3_1_1_1_1_1_1_2">
    <p:bg>
      <p:bgPr>
        <a:solidFill>
          <a:schemeClr val="lt1"/>
        </a:solidFill>
      </p:bgPr>
    </p:bg>
    <p:spTree>
      <p:nvGrpSpPr>
        <p:cNvPr id="249" name="Shape 249"/>
        <p:cNvGrpSpPr/>
        <p:nvPr/>
      </p:nvGrpSpPr>
      <p:grpSpPr>
        <a:xfrm>
          <a:off x="0" y="0"/>
          <a:ext cx="0" cy="0"/>
          <a:chOff x="0" y="0"/>
          <a:chExt cx="0" cy="0"/>
        </a:xfrm>
      </p:grpSpPr>
      <p:pic>
        <p:nvPicPr>
          <p:cNvPr id="250" name="Google Shape;250;p3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51" name="Google Shape;251;p32"/>
          <p:cNvSpPr/>
          <p:nvPr/>
        </p:nvSpPr>
        <p:spPr>
          <a:xfrm>
            <a:off x="-95700" y="3685150"/>
            <a:ext cx="552900" cy="552900"/>
          </a:xfrm>
          <a:prstGeom prst="ellipse">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2" name="Google Shape;252;p32"/>
          <p:cNvSpPr/>
          <p:nvPr/>
        </p:nvSpPr>
        <p:spPr>
          <a:xfrm>
            <a:off x="772050" y="4703625"/>
            <a:ext cx="552900" cy="552900"/>
          </a:xfrm>
          <a:prstGeom prst="ellipse">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3" name="Google Shape;253;p32"/>
          <p:cNvSpPr/>
          <p:nvPr/>
        </p:nvSpPr>
        <p:spPr>
          <a:xfrm rot="-2701136">
            <a:off x="-200528" y="4029126"/>
            <a:ext cx="1284247" cy="1214668"/>
          </a:xfrm>
          <a:prstGeom prst="flowChartDelay">
            <a:avLst/>
          </a:prstGeom>
          <a:solidFill>
            <a:srgbClr val="C8F0FA"/>
          </a:solidFill>
          <a:ln cap="flat" cmpd="sng" w="38100">
            <a:solidFill>
              <a:srgbClr val="96DF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4" name="Google Shape;254;p3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55" name="Google Shape;255;p3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56" name="Google Shape;256;p32"/>
          <p:cNvSpPr/>
          <p:nvPr>
            <p:ph idx="2" type="pic"/>
          </p:nvPr>
        </p:nvSpPr>
        <p:spPr>
          <a:xfrm>
            <a:off x="113275" y="4162550"/>
            <a:ext cx="822900" cy="822900"/>
          </a:xfrm>
          <a:prstGeom prst="ellipse">
            <a:avLst/>
          </a:prstGeom>
          <a:noFill/>
          <a:ln>
            <a:noFill/>
          </a:ln>
        </p:spPr>
      </p:sp>
      <p:sp>
        <p:nvSpPr>
          <p:cNvPr id="257" name="Google Shape;257;p32"/>
          <p:cNvSpPr/>
          <p:nvPr/>
        </p:nvSpPr>
        <p:spPr>
          <a:xfrm rot="2700000">
            <a:off x="-625486" y="4779657"/>
            <a:ext cx="1162908" cy="690278"/>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End">
  <p:cSld name="TITLE_4_1_2_1_2">
    <p:bg>
      <p:bgPr>
        <a:solidFill>
          <a:srgbClr val="C8F0FA"/>
        </a:solidFill>
      </p:bgPr>
    </p:bg>
    <p:spTree>
      <p:nvGrpSpPr>
        <p:cNvPr id="258" name="Shape 258"/>
        <p:cNvGrpSpPr/>
        <p:nvPr/>
      </p:nvGrpSpPr>
      <p:grpSpPr>
        <a:xfrm>
          <a:off x="0" y="0"/>
          <a:ext cx="0" cy="0"/>
          <a:chOff x="0" y="0"/>
          <a:chExt cx="0" cy="0"/>
        </a:xfrm>
      </p:grpSpPr>
      <p:pic>
        <p:nvPicPr>
          <p:cNvPr id="259" name="Google Shape;259;p33"/>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Cover">
  <p:cSld name="TITLE_4_1_3_2_3">
    <p:bg>
      <p:bgPr>
        <a:noFill/>
      </p:bgPr>
    </p:bg>
    <p:spTree>
      <p:nvGrpSpPr>
        <p:cNvPr id="260" name="Shape 260"/>
        <p:cNvGrpSpPr/>
        <p:nvPr/>
      </p:nvGrpSpPr>
      <p:grpSpPr>
        <a:xfrm>
          <a:off x="0" y="0"/>
          <a:ext cx="0" cy="0"/>
          <a:chOff x="0" y="0"/>
          <a:chExt cx="0" cy="0"/>
        </a:xfrm>
      </p:grpSpPr>
      <p:pic>
        <p:nvPicPr>
          <p:cNvPr id="261" name="Google Shape;261;p3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62" name="Google Shape;262;p34"/>
          <p:cNvSpPr/>
          <p:nvPr/>
        </p:nvSpPr>
        <p:spPr>
          <a:xfrm flipH="1">
            <a:off x="5794700" y="2381696"/>
            <a:ext cx="1699500" cy="16998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3" name="Google Shape;263;p34"/>
          <p:cNvSpPr/>
          <p:nvPr/>
        </p:nvSpPr>
        <p:spPr>
          <a:xfrm flipH="1">
            <a:off x="6492872" y="1604165"/>
            <a:ext cx="726300" cy="7263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4" name="Google Shape;264;p34"/>
          <p:cNvSpPr/>
          <p:nvPr/>
        </p:nvSpPr>
        <p:spPr>
          <a:xfrm flipH="1">
            <a:off x="4997499" y="3649298"/>
            <a:ext cx="1035000" cy="10350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5" name="Google Shape;265;p34"/>
          <p:cNvSpPr/>
          <p:nvPr/>
        </p:nvSpPr>
        <p:spPr>
          <a:xfrm flipH="1">
            <a:off x="7494189" y="3514801"/>
            <a:ext cx="518700" cy="5187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6" name="Google Shape;266;p34"/>
          <p:cNvSpPr/>
          <p:nvPr/>
        </p:nvSpPr>
        <p:spPr>
          <a:xfrm flipH="1">
            <a:off x="4950775" y="1086275"/>
            <a:ext cx="1433400" cy="14334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7" name="Google Shape;267;p34"/>
          <p:cNvSpPr/>
          <p:nvPr/>
        </p:nvSpPr>
        <p:spPr>
          <a:xfrm>
            <a:off x="1674370" y="2900392"/>
            <a:ext cx="1132800" cy="11331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8" name="Google Shape;268;p34"/>
          <p:cNvSpPr/>
          <p:nvPr/>
        </p:nvSpPr>
        <p:spPr>
          <a:xfrm>
            <a:off x="1490817" y="2174015"/>
            <a:ext cx="726300" cy="7263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9" name="Google Shape;269;p34"/>
          <p:cNvSpPr/>
          <p:nvPr/>
        </p:nvSpPr>
        <p:spPr>
          <a:xfrm>
            <a:off x="2807468" y="3250818"/>
            <a:ext cx="1433400" cy="14334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0" name="Google Shape;270;p34"/>
          <p:cNvSpPr/>
          <p:nvPr/>
        </p:nvSpPr>
        <p:spPr>
          <a:xfrm>
            <a:off x="1121750" y="2831626"/>
            <a:ext cx="518700" cy="5187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1" name="Google Shape;271;p34"/>
          <p:cNvSpPr/>
          <p:nvPr/>
        </p:nvSpPr>
        <p:spPr>
          <a:xfrm>
            <a:off x="2247089" y="1086275"/>
            <a:ext cx="2068800" cy="20688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2" name="Google Shape;272;p34"/>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73" name="Google Shape;273;p34"/>
          <p:cNvGrpSpPr/>
          <p:nvPr/>
        </p:nvGrpSpPr>
        <p:grpSpPr>
          <a:xfrm>
            <a:off x="2081051" y="4771850"/>
            <a:ext cx="4981899" cy="259175"/>
            <a:chOff x="2188251" y="4771850"/>
            <a:chExt cx="4981899" cy="259175"/>
          </a:xfrm>
        </p:grpSpPr>
        <p:sp>
          <p:nvSpPr>
            <p:cNvPr id="274" name="Google Shape;274;p34"/>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75" name="Google Shape;275;p34"/>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76" name="Google Shape;276;p34"/>
          <p:cNvSpPr/>
          <p:nvPr/>
        </p:nvSpPr>
        <p:spPr>
          <a:xfrm>
            <a:off x="-25400" y="342900"/>
            <a:ext cx="9169500" cy="685800"/>
          </a:xfrm>
          <a:prstGeom prst="rect">
            <a:avLst/>
          </a:prstGeom>
          <a:solidFill>
            <a:srgbClr val="FFE2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7" name="Google Shape;277;p34"/>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78" name="Google Shape;278;p34"/>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divider">
  <p:cSld name="TITLE_4_1_3_1_3_3">
    <p:bg>
      <p:bgPr>
        <a:solidFill>
          <a:srgbClr val="FFE2D6"/>
        </a:solidFill>
      </p:bgPr>
    </p:bg>
    <p:spTree>
      <p:nvGrpSpPr>
        <p:cNvPr id="279" name="Shape 279"/>
        <p:cNvGrpSpPr/>
        <p:nvPr/>
      </p:nvGrpSpPr>
      <p:grpSpPr>
        <a:xfrm>
          <a:off x="0" y="0"/>
          <a:ext cx="0" cy="0"/>
          <a:chOff x="0" y="0"/>
          <a:chExt cx="0" cy="0"/>
        </a:xfrm>
      </p:grpSpPr>
      <p:pic>
        <p:nvPicPr>
          <p:cNvPr id="280" name="Google Shape;280;p35"/>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81" name="Google Shape;281;p35"/>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82" name="Google Shape;282;p35"/>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83" name="Google Shape;283;p35"/>
          <p:cNvSpPr/>
          <p:nvPr/>
        </p:nvSpPr>
        <p:spPr>
          <a:xfrm>
            <a:off x="4247550" y="4771850"/>
            <a:ext cx="639600" cy="37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84" name="Google Shape;284;p3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celebration">
  <p:cSld name="TITLE_4_1_3_1_2_1_3">
    <p:bg>
      <p:bgPr>
        <a:solidFill>
          <a:schemeClr val="lt2"/>
        </a:solidFill>
      </p:bgPr>
    </p:bg>
    <p:spTree>
      <p:nvGrpSpPr>
        <p:cNvPr id="285" name="Shape 285"/>
        <p:cNvGrpSpPr/>
        <p:nvPr/>
      </p:nvGrpSpPr>
      <p:grpSpPr>
        <a:xfrm>
          <a:off x="0" y="0"/>
          <a:ext cx="0" cy="0"/>
          <a:chOff x="0" y="0"/>
          <a:chExt cx="0" cy="0"/>
        </a:xfrm>
      </p:grpSpPr>
      <p:pic>
        <p:nvPicPr>
          <p:cNvPr id="286" name="Google Shape;286;p3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87" name="Google Shape;287;p36"/>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88" name="Google Shape;288;p36"/>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289" name="Google Shape;289;p36"/>
          <p:cNvSpPr/>
          <p:nvPr/>
        </p:nvSpPr>
        <p:spPr>
          <a:xfrm>
            <a:off x="4247550" y="4771850"/>
            <a:ext cx="639600" cy="37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90" name="Google Shape;290;p36"/>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91" name="Google Shape;291;p36"/>
          <p:cNvSpPr/>
          <p:nvPr/>
        </p:nvSpPr>
        <p:spPr>
          <a:xfrm rot="2696691">
            <a:off x="812303" y="3429722"/>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2" name="Google Shape;292;p36"/>
          <p:cNvSpPr/>
          <p:nvPr/>
        </p:nvSpPr>
        <p:spPr>
          <a:xfrm flipH="1" rot="-2696691">
            <a:off x="3138403" y="3429722"/>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3" name="Google Shape;293;p36"/>
          <p:cNvSpPr/>
          <p:nvPr/>
        </p:nvSpPr>
        <p:spPr>
          <a:xfrm flipH="1" rot="3312">
            <a:off x="1929847" y="3432672"/>
            <a:ext cx="311400" cy="12708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4" name="Google Shape;294;p36"/>
          <p:cNvSpPr/>
          <p:nvPr/>
        </p:nvSpPr>
        <p:spPr>
          <a:xfrm flipH="1" rot="8103309">
            <a:off x="812303" y="830809"/>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5" name="Google Shape;295;p36"/>
          <p:cNvSpPr/>
          <p:nvPr/>
        </p:nvSpPr>
        <p:spPr>
          <a:xfrm rot="-8103309">
            <a:off x="3138403" y="830809"/>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6" name="Google Shape;296;p36"/>
          <p:cNvSpPr/>
          <p:nvPr/>
        </p:nvSpPr>
        <p:spPr>
          <a:xfrm rot="10796688">
            <a:off x="1929847" y="457347"/>
            <a:ext cx="311400" cy="12708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Día">
  <p:cSld name="TITLE_4_1_3_1_1_2_3">
    <p:bg>
      <p:bgPr>
        <a:solidFill>
          <a:schemeClr val="lt2"/>
        </a:solidFill>
      </p:bgPr>
    </p:bg>
    <p:spTree>
      <p:nvGrpSpPr>
        <p:cNvPr id="297" name="Shape 297"/>
        <p:cNvGrpSpPr/>
        <p:nvPr/>
      </p:nvGrpSpPr>
      <p:grpSpPr>
        <a:xfrm>
          <a:off x="0" y="0"/>
          <a:ext cx="0" cy="0"/>
          <a:chOff x="0" y="0"/>
          <a:chExt cx="0" cy="0"/>
        </a:xfrm>
      </p:grpSpPr>
      <p:pic>
        <p:nvPicPr>
          <p:cNvPr id="298" name="Google Shape;298;p37"/>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99" name="Google Shape;299;p37"/>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300" name="Google Shape;300;p37"/>
          <p:cNvSpPr/>
          <p:nvPr/>
        </p:nvSpPr>
        <p:spPr>
          <a:xfrm>
            <a:off x="4247550" y="4771850"/>
            <a:ext cx="639600" cy="3717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1" name="Google Shape;301;p3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Section Title">
  <p:cSld name="TITLE_4_1_3_1_1_1_2_3">
    <p:bg>
      <p:bgPr>
        <a:solidFill>
          <a:schemeClr val="lt2"/>
        </a:solidFill>
      </p:bgPr>
    </p:bg>
    <p:spTree>
      <p:nvGrpSpPr>
        <p:cNvPr id="302" name="Shape 302"/>
        <p:cNvGrpSpPr/>
        <p:nvPr/>
      </p:nvGrpSpPr>
      <p:grpSpPr>
        <a:xfrm>
          <a:off x="0" y="0"/>
          <a:ext cx="0" cy="0"/>
          <a:chOff x="0" y="0"/>
          <a:chExt cx="0" cy="0"/>
        </a:xfrm>
      </p:grpSpPr>
      <p:pic>
        <p:nvPicPr>
          <p:cNvPr id="303" name="Google Shape;303;p3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04" name="Google Shape;304;p38"/>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305" name="Google Shape;305;p38"/>
          <p:cNvSpPr/>
          <p:nvPr>
            <p:ph idx="2" type="pic"/>
          </p:nvPr>
        </p:nvSpPr>
        <p:spPr>
          <a:xfrm>
            <a:off x="3352800" y="1051550"/>
            <a:ext cx="2286000" cy="2286000"/>
          </a:xfrm>
          <a:prstGeom prst="ellipse">
            <a:avLst/>
          </a:prstGeom>
          <a:noFill/>
          <a:ln>
            <a:noFill/>
          </a:ln>
        </p:spPr>
      </p:sp>
      <p:sp>
        <p:nvSpPr>
          <p:cNvPr id="306" name="Google Shape;306;p38"/>
          <p:cNvSpPr/>
          <p:nvPr/>
        </p:nvSpPr>
        <p:spPr>
          <a:xfrm>
            <a:off x="4247550" y="4771850"/>
            <a:ext cx="639600" cy="3717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7" name="Google Shape;307;p38"/>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Generic">
  <p:cSld name="TITLE_4_1_3_1_1_1_1_2_3">
    <p:bg>
      <p:bgPr>
        <a:solidFill>
          <a:schemeClr val="lt1"/>
        </a:solidFill>
      </p:bgPr>
    </p:bg>
    <p:spTree>
      <p:nvGrpSpPr>
        <p:cNvPr id="308" name="Shape 308"/>
        <p:cNvGrpSpPr/>
        <p:nvPr/>
      </p:nvGrpSpPr>
      <p:grpSpPr>
        <a:xfrm>
          <a:off x="0" y="0"/>
          <a:ext cx="0" cy="0"/>
          <a:chOff x="0" y="0"/>
          <a:chExt cx="0" cy="0"/>
        </a:xfrm>
      </p:grpSpPr>
      <p:pic>
        <p:nvPicPr>
          <p:cNvPr id="309" name="Google Shape;309;p3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10" name="Google Shape;310;p39"/>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11" name="Google Shape;311;p3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Generic+CornerIcon">
  <p:cSld name="TITLE_4_1_3_1_1_1_1_1_1_3">
    <p:bg>
      <p:bgPr>
        <a:solidFill>
          <a:schemeClr val="lt1"/>
        </a:solidFill>
      </p:bgPr>
    </p:bg>
    <p:spTree>
      <p:nvGrpSpPr>
        <p:cNvPr id="312" name="Shape 312"/>
        <p:cNvGrpSpPr/>
        <p:nvPr/>
      </p:nvGrpSpPr>
      <p:grpSpPr>
        <a:xfrm>
          <a:off x="0" y="0"/>
          <a:ext cx="0" cy="0"/>
          <a:chOff x="0" y="0"/>
          <a:chExt cx="0" cy="0"/>
        </a:xfrm>
      </p:grpSpPr>
      <p:pic>
        <p:nvPicPr>
          <p:cNvPr id="313" name="Google Shape;313;p4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14" name="Google Shape;314;p40"/>
          <p:cNvSpPr/>
          <p:nvPr/>
        </p:nvSpPr>
        <p:spPr>
          <a:xfrm>
            <a:off x="-95700" y="3685150"/>
            <a:ext cx="552900" cy="552900"/>
          </a:xfrm>
          <a:prstGeom prst="ellipse">
            <a:avLst/>
          </a:prstGeom>
          <a:solidFill>
            <a:srgbClr val="FCB4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5" name="Google Shape;315;p40"/>
          <p:cNvSpPr/>
          <p:nvPr/>
        </p:nvSpPr>
        <p:spPr>
          <a:xfrm>
            <a:off x="772050" y="4703625"/>
            <a:ext cx="552900" cy="552900"/>
          </a:xfrm>
          <a:prstGeom prst="ellipse">
            <a:avLst/>
          </a:prstGeom>
          <a:solidFill>
            <a:srgbClr val="FCB4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6" name="Google Shape;316;p40"/>
          <p:cNvSpPr/>
          <p:nvPr/>
        </p:nvSpPr>
        <p:spPr>
          <a:xfrm rot="-2701136">
            <a:off x="-200528" y="4029126"/>
            <a:ext cx="1284247" cy="1214668"/>
          </a:xfrm>
          <a:prstGeom prst="flowChartDelay">
            <a:avLst/>
          </a:prstGeom>
          <a:solidFill>
            <a:schemeClr val="lt2"/>
          </a:solidFill>
          <a:ln cap="flat" cmpd="sng" w="38100">
            <a:solidFill>
              <a:srgbClr val="FCB4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7" name="Google Shape;317;p40"/>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18" name="Google Shape;318;p40"/>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319" name="Google Shape;319;p40"/>
          <p:cNvSpPr/>
          <p:nvPr>
            <p:ph idx="2" type="pic"/>
          </p:nvPr>
        </p:nvSpPr>
        <p:spPr>
          <a:xfrm>
            <a:off x="113275" y="4162550"/>
            <a:ext cx="822900" cy="822900"/>
          </a:xfrm>
          <a:prstGeom prst="ellipse">
            <a:avLst/>
          </a:prstGeom>
          <a:noFill/>
          <a:ln>
            <a:noFill/>
          </a:ln>
        </p:spPr>
      </p:sp>
      <p:sp>
        <p:nvSpPr>
          <p:cNvPr id="320" name="Google Shape;320;p40"/>
          <p:cNvSpPr/>
          <p:nvPr/>
        </p:nvSpPr>
        <p:spPr>
          <a:xfrm rot="2700000">
            <a:off x="-625486" y="4779657"/>
            <a:ext cx="1162908" cy="690278"/>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Día">
  <p:cSld name="TITLE_4_1_3_1_1">
    <p:bg>
      <p:bgPr>
        <a:solidFill>
          <a:srgbClr val="E3F5EA"/>
        </a:solidFill>
      </p:bgPr>
    </p:bg>
    <p:spTree>
      <p:nvGrpSpPr>
        <p:cNvPr id="45" name="Shape 45"/>
        <p:cNvGrpSpPr/>
        <p:nvPr/>
      </p:nvGrpSpPr>
      <p:grpSpPr>
        <a:xfrm>
          <a:off x="0" y="0"/>
          <a:ext cx="0" cy="0"/>
          <a:chOff x="0" y="0"/>
          <a:chExt cx="0" cy="0"/>
        </a:xfrm>
      </p:grpSpPr>
      <p:pic>
        <p:nvPicPr>
          <p:cNvPr id="46" name="Google Shape;46;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47" name="Google Shape;47;p5"/>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48" name="Google Shape;48;p5"/>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9" name="Google Shape;49;p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End">
  <p:cSld name="TITLE_4_1_2_1_3">
    <p:bg>
      <p:bgPr>
        <a:solidFill>
          <a:srgbClr val="FFE2D6"/>
        </a:solidFill>
      </p:bgPr>
    </p:bg>
    <p:spTree>
      <p:nvGrpSpPr>
        <p:cNvPr id="321" name="Shape 321"/>
        <p:cNvGrpSpPr/>
        <p:nvPr/>
      </p:nvGrpSpPr>
      <p:grpSpPr>
        <a:xfrm>
          <a:off x="0" y="0"/>
          <a:ext cx="0" cy="0"/>
          <a:chOff x="0" y="0"/>
          <a:chExt cx="0" cy="0"/>
        </a:xfrm>
      </p:grpSpPr>
      <p:pic>
        <p:nvPicPr>
          <p:cNvPr id="322" name="Google Shape;322;p41"/>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MAIN_POINT_1_1">
    <p:spTree>
      <p:nvGrpSpPr>
        <p:cNvPr id="323" name="Shape 32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324" name="Shape 324"/>
        <p:cNvGrpSpPr/>
        <p:nvPr/>
      </p:nvGrpSpPr>
      <p:grpSpPr>
        <a:xfrm>
          <a:off x="0" y="0"/>
          <a:ext cx="0" cy="0"/>
          <a:chOff x="0" y="0"/>
          <a:chExt cx="0" cy="0"/>
        </a:xfrm>
      </p:grpSpPr>
      <p:sp>
        <p:nvSpPr>
          <p:cNvPr id="325" name="Google Shape;325;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26" name="Google Shape;326;p4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327" name="Google Shape;327;p4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Section Title">
  <p:cSld name="TITLE_4_1_3_1_1_1">
    <p:bg>
      <p:bgPr>
        <a:solidFill>
          <a:srgbClr val="E3F5EA"/>
        </a:solidFill>
      </p:bgPr>
    </p:bg>
    <p:spTree>
      <p:nvGrpSpPr>
        <p:cNvPr id="50" name="Shape 50"/>
        <p:cNvGrpSpPr/>
        <p:nvPr/>
      </p:nvGrpSpPr>
      <p:grpSpPr>
        <a:xfrm>
          <a:off x="0" y="0"/>
          <a:ext cx="0" cy="0"/>
          <a:chOff x="0" y="0"/>
          <a:chExt cx="0" cy="0"/>
        </a:xfrm>
      </p:grpSpPr>
      <p:pic>
        <p:nvPicPr>
          <p:cNvPr id="51" name="Google Shape;51;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52" name="Google Shape;52;p6"/>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53" name="Google Shape;53;p6"/>
          <p:cNvSpPr/>
          <p:nvPr>
            <p:ph idx="2" type="pic"/>
          </p:nvPr>
        </p:nvSpPr>
        <p:spPr>
          <a:xfrm>
            <a:off x="3352800" y="1051550"/>
            <a:ext cx="2286000" cy="2286000"/>
          </a:xfrm>
          <a:prstGeom prst="ellipse">
            <a:avLst/>
          </a:prstGeom>
          <a:noFill/>
          <a:ln>
            <a:noFill/>
          </a:ln>
        </p:spPr>
      </p:sp>
      <p:sp>
        <p:nvSpPr>
          <p:cNvPr id="54" name="Google Shape;54;p6"/>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5" name="Google Shape;55;p6"/>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Generic">
  <p:cSld name="TITLE_4_1_3_1_1_1_1">
    <p:bg>
      <p:bgPr>
        <a:solidFill>
          <a:schemeClr val="lt1"/>
        </a:solidFill>
      </p:bgPr>
    </p:bg>
    <p:spTree>
      <p:nvGrpSpPr>
        <p:cNvPr id="56" name="Shape 56"/>
        <p:cNvGrpSpPr/>
        <p:nvPr/>
      </p:nvGrpSpPr>
      <p:grpSpPr>
        <a:xfrm>
          <a:off x="0" y="0"/>
          <a:ext cx="0" cy="0"/>
          <a:chOff x="0" y="0"/>
          <a:chExt cx="0" cy="0"/>
        </a:xfrm>
      </p:grpSpPr>
      <p:pic>
        <p:nvPicPr>
          <p:cNvPr id="57" name="Google Shape;57;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58" name="Google Shape;58;p7"/>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9" name="Google Shape;59;p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Generic+CornerIcon">
  <p:cSld name="TITLE_4_1_3_1_1_1_1_1">
    <p:bg>
      <p:bgPr>
        <a:solidFill>
          <a:schemeClr val="lt1"/>
        </a:solid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62" name="Google Shape;62;p8"/>
          <p:cNvSpPr/>
          <p:nvPr/>
        </p:nvSpPr>
        <p:spPr>
          <a:xfrm>
            <a:off x="-95700" y="3685150"/>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3" name="Google Shape;63;p8"/>
          <p:cNvSpPr/>
          <p:nvPr/>
        </p:nvSpPr>
        <p:spPr>
          <a:xfrm>
            <a:off x="772050" y="4703625"/>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 name="Google Shape;64;p8"/>
          <p:cNvSpPr/>
          <p:nvPr/>
        </p:nvSpPr>
        <p:spPr>
          <a:xfrm rot="-2701136">
            <a:off x="-200528" y="4029126"/>
            <a:ext cx="1284247" cy="1214668"/>
          </a:xfrm>
          <a:prstGeom prst="flowChartDelay">
            <a:avLst/>
          </a:prstGeom>
          <a:solidFill>
            <a:srgbClr val="E3F5EA"/>
          </a:solidFill>
          <a:ln cap="flat" cmpd="sng" w="38100">
            <a:solidFill>
              <a:srgbClr val="99DB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5" name="Google Shape;65;p8"/>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6" name="Google Shape;66;p8"/>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67" name="Google Shape;67;p8"/>
          <p:cNvSpPr/>
          <p:nvPr>
            <p:ph idx="2" type="pic"/>
          </p:nvPr>
        </p:nvSpPr>
        <p:spPr>
          <a:xfrm>
            <a:off x="113275" y="4162550"/>
            <a:ext cx="822900" cy="822900"/>
          </a:xfrm>
          <a:prstGeom prst="ellipse">
            <a:avLst/>
          </a:prstGeom>
          <a:noFill/>
          <a:ln>
            <a:noFill/>
          </a:ln>
        </p:spPr>
      </p:sp>
      <p:sp>
        <p:nvSpPr>
          <p:cNvPr id="68" name="Google Shape;68;p8"/>
          <p:cNvSpPr/>
          <p:nvPr/>
        </p:nvSpPr>
        <p:spPr>
          <a:xfrm rot="2700000">
            <a:off x="-625486" y="4779657"/>
            <a:ext cx="1162908" cy="690278"/>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End">
  <p:cSld name="TITLE_4_1_2">
    <p:bg>
      <p:bgPr>
        <a:solidFill>
          <a:srgbClr val="E3F5EA"/>
        </a:solidFill>
      </p:bgPr>
    </p:bg>
    <p:spTree>
      <p:nvGrpSpPr>
        <p:cNvPr id="69" name="Shape 69"/>
        <p:cNvGrpSpPr/>
        <p:nvPr/>
      </p:nvGrpSpPr>
      <p:grpSpPr>
        <a:xfrm>
          <a:off x="0" y="0"/>
          <a:ext cx="0" cy="0"/>
          <a:chOff x="0" y="0"/>
          <a:chExt cx="0" cy="0"/>
        </a:xfrm>
      </p:grpSpPr>
      <p:pic>
        <p:nvPicPr>
          <p:cNvPr id="70" name="Google Shape;70;p9"/>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Cover">
  <p:cSld name="TITLE_4_1_3_2">
    <p:bg>
      <p:bgPr>
        <a:noFill/>
      </p:bgPr>
    </p:bg>
    <p:spTree>
      <p:nvGrpSpPr>
        <p:cNvPr id="7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73" name="Google Shape;73;p10"/>
          <p:cNvSpPr/>
          <p:nvPr/>
        </p:nvSpPr>
        <p:spPr>
          <a:xfrm flipH="1">
            <a:off x="5794700" y="2381696"/>
            <a:ext cx="1699500" cy="1699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 name="Google Shape;74;p10"/>
          <p:cNvSpPr/>
          <p:nvPr/>
        </p:nvSpPr>
        <p:spPr>
          <a:xfrm flipH="1">
            <a:off x="6492872" y="1604165"/>
            <a:ext cx="726300" cy="72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5" name="Google Shape;75;p10"/>
          <p:cNvSpPr/>
          <p:nvPr/>
        </p:nvSpPr>
        <p:spPr>
          <a:xfrm flipH="1">
            <a:off x="4997499" y="3649298"/>
            <a:ext cx="1035000" cy="1035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 name="Google Shape;76;p10"/>
          <p:cNvSpPr/>
          <p:nvPr/>
        </p:nvSpPr>
        <p:spPr>
          <a:xfrm flipH="1">
            <a:off x="7494189" y="3514801"/>
            <a:ext cx="518700" cy="51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 name="Google Shape;77;p10"/>
          <p:cNvSpPr/>
          <p:nvPr/>
        </p:nvSpPr>
        <p:spPr>
          <a:xfrm flipH="1">
            <a:off x="4950775" y="1086275"/>
            <a:ext cx="1433400" cy="1433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 name="Google Shape;78;p10"/>
          <p:cNvSpPr/>
          <p:nvPr/>
        </p:nvSpPr>
        <p:spPr>
          <a:xfrm>
            <a:off x="1674370" y="2900392"/>
            <a:ext cx="1132800" cy="113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 name="Google Shape;79;p10"/>
          <p:cNvSpPr/>
          <p:nvPr/>
        </p:nvSpPr>
        <p:spPr>
          <a:xfrm>
            <a:off x="1490817" y="2174015"/>
            <a:ext cx="726300" cy="72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 name="Google Shape;80;p10"/>
          <p:cNvSpPr/>
          <p:nvPr/>
        </p:nvSpPr>
        <p:spPr>
          <a:xfrm>
            <a:off x="2807468" y="3250818"/>
            <a:ext cx="1433400" cy="1433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 name="Google Shape;81;p10"/>
          <p:cNvSpPr/>
          <p:nvPr/>
        </p:nvSpPr>
        <p:spPr>
          <a:xfrm>
            <a:off x="1121750" y="2831626"/>
            <a:ext cx="518700" cy="51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 name="Google Shape;82;p10"/>
          <p:cNvSpPr/>
          <p:nvPr/>
        </p:nvSpPr>
        <p:spPr>
          <a:xfrm>
            <a:off x="2247089" y="1086275"/>
            <a:ext cx="2068800" cy="2068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 name="Google Shape;83;p10"/>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84" name="Google Shape;84;p10"/>
          <p:cNvGrpSpPr/>
          <p:nvPr/>
        </p:nvGrpSpPr>
        <p:grpSpPr>
          <a:xfrm>
            <a:off x="2081051" y="4771850"/>
            <a:ext cx="4981899" cy="259175"/>
            <a:chOff x="2188251" y="4771850"/>
            <a:chExt cx="4981899" cy="259175"/>
          </a:xfrm>
        </p:grpSpPr>
        <p:sp>
          <p:nvSpPr>
            <p:cNvPr id="85" name="Google Shape;85;p10"/>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86" name="Google Shape;86;p10"/>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87" name="Google Shape;87;p10"/>
          <p:cNvSpPr/>
          <p:nvPr/>
        </p:nvSpPr>
        <p:spPr>
          <a:xfrm>
            <a:off x="-25400" y="342900"/>
            <a:ext cx="9169500" cy="6858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8" name="Google Shape;88;p10"/>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89" name="Google Shape;89;p10"/>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2.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57200"/>
            <a:ext cx="8229600" cy="572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457200" y="1152475"/>
            <a:ext cx="8229600" cy="3416400"/>
          </a:xfrm>
          <a:prstGeom prst="rect">
            <a:avLst/>
          </a:prstGeom>
          <a:noFill/>
          <a:ln>
            <a:noFill/>
          </a:ln>
        </p:spPr>
        <p:txBody>
          <a:bodyPr anchorCtr="0" anchor="t" bIns="0" lIns="0" spcFirstLastPara="1" rIns="0" wrap="square" tIns="0">
            <a:sp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46962"/>
          </p15:clr>
        </p15:guide>
        <p15:guide id="2" pos="2880">
          <p15:clr>
            <a:srgbClr val="E46962"/>
          </p15:clr>
        </p15:guide>
        <p15:guide id="3" pos="288">
          <p15:clr>
            <a:srgbClr val="E46962"/>
          </p15:clr>
        </p15:guide>
        <p15:guide id="4" pos="5472">
          <p15:clr>
            <a:srgbClr val="E46962"/>
          </p15:clr>
        </p15:guide>
        <p15:guide id="5" orient="horz" pos="288">
          <p15:clr>
            <a:srgbClr val="E46962"/>
          </p15:clr>
        </p15:guide>
        <p15:guide id="6" orient="horz" pos="296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 Id="rId3"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 Id="rId3"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3.xml"/><Relationship Id="rId3"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pic>
        <p:nvPicPr>
          <p:cNvPr id="332" name="Google Shape;332;p44"/>
          <p:cNvPicPr preferRelativeResize="0"/>
          <p:nvPr>
            <p:ph idx="2" type="pic"/>
          </p:nvPr>
        </p:nvPicPr>
        <p:blipFill rotWithShape="1">
          <a:blip r:embed="rId3">
            <a:alphaModFix/>
          </a:blip>
          <a:srcRect b="768" l="0" r="0" t="758"/>
          <a:stretch/>
        </p:blipFill>
        <p:spPr>
          <a:xfrm>
            <a:off x="3486900" y="1176775"/>
            <a:ext cx="2170201" cy="3331201"/>
          </a:xfrm>
          <a:prstGeom prst="rect">
            <a:avLst/>
          </a:prstGeom>
        </p:spPr>
      </p:pic>
      <p:sp>
        <p:nvSpPr>
          <p:cNvPr id="333" name="Google Shape;333;p44"/>
          <p:cNvSpPr txBox="1"/>
          <p:nvPr>
            <p:ph type="ctrTitle"/>
          </p:nvPr>
        </p:nvSpPr>
        <p:spPr>
          <a:xfrm>
            <a:off x="311700" y="458700"/>
            <a:ext cx="8520600" cy="461700"/>
          </a:xfrm>
          <a:prstGeom prst="rect">
            <a:avLst/>
          </a:prstGeom>
        </p:spPr>
        <p:txBody>
          <a:bodyPr anchorCtr="0" anchor="b" bIns="0" lIns="0" spcFirstLastPara="1" rIns="0" wrap="square" tIns="0">
            <a:spAutoFit/>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sp>
        <p:nvSpPr>
          <p:cNvPr id="334" name="Google Shape;334;p44"/>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22.1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3"/>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a:t>
            </a:r>
            <a:endParaRPr sz="9600"/>
          </a:p>
        </p:txBody>
      </p:sp>
      <p:pic>
        <p:nvPicPr>
          <p:cNvPr id="387" name="Google Shape;387;p53"/>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idx="4294967295" type="body"/>
          </p:nvPr>
        </p:nvSpPr>
        <p:spPr>
          <a:xfrm>
            <a:off x="311700" y="16650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io</a:t>
            </a:r>
            <a:endParaRPr sz="9600"/>
          </a:p>
        </p:txBody>
      </p:sp>
      <p:pic>
        <p:nvPicPr>
          <p:cNvPr id="393" name="Google Shape;393;p5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ie</a:t>
            </a:r>
            <a:endParaRPr sz="9600"/>
          </a:p>
        </p:txBody>
      </p:sp>
      <p:pic>
        <p:nvPicPr>
          <p:cNvPr id="399" name="Google Shape;399;p5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a:t>
            </a:r>
            <a:endParaRPr sz="9600"/>
          </a:p>
        </p:txBody>
      </p:sp>
      <p:pic>
        <p:nvPicPr>
          <p:cNvPr id="405" name="Google Shape;405;p5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7"/>
          <p:cNvSpPr txBox="1"/>
          <p:nvPr>
            <p:ph idx="4294967295" type="body"/>
          </p:nvPr>
        </p:nvSpPr>
        <p:spPr>
          <a:xfrm>
            <a:off x="2752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ue</a:t>
            </a:r>
            <a:endParaRPr sz="9600"/>
          </a:p>
        </p:txBody>
      </p:sp>
      <p:pic>
        <p:nvPicPr>
          <p:cNvPr id="411" name="Google Shape;411;p5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uo</a:t>
            </a:r>
            <a:endParaRPr sz="9600"/>
          </a:p>
        </p:txBody>
      </p:sp>
      <p:pic>
        <p:nvPicPr>
          <p:cNvPr id="417" name="Google Shape;417;p5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21" name="Shape 421"/>
        <p:cNvGrpSpPr/>
        <p:nvPr/>
      </p:nvGrpSpPr>
      <p:grpSpPr>
        <a:xfrm>
          <a:off x="0" y="0"/>
          <a:ext cx="0" cy="0"/>
          <a:chOff x="0" y="0"/>
          <a:chExt cx="0" cy="0"/>
        </a:xfrm>
      </p:grpSpPr>
      <p:pic>
        <p:nvPicPr>
          <p:cNvPr id="422" name="Google Shape;422;p5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3" name="Google Shape;423;p59"/>
          <p:cNvSpPr txBox="1"/>
          <p:nvPr>
            <p:ph type="ctrTitle"/>
          </p:nvPr>
        </p:nvSpPr>
        <p:spPr>
          <a:xfrm>
            <a:off x="60325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graphicFrame>
        <p:nvGraphicFramePr>
          <p:cNvPr id="428" name="Google Shape;428;p60"/>
          <p:cNvGraphicFramePr/>
          <p:nvPr/>
        </p:nvGraphicFramePr>
        <p:xfrm>
          <a:off x="2635475" y="1477400"/>
          <a:ext cx="3000000" cy="3000000"/>
        </p:xfrm>
        <a:graphic>
          <a:graphicData uri="http://schemas.openxmlformats.org/drawingml/2006/table">
            <a:tbl>
              <a:tblPr>
                <a:noFill/>
                <a:tableStyleId>{54DC0D15-3F84-4736-AF85-D14E20B4BE89}</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429" name="Google Shape;429;p60"/>
          <p:cNvPicPr preferRelativeResize="0"/>
          <p:nvPr>
            <p:ph idx="2" type="pic"/>
          </p:nvPr>
        </p:nvPicPr>
        <p:blipFill rotWithShape="1">
          <a:blip r:embed="rId3">
            <a:alphaModFix/>
          </a:blip>
          <a:srcRect b="0" l="0" r="0" t="0"/>
          <a:stretch/>
        </p:blipFill>
        <p:spPr>
          <a:xfrm>
            <a:off x="-2" y="4156275"/>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61"/>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435" name="Google Shape;435;p61"/>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4. Sílabas </a:t>
            </a:r>
            <a:endParaRPr b="1" sz="3500">
              <a:solidFill>
                <a:srgbClr val="363535"/>
              </a:solidFill>
              <a:latin typeface="Century Gothic"/>
              <a:ea typeface="Century Gothic"/>
              <a:cs typeface="Century Gothic"/>
              <a:sym typeface="Century Gothic"/>
            </a:endParaRPr>
          </a:p>
        </p:txBody>
      </p:sp>
      <p:pic>
        <p:nvPicPr>
          <p:cNvPr id="436" name="Google Shape;436;p61"/>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6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42" name="Google Shape;442;p62"/>
          <p:cNvSpPr txBox="1"/>
          <p:nvPr/>
        </p:nvSpPr>
        <p:spPr>
          <a:xfrm>
            <a:off x="311700" y="162311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true</a:t>
            </a:r>
            <a:endParaRPr sz="9600">
              <a:solidFill>
                <a:srgbClr val="363535"/>
              </a:solidFill>
              <a:latin typeface="Century Gothic"/>
              <a:ea typeface="Century Gothic"/>
              <a:cs typeface="Century Gothic"/>
              <a:sym typeface="Century Gothic"/>
            </a:endParaRPr>
          </a:p>
        </p:txBody>
      </p:sp>
      <p:sp>
        <p:nvSpPr>
          <p:cNvPr id="443" name="Google Shape;443;p62"/>
          <p:cNvSpPr/>
          <p:nvPr/>
        </p:nvSpPr>
        <p:spPr>
          <a:xfrm>
            <a:off x="3455675" y="3027188"/>
            <a:ext cx="2321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8" name="Shape 338"/>
        <p:cNvGrpSpPr/>
        <p:nvPr/>
      </p:nvGrpSpPr>
      <p:grpSpPr>
        <a:xfrm>
          <a:off x="0" y="0"/>
          <a:ext cx="0" cy="0"/>
          <a:chOff x="0" y="0"/>
          <a:chExt cx="0" cy="0"/>
        </a:xfrm>
      </p:grpSpPr>
      <p:sp>
        <p:nvSpPr>
          <p:cNvPr id="339" name="Google Shape;339;p45"/>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6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49" name="Google Shape;449;p63"/>
          <p:cNvSpPr txBox="1"/>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mie</a:t>
            </a:r>
            <a:endParaRPr sz="9600">
              <a:solidFill>
                <a:srgbClr val="363535"/>
              </a:solidFill>
              <a:latin typeface="Century Gothic"/>
              <a:ea typeface="Century Gothic"/>
              <a:cs typeface="Century Gothic"/>
              <a:sym typeface="Century Gothic"/>
            </a:endParaRPr>
          </a:p>
        </p:txBody>
      </p:sp>
      <p:sp>
        <p:nvSpPr>
          <p:cNvPr id="450" name="Google Shape;450;p63"/>
          <p:cNvSpPr/>
          <p:nvPr/>
        </p:nvSpPr>
        <p:spPr>
          <a:xfrm>
            <a:off x="3425600" y="3050613"/>
            <a:ext cx="2388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6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56" name="Google Shape;456;p64"/>
          <p:cNvSpPr txBox="1"/>
          <p:nvPr/>
        </p:nvSpPr>
        <p:spPr>
          <a:xfrm>
            <a:off x="311700" y="16074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siem</a:t>
            </a:r>
            <a:endParaRPr sz="9600">
              <a:solidFill>
                <a:srgbClr val="363535"/>
              </a:solidFill>
              <a:latin typeface="Century Gothic"/>
              <a:ea typeface="Century Gothic"/>
              <a:cs typeface="Century Gothic"/>
              <a:sym typeface="Century Gothic"/>
            </a:endParaRPr>
          </a:p>
        </p:txBody>
      </p:sp>
      <p:sp>
        <p:nvSpPr>
          <p:cNvPr id="457" name="Google Shape;457;p64"/>
          <p:cNvSpPr/>
          <p:nvPr/>
        </p:nvSpPr>
        <p:spPr>
          <a:xfrm>
            <a:off x="3232600" y="3042813"/>
            <a:ext cx="2872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6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63" name="Google Shape;463;p65"/>
          <p:cNvSpPr txBox="1"/>
          <p:nvPr/>
        </p:nvSpPr>
        <p:spPr>
          <a:xfrm>
            <a:off x="311700" y="163092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cuan</a:t>
            </a:r>
            <a:endParaRPr sz="9600">
              <a:solidFill>
                <a:srgbClr val="363535"/>
              </a:solidFill>
              <a:latin typeface="Century Gothic"/>
              <a:ea typeface="Century Gothic"/>
              <a:cs typeface="Century Gothic"/>
              <a:sym typeface="Century Gothic"/>
            </a:endParaRPr>
          </a:p>
        </p:txBody>
      </p:sp>
      <p:sp>
        <p:nvSpPr>
          <p:cNvPr id="464" name="Google Shape;464;p65"/>
          <p:cNvSpPr/>
          <p:nvPr/>
        </p:nvSpPr>
        <p:spPr>
          <a:xfrm>
            <a:off x="3134325" y="3019375"/>
            <a:ext cx="3111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6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70" name="Google Shape;470;p66"/>
          <p:cNvSpPr txBox="1"/>
          <p:nvPr/>
        </p:nvSpPr>
        <p:spPr>
          <a:xfrm>
            <a:off x="311700" y="16075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fue</a:t>
            </a:r>
            <a:endParaRPr sz="9600">
              <a:solidFill>
                <a:srgbClr val="363535"/>
              </a:solidFill>
              <a:latin typeface="Century Gothic"/>
              <a:ea typeface="Century Gothic"/>
              <a:cs typeface="Century Gothic"/>
              <a:sym typeface="Century Gothic"/>
            </a:endParaRPr>
          </a:p>
        </p:txBody>
      </p:sp>
      <p:sp>
        <p:nvSpPr>
          <p:cNvPr id="471" name="Google Shape;471;p66"/>
          <p:cNvSpPr/>
          <p:nvPr/>
        </p:nvSpPr>
        <p:spPr>
          <a:xfrm>
            <a:off x="3484300" y="3042800"/>
            <a:ext cx="2230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6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77" name="Google Shape;477;p67"/>
          <p:cNvSpPr txBox="1"/>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pier</a:t>
            </a:r>
            <a:endParaRPr sz="9600">
              <a:solidFill>
                <a:srgbClr val="363535"/>
              </a:solidFill>
              <a:latin typeface="Century Gothic"/>
              <a:ea typeface="Century Gothic"/>
              <a:cs typeface="Century Gothic"/>
              <a:sym typeface="Century Gothic"/>
            </a:endParaRPr>
          </a:p>
        </p:txBody>
      </p:sp>
      <p:sp>
        <p:nvSpPr>
          <p:cNvPr id="478" name="Google Shape;478;p67"/>
          <p:cNvSpPr/>
          <p:nvPr/>
        </p:nvSpPr>
        <p:spPr>
          <a:xfrm>
            <a:off x="3397100" y="3050613"/>
            <a:ext cx="2457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6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84" name="Google Shape;484;p68"/>
          <p:cNvSpPr txBox="1"/>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mien</a:t>
            </a:r>
            <a:endParaRPr sz="9600">
              <a:solidFill>
                <a:srgbClr val="363535"/>
              </a:solidFill>
              <a:latin typeface="Century Gothic"/>
              <a:ea typeface="Century Gothic"/>
              <a:cs typeface="Century Gothic"/>
              <a:sym typeface="Century Gothic"/>
            </a:endParaRPr>
          </a:p>
        </p:txBody>
      </p:sp>
      <p:sp>
        <p:nvSpPr>
          <p:cNvPr id="485" name="Google Shape;485;p68"/>
          <p:cNvSpPr/>
          <p:nvPr/>
        </p:nvSpPr>
        <p:spPr>
          <a:xfrm>
            <a:off x="3177775" y="3050613"/>
            <a:ext cx="2979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6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91" name="Google Shape;491;p69"/>
          <p:cNvSpPr txBox="1"/>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cio</a:t>
            </a:r>
            <a:endParaRPr sz="9600">
              <a:solidFill>
                <a:srgbClr val="363535"/>
              </a:solidFill>
              <a:latin typeface="Century Gothic"/>
              <a:ea typeface="Century Gothic"/>
              <a:cs typeface="Century Gothic"/>
              <a:sym typeface="Century Gothic"/>
            </a:endParaRPr>
          </a:p>
        </p:txBody>
      </p:sp>
      <p:sp>
        <p:nvSpPr>
          <p:cNvPr id="492" name="Google Shape;492;p69"/>
          <p:cNvSpPr/>
          <p:nvPr/>
        </p:nvSpPr>
        <p:spPr>
          <a:xfrm>
            <a:off x="3588875" y="3050625"/>
            <a:ext cx="2024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7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98" name="Google Shape;498;p70"/>
          <p:cNvSpPr txBox="1"/>
          <p:nvPr/>
        </p:nvSpPr>
        <p:spPr>
          <a:xfrm>
            <a:off x="311700" y="15911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tien</a:t>
            </a:r>
            <a:endParaRPr sz="9600">
              <a:solidFill>
                <a:srgbClr val="363535"/>
              </a:solidFill>
              <a:latin typeface="Century Gothic"/>
              <a:ea typeface="Century Gothic"/>
              <a:cs typeface="Century Gothic"/>
              <a:sym typeface="Century Gothic"/>
            </a:endParaRPr>
          </a:p>
        </p:txBody>
      </p:sp>
      <p:sp>
        <p:nvSpPr>
          <p:cNvPr id="499" name="Google Shape;499;p70"/>
          <p:cNvSpPr/>
          <p:nvPr/>
        </p:nvSpPr>
        <p:spPr>
          <a:xfrm>
            <a:off x="3564600" y="3059125"/>
            <a:ext cx="209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71"/>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05" name="Google Shape;505;p71"/>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5.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7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graphicFrame>
        <p:nvGraphicFramePr>
          <p:cNvPr id="511" name="Google Shape;511;p72"/>
          <p:cNvGraphicFramePr/>
          <p:nvPr/>
        </p:nvGraphicFramePr>
        <p:xfrm>
          <a:off x="2295550" y="1733575"/>
          <a:ext cx="3000000" cy="3000000"/>
        </p:xfrm>
        <a:graphic>
          <a:graphicData uri="http://schemas.openxmlformats.org/drawingml/2006/table">
            <a:tbl>
              <a:tblPr>
                <a:noFill/>
                <a:tableStyleId>{8E556DBC-0477-4B67-858A-4150BBDA8995}</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ph type="ctrTitle"/>
          </p:nvPr>
        </p:nvSpPr>
        <p:spPr>
          <a:xfrm>
            <a:off x="457213" y="3483864"/>
            <a:ext cx="8229600" cy="5388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b="1" lang="en" sz="3500"/>
              <a:t>1. Conciencia fonémica </a:t>
            </a:r>
            <a:endParaRPr sz="3500"/>
          </a:p>
        </p:txBody>
      </p:sp>
      <p:pic>
        <p:nvPicPr>
          <p:cNvPr id="345" name="Google Shape;345;p46"/>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7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graphicFrame>
        <p:nvGraphicFramePr>
          <p:cNvPr id="517" name="Google Shape;517;p73"/>
          <p:cNvGraphicFramePr/>
          <p:nvPr/>
        </p:nvGraphicFramePr>
        <p:xfrm>
          <a:off x="1970300" y="1825200"/>
          <a:ext cx="3000000" cy="3000000"/>
        </p:xfrm>
        <a:graphic>
          <a:graphicData uri="http://schemas.openxmlformats.org/drawingml/2006/table">
            <a:tbl>
              <a:tblPr>
                <a:noFill/>
                <a:tableStyleId>{8E556DBC-0477-4B67-858A-4150BBDA8995}</a:tableStyleId>
              </a:tblPr>
              <a:tblGrid>
                <a:gridCol w="1436000"/>
                <a:gridCol w="1414550"/>
                <a:gridCol w="1414550"/>
                <a:gridCol w="1414550"/>
              </a:tblGrid>
              <a:tr h="14222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4"/>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6. Palabras con 2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23" name="Google Shape;523;p74"/>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7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29" name="Google Shape;529;p75"/>
          <p:cNvSpPr txBox="1"/>
          <p:nvPr/>
        </p:nvSpPr>
        <p:spPr>
          <a:xfrm>
            <a:off x="2598700" y="1587263"/>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tie</a:t>
            </a:r>
            <a:endParaRPr sz="9600">
              <a:solidFill>
                <a:srgbClr val="363535"/>
              </a:solidFill>
              <a:latin typeface="Century Gothic"/>
              <a:ea typeface="Century Gothic"/>
              <a:cs typeface="Century Gothic"/>
              <a:sym typeface="Century Gothic"/>
            </a:endParaRPr>
          </a:p>
        </p:txBody>
      </p:sp>
      <p:sp>
        <p:nvSpPr>
          <p:cNvPr id="530" name="Google Shape;530;p75"/>
          <p:cNvSpPr txBox="1"/>
          <p:nvPr/>
        </p:nvSpPr>
        <p:spPr>
          <a:xfrm>
            <a:off x="4004300" y="1587263"/>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ne</a:t>
            </a:r>
            <a:endParaRPr sz="9600">
              <a:solidFill>
                <a:srgbClr val="363535"/>
              </a:solidFill>
              <a:latin typeface="Century Gothic"/>
              <a:ea typeface="Century Gothic"/>
              <a:cs typeface="Century Gothic"/>
              <a:sym typeface="Century Gothic"/>
            </a:endParaRPr>
          </a:p>
        </p:txBody>
      </p:sp>
      <p:sp>
        <p:nvSpPr>
          <p:cNvPr id="531" name="Google Shape;531;p75"/>
          <p:cNvSpPr/>
          <p:nvPr/>
        </p:nvSpPr>
        <p:spPr>
          <a:xfrm>
            <a:off x="3184800" y="3063038"/>
            <a:ext cx="313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7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37" name="Google Shape;537;p76"/>
          <p:cNvSpPr txBox="1"/>
          <p:nvPr/>
        </p:nvSpPr>
        <p:spPr>
          <a:xfrm>
            <a:off x="2539113" y="1579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mie</a:t>
            </a:r>
            <a:endParaRPr sz="9600">
              <a:solidFill>
                <a:srgbClr val="363535"/>
              </a:solidFill>
              <a:latin typeface="Century Gothic"/>
              <a:ea typeface="Century Gothic"/>
              <a:cs typeface="Century Gothic"/>
              <a:sym typeface="Century Gothic"/>
            </a:endParaRPr>
          </a:p>
        </p:txBody>
      </p:sp>
      <p:sp>
        <p:nvSpPr>
          <p:cNvPr id="538" name="Google Shape;538;p76"/>
          <p:cNvSpPr txBox="1"/>
          <p:nvPr/>
        </p:nvSpPr>
        <p:spPr>
          <a:xfrm>
            <a:off x="4830113" y="15793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do</a:t>
            </a:r>
            <a:endParaRPr sz="9600">
              <a:solidFill>
                <a:srgbClr val="363535"/>
              </a:solidFill>
              <a:latin typeface="Century Gothic"/>
              <a:ea typeface="Century Gothic"/>
              <a:cs typeface="Century Gothic"/>
              <a:sym typeface="Century Gothic"/>
            </a:endParaRPr>
          </a:p>
        </p:txBody>
      </p:sp>
      <p:sp>
        <p:nvSpPr>
          <p:cNvPr id="539" name="Google Shape;539;p76"/>
          <p:cNvSpPr/>
          <p:nvPr/>
        </p:nvSpPr>
        <p:spPr>
          <a:xfrm>
            <a:off x="2802988" y="3070975"/>
            <a:ext cx="370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7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45" name="Google Shape;545;p77"/>
          <p:cNvSpPr txBox="1"/>
          <p:nvPr/>
        </p:nvSpPr>
        <p:spPr>
          <a:xfrm>
            <a:off x="2099075" y="1626325"/>
            <a:ext cx="2893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siem</a:t>
            </a:r>
            <a:endParaRPr sz="9600">
              <a:solidFill>
                <a:srgbClr val="363535"/>
              </a:solidFill>
              <a:latin typeface="Century Gothic"/>
              <a:ea typeface="Century Gothic"/>
              <a:cs typeface="Century Gothic"/>
              <a:sym typeface="Century Gothic"/>
            </a:endParaRPr>
          </a:p>
        </p:txBody>
      </p:sp>
      <p:sp>
        <p:nvSpPr>
          <p:cNvPr id="546" name="Google Shape;546;p77"/>
          <p:cNvSpPr txBox="1"/>
          <p:nvPr/>
        </p:nvSpPr>
        <p:spPr>
          <a:xfrm>
            <a:off x="4503925" y="1626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pre</a:t>
            </a:r>
            <a:endParaRPr sz="9600">
              <a:solidFill>
                <a:srgbClr val="363535"/>
              </a:solidFill>
              <a:latin typeface="Century Gothic"/>
              <a:ea typeface="Century Gothic"/>
              <a:cs typeface="Century Gothic"/>
              <a:sym typeface="Century Gothic"/>
            </a:endParaRPr>
          </a:p>
        </p:txBody>
      </p:sp>
      <p:sp>
        <p:nvSpPr>
          <p:cNvPr id="547" name="Google Shape;547;p77"/>
          <p:cNvSpPr/>
          <p:nvPr/>
        </p:nvSpPr>
        <p:spPr>
          <a:xfrm>
            <a:off x="2195725" y="3099570"/>
            <a:ext cx="4622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8"/>
          <p:cNvSpPr txBox="1"/>
          <p:nvPr>
            <p:ph idx="4294967295" type="body"/>
          </p:nvPr>
        </p:nvSpPr>
        <p:spPr>
          <a:xfrm>
            <a:off x="1965875" y="1626325"/>
            <a:ext cx="3419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cuan</a:t>
            </a:r>
            <a:endParaRPr sz="9600"/>
          </a:p>
        </p:txBody>
      </p:sp>
      <p:sp>
        <p:nvSpPr>
          <p:cNvPr id="553" name="Google Shape;553;p78"/>
          <p:cNvSpPr txBox="1"/>
          <p:nvPr>
            <p:ph idx="4294967295" type="body"/>
          </p:nvPr>
        </p:nvSpPr>
        <p:spPr>
          <a:xfrm>
            <a:off x="4637125" y="1626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554" name="Google Shape;554;p78"/>
          <p:cNvSpPr/>
          <p:nvPr/>
        </p:nvSpPr>
        <p:spPr>
          <a:xfrm>
            <a:off x="2110839" y="3023975"/>
            <a:ext cx="4699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55" name="Google Shape;555;p78"/>
          <p:cNvPicPr preferRelativeResize="0"/>
          <p:nvPr>
            <p:ph idx="2" type="pic"/>
          </p:nvPr>
        </p:nvPicPr>
        <p:blipFill rotWithShape="1">
          <a:blip r:embed="rId3">
            <a:alphaModFix/>
          </a:blip>
          <a:srcRect b="0" l="0" r="0" t="0"/>
          <a:stretch/>
        </p:blipFill>
        <p:spPr>
          <a:xfrm>
            <a:off x="84475" y="4141925"/>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9"/>
          <p:cNvSpPr txBox="1"/>
          <p:nvPr>
            <p:ph idx="4294967295" type="body"/>
          </p:nvPr>
        </p:nvSpPr>
        <p:spPr>
          <a:xfrm>
            <a:off x="1859900" y="1588225"/>
            <a:ext cx="349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mien</a:t>
            </a:r>
            <a:endParaRPr sz="9600"/>
          </a:p>
        </p:txBody>
      </p:sp>
      <p:sp>
        <p:nvSpPr>
          <p:cNvPr id="561" name="Google Shape;561;p79"/>
          <p:cNvSpPr txBox="1"/>
          <p:nvPr>
            <p:ph idx="4294967295" type="body"/>
          </p:nvPr>
        </p:nvSpPr>
        <p:spPr>
          <a:xfrm>
            <a:off x="474310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tras</a:t>
            </a:r>
            <a:endParaRPr sz="9600"/>
          </a:p>
        </p:txBody>
      </p:sp>
      <p:sp>
        <p:nvSpPr>
          <p:cNvPr id="562" name="Google Shape;562;p79"/>
          <p:cNvSpPr/>
          <p:nvPr/>
        </p:nvSpPr>
        <p:spPr>
          <a:xfrm>
            <a:off x="2168700" y="3062075"/>
            <a:ext cx="4950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63" name="Google Shape;563;p7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0"/>
          <p:cNvSpPr txBox="1"/>
          <p:nvPr>
            <p:ph idx="4294967295" type="body"/>
          </p:nvPr>
        </p:nvSpPr>
        <p:spPr>
          <a:xfrm>
            <a:off x="241277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fuer</a:t>
            </a:r>
            <a:endParaRPr sz="9600"/>
          </a:p>
        </p:txBody>
      </p:sp>
      <p:sp>
        <p:nvSpPr>
          <p:cNvPr id="569" name="Google Shape;569;p80"/>
          <p:cNvSpPr txBox="1"/>
          <p:nvPr>
            <p:ph idx="4294967295" type="body"/>
          </p:nvPr>
        </p:nvSpPr>
        <p:spPr>
          <a:xfrm>
            <a:off x="419022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570" name="Google Shape;570;p80"/>
          <p:cNvSpPr/>
          <p:nvPr/>
        </p:nvSpPr>
        <p:spPr>
          <a:xfrm>
            <a:off x="2584850" y="3062075"/>
            <a:ext cx="343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71" name="Google Shape;571;p8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1"/>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7. Palabras con 3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77" name="Google Shape;577;p81"/>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2"/>
          <p:cNvSpPr txBox="1"/>
          <p:nvPr>
            <p:ph idx="4294967295" type="body"/>
          </p:nvPr>
        </p:nvSpPr>
        <p:spPr>
          <a:xfrm>
            <a:off x="2167562" y="1565425"/>
            <a:ext cx="1851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a:t>
            </a:r>
            <a:endParaRPr sz="9600"/>
          </a:p>
        </p:txBody>
      </p:sp>
      <p:sp>
        <p:nvSpPr>
          <p:cNvPr id="583" name="Google Shape;583;p82"/>
          <p:cNvSpPr txBox="1"/>
          <p:nvPr>
            <p:ph idx="4294967295" type="body"/>
          </p:nvPr>
        </p:nvSpPr>
        <p:spPr>
          <a:xfrm>
            <a:off x="3481725" y="1565425"/>
            <a:ext cx="190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584" name="Google Shape;584;p82"/>
          <p:cNvSpPr txBox="1"/>
          <p:nvPr>
            <p:ph idx="4294967295" type="body"/>
          </p:nvPr>
        </p:nvSpPr>
        <p:spPr>
          <a:xfrm>
            <a:off x="4853325" y="15654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t>
            </a:r>
            <a:r>
              <a:rPr lang="en" sz="9600"/>
              <a:t>e</a:t>
            </a:r>
            <a:endParaRPr sz="9600"/>
          </a:p>
        </p:txBody>
      </p:sp>
      <p:sp>
        <p:nvSpPr>
          <p:cNvPr id="585" name="Google Shape;585;p82"/>
          <p:cNvSpPr/>
          <p:nvPr/>
        </p:nvSpPr>
        <p:spPr>
          <a:xfrm>
            <a:off x="2420463" y="2949625"/>
            <a:ext cx="434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86" name="Google Shape;586;p8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51" name="Google Shape;351;p47"/>
          <p:cNvPicPr preferRelativeResize="0"/>
          <p:nvPr/>
        </p:nvPicPr>
        <p:blipFill>
          <a:blip r:embed="rId4">
            <a:alphaModFix/>
          </a:blip>
          <a:stretch>
            <a:fillRect/>
          </a:stretch>
        </p:blipFill>
        <p:spPr>
          <a:xfrm>
            <a:off x="3110525" y="977800"/>
            <a:ext cx="2922975" cy="31879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3"/>
          <p:cNvSpPr txBox="1"/>
          <p:nvPr>
            <p:ph idx="4294967295" type="body"/>
          </p:nvPr>
        </p:nvSpPr>
        <p:spPr>
          <a:xfrm>
            <a:off x="1434380" y="1648169"/>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592" name="Google Shape;592;p83"/>
          <p:cNvSpPr txBox="1"/>
          <p:nvPr>
            <p:ph idx="4294967295" type="body"/>
          </p:nvPr>
        </p:nvSpPr>
        <p:spPr>
          <a:xfrm>
            <a:off x="3605325" y="1633050"/>
            <a:ext cx="2491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pier</a:t>
            </a:r>
            <a:endParaRPr sz="9600"/>
          </a:p>
        </p:txBody>
      </p:sp>
      <p:sp>
        <p:nvSpPr>
          <p:cNvPr id="593" name="Google Shape;593;p83"/>
          <p:cNvSpPr txBox="1"/>
          <p:nvPr>
            <p:ph idx="4294967295" type="body"/>
          </p:nvPr>
        </p:nvSpPr>
        <p:spPr>
          <a:xfrm>
            <a:off x="5586513" y="1633050"/>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a:t>
            </a:r>
            <a:endParaRPr sz="9600"/>
          </a:p>
        </p:txBody>
      </p:sp>
      <p:sp>
        <p:nvSpPr>
          <p:cNvPr id="594" name="Google Shape;594;p83"/>
          <p:cNvSpPr/>
          <p:nvPr/>
        </p:nvSpPr>
        <p:spPr>
          <a:xfrm>
            <a:off x="1753975" y="3017250"/>
            <a:ext cx="5609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5" name="Google Shape;595;p8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4"/>
          <p:cNvSpPr txBox="1"/>
          <p:nvPr>
            <p:ph idx="4294967295" type="body"/>
          </p:nvPr>
        </p:nvSpPr>
        <p:spPr>
          <a:xfrm>
            <a:off x="2117413" y="1633050"/>
            <a:ext cx="179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os</a:t>
            </a:r>
            <a:endParaRPr sz="9600"/>
          </a:p>
        </p:txBody>
      </p:sp>
      <p:sp>
        <p:nvSpPr>
          <p:cNvPr id="601" name="Google Shape;601;p84"/>
          <p:cNvSpPr txBox="1"/>
          <p:nvPr>
            <p:ph idx="4294967295" type="body"/>
          </p:nvPr>
        </p:nvSpPr>
        <p:spPr>
          <a:xfrm>
            <a:off x="3303289" y="16330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602" name="Google Shape;602;p84"/>
          <p:cNvSpPr txBox="1"/>
          <p:nvPr>
            <p:ph idx="4294967295" type="body"/>
          </p:nvPr>
        </p:nvSpPr>
        <p:spPr>
          <a:xfrm>
            <a:off x="4903475" y="1633050"/>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ras</a:t>
            </a:r>
            <a:endParaRPr sz="9600"/>
          </a:p>
        </p:txBody>
      </p:sp>
      <p:sp>
        <p:nvSpPr>
          <p:cNvPr id="603" name="Google Shape;603;p84"/>
          <p:cNvSpPr/>
          <p:nvPr/>
        </p:nvSpPr>
        <p:spPr>
          <a:xfrm>
            <a:off x="2392638" y="3017250"/>
            <a:ext cx="4429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04" name="Google Shape;604;p8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5"/>
          <p:cNvSpPr txBox="1"/>
          <p:nvPr>
            <p:ph idx="4294967295" type="body"/>
          </p:nvPr>
        </p:nvSpPr>
        <p:spPr>
          <a:xfrm>
            <a:off x="1512250" y="1670550"/>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610" name="Google Shape;610;p85"/>
          <p:cNvSpPr txBox="1"/>
          <p:nvPr>
            <p:ph idx="4294967295" type="body"/>
          </p:nvPr>
        </p:nvSpPr>
        <p:spPr>
          <a:xfrm>
            <a:off x="3570200" y="1670550"/>
            <a:ext cx="267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pier</a:t>
            </a:r>
            <a:endParaRPr sz="9600"/>
          </a:p>
        </p:txBody>
      </p:sp>
      <p:sp>
        <p:nvSpPr>
          <p:cNvPr id="611" name="Google Shape;611;p85"/>
          <p:cNvSpPr txBox="1"/>
          <p:nvPr>
            <p:ph idx="4294967295" type="body"/>
          </p:nvPr>
        </p:nvSpPr>
        <p:spPr>
          <a:xfrm>
            <a:off x="5594943" y="1670550"/>
            <a:ext cx="2204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t>
            </a:r>
            <a:r>
              <a:rPr lang="en" sz="9600"/>
              <a:t>o</a:t>
            </a:r>
            <a:endParaRPr sz="9600"/>
          </a:p>
        </p:txBody>
      </p:sp>
      <p:sp>
        <p:nvSpPr>
          <p:cNvPr id="612" name="Google Shape;612;p85"/>
          <p:cNvSpPr/>
          <p:nvPr/>
        </p:nvSpPr>
        <p:spPr>
          <a:xfrm>
            <a:off x="1731375" y="3130950"/>
            <a:ext cx="5796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13" name="Google Shape;613;p8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6"/>
          <p:cNvSpPr txBox="1"/>
          <p:nvPr>
            <p:ph idx="4294967295" type="body"/>
          </p:nvPr>
        </p:nvSpPr>
        <p:spPr>
          <a:xfrm>
            <a:off x="987925" y="1594950"/>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dur</a:t>
            </a:r>
            <a:endParaRPr sz="9600"/>
          </a:p>
        </p:txBody>
      </p:sp>
      <p:sp>
        <p:nvSpPr>
          <p:cNvPr id="619" name="Google Shape;619;p86"/>
          <p:cNvSpPr txBox="1"/>
          <p:nvPr>
            <p:ph idx="4294967295" type="body"/>
          </p:nvPr>
        </p:nvSpPr>
        <p:spPr>
          <a:xfrm>
            <a:off x="2741074" y="1594950"/>
            <a:ext cx="3796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mien</a:t>
            </a:r>
            <a:endParaRPr sz="9600"/>
          </a:p>
        </p:txBody>
      </p:sp>
      <p:sp>
        <p:nvSpPr>
          <p:cNvPr id="620" name="Google Shape;620;p86"/>
          <p:cNvSpPr txBox="1"/>
          <p:nvPr>
            <p:ph idx="4294967295" type="body"/>
          </p:nvPr>
        </p:nvSpPr>
        <p:spPr>
          <a:xfrm>
            <a:off x="5484278" y="1594950"/>
            <a:ext cx="267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621" name="Google Shape;621;p86"/>
          <p:cNvSpPr/>
          <p:nvPr/>
        </p:nvSpPr>
        <p:spPr>
          <a:xfrm>
            <a:off x="1250425" y="3055350"/>
            <a:ext cx="6378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22" name="Google Shape;622;p8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7"/>
          <p:cNvSpPr txBox="1"/>
          <p:nvPr>
            <p:ph idx="4294967295" type="body"/>
          </p:nvPr>
        </p:nvSpPr>
        <p:spPr>
          <a:xfrm>
            <a:off x="1597675" y="1594950"/>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628" name="Google Shape;628;p87"/>
          <p:cNvSpPr txBox="1"/>
          <p:nvPr>
            <p:ph idx="4294967295" type="body"/>
          </p:nvPr>
        </p:nvSpPr>
        <p:spPr>
          <a:xfrm>
            <a:off x="3579427" y="15949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a:t>
            </a:r>
            <a:endParaRPr sz="9600"/>
          </a:p>
        </p:txBody>
      </p:sp>
      <p:sp>
        <p:nvSpPr>
          <p:cNvPr id="629" name="Google Shape;629;p87"/>
          <p:cNvSpPr txBox="1"/>
          <p:nvPr>
            <p:ph idx="4294967295" type="body"/>
          </p:nvPr>
        </p:nvSpPr>
        <p:spPr>
          <a:xfrm>
            <a:off x="5103425" y="1594950"/>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cio</a:t>
            </a:r>
            <a:endParaRPr sz="9600"/>
          </a:p>
        </p:txBody>
      </p:sp>
      <p:sp>
        <p:nvSpPr>
          <p:cNvPr id="630" name="Google Shape;630;p87"/>
          <p:cNvSpPr/>
          <p:nvPr/>
        </p:nvSpPr>
        <p:spPr>
          <a:xfrm>
            <a:off x="1748375" y="3055350"/>
            <a:ext cx="5568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31" name="Google Shape;631;p8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8"/>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8. Palabras con 4 o más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637" name="Google Shape;637;p88"/>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9"/>
          <p:cNvSpPr txBox="1"/>
          <p:nvPr>
            <p:ph idx="4294967295" type="body"/>
          </p:nvPr>
        </p:nvSpPr>
        <p:spPr>
          <a:xfrm>
            <a:off x="999850" y="17406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643" name="Google Shape;643;p89"/>
          <p:cNvSpPr txBox="1"/>
          <p:nvPr>
            <p:ph idx="4294967295" type="body"/>
          </p:nvPr>
        </p:nvSpPr>
        <p:spPr>
          <a:xfrm>
            <a:off x="2458895" y="1740588"/>
            <a:ext cx="2430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lám</a:t>
            </a:r>
            <a:endParaRPr sz="9600"/>
          </a:p>
        </p:txBody>
      </p:sp>
      <p:sp>
        <p:nvSpPr>
          <p:cNvPr id="644" name="Google Shape;644;p89"/>
          <p:cNvSpPr txBox="1"/>
          <p:nvPr/>
        </p:nvSpPr>
        <p:spPr>
          <a:xfrm>
            <a:off x="4472745" y="17405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pa</a:t>
            </a:r>
            <a:endParaRPr b="0" i="0" sz="9600" u="none" cap="none" strike="noStrike">
              <a:solidFill>
                <a:srgbClr val="363535"/>
              </a:solidFill>
              <a:latin typeface="Century Gothic"/>
              <a:ea typeface="Century Gothic"/>
              <a:cs typeface="Century Gothic"/>
              <a:sym typeface="Century Gothic"/>
            </a:endParaRPr>
          </a:p>
        </p:txBody>
      </p:sp>
      <p:sp>
        <p:nvSpPr>
          <p:cNvPr id="645" name="Google Shape;645;p89"/>
          <p:cNvSpPr txBox="1"/>
          <p:nvPr/>
        </p:nvSpPr>
        <p:spPr>
          <a:xfrm>
            <a:off x="6015045" y="17405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go</a:t>
            </a:r>
            <a:endParaRPr b="0" i="0" sz="9600" u="none" cap="none" strike="noStrike">
              <a:solidFill>
                <a:srgbClr val="363535"/>
              </a:solidFill>
              <a:latin typeface="Century Gothic"/>
              <a:ea typeface="Century Gothic"/>
              <a:cs typeface="Century Gothic"/>
              <a:sym typeface="Century Gothic"/>
            </a:endParaRPr>
          </a:p>
        </p:txBody>
      </p:sp>
      <p:sp>
        <p:nvSpPr>
          <p:cNvPr id="646" name="Google Shape;646;p89"/>
          <p:cNvSpPr/>
          <p:nvPr/>
        </p:nvSpPr>
        <p:spPr>
          <a:xfrm>
            <a:off x="1348950" y="3245960"/>
            <a:ext cx="6603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47" name="Google Shape;647;p8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90"/>
          <p:cNvSpPr txBox="1"/>
          <p:nvPr>
            <p:ph idx="4294967295" type="body"/>
          </p:nvPr>
        </p:nvSpPr>
        <p:spPr>
          <a:xfrm>
            <a:off x="1182525" y="1599688"/>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sin</a:t>
            </a:r>
            <a:endParaRPr sz="9600"/>
          </a:p>
        </p:txBody>
      </p:sp>
      <p:sp>
        <p:nvSpPr>
          <p:cNvPr id="653" name="Google Shape;653;p90"/>
          <p:cNvSpPr txBox="1"/>
          <p:nvPr>
            <p:ph idx="4294967295" type="body"/>
          </p:nvPr>
        </p:nvSpPr>
        <p:spPr>
          <a:xfrm>
            <a:off x="2641500" y="1599688"/>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tién</a:t>
            </a:r>
            <a:endParaRPr sz="9600"/>
          </a:p>
        </p:txBody>
      </p:sp>
      <p:sp>
        <p:nvSpPr>
          <p:cNvPr id="654" name="Google Shape;654;p90"/>
          <p:cNvSpPr txBox="1"/>
          <p:nvPr/>
        </p:nvSpPr>
        <p:spPr>
          <a:xfrm>
            <a:off x="4766150" y="1599688"/>
            <a:ext cx="20121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655" name="Google Shape;655;p90"/>
          <p:cNvSpPr txBox="1"/>
          <p:nvPr/>
        </p:nvSpPr>
        <p:spPr>
          <a:xfrm>
            <a:off x="6232250" y="1599688"/>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a:t>
            </a:r>
            <a:r>
              <a:rPr lang="en" sz="9600">
                <a:solidFill>
                  <a:srgbClr val="363535"/>
                </a:solidFill>
                <a:latin typeface="Century Gothic"/>
                <a:ea typeface="Century Gothic"/>
                <a:cs typeface="Century Gothic"/>
                <a:sym typeface="Century Gothic"/>
              </a:rPr>
              <a:t>e</a:t>
            </a:r>
            <a:endParaRPr b="0" i="0" sz="9600" u="none" cap="none" strike="noStrike">
              <a:solidFill>
                <a:srgbClr val="363535"/>
              </a:solidFill>
              <a:latin typeface="Century Gothic"/>
              <a:ea typeface="Century Gothic"/>
              <a:cs typeface="Century Gothic"/>
              <a:sym typeface="Century Gothic"/>
            </a:endParaRPr>
          </a:p>
        </p:txBody>
      </p:sp>
      <p:sp>
        <p:nvSpPr>
          <p:cNvPr id="656" name="Google Shape;656;p90"/>
          <p:cNvSpPr/>
          <p:nvPr/>
        </p:nvSpPr>
        <p:spPr>
          <a:xfrm>
            <a:off x="1336575" y="3050613"/>
            <a:ext cx="6624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7" name="Google Shape;657;p9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91"/>
          <p:cNvSpPr txBox="1"/>
          <p:nvPr>
            <p:ph idx="4294967295" type="body"/>
          </p:nvPr>
        </p:nvSpPr>
        <p:spPr>
          <a:xfrm>
            <a:off x="976741" y="1599688"/>
            <a:ext cx="159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663" name="Google Shape;663;p91"/>
          <p:cNvSpPr txBox="1"/>
          <p:nvPr>
            <p:ph idx="4294967295" type="body"/>
          </p:nvPr>
        </p:nvSpPr>
        <p:spPr>
          <a:xfrm>
            <a:off x="1594263" y="1599688"/>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664" name="Google Shape;664;p91"/>
          <p:cNvSpPr txBox="1"/>
          <p:nvPr/>
        </p:nvSpPr>
        <p:spPr>
          <a:xfrm>
            <a:off x="2987163" y="1599688"/>
            <a:ext cx="20427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rra</a:t>
            </a:r>
            <a:endParaRPr b="0" i="0" sz="9600" u="none" cap="none" strike="noStrike">
              <a:solidFill>
                <a:srgbClr val="363535"/>
              </a:solidFill>
              <a:latin typeface="Century Gothic"/>
              <a:ea typeface="Century Gothic"/>
              <a:cs typeface="Century Gothic"/>
              <a:sym typeface="Century Gothic"/>
            </a:endParaRPr>
          </a:p>
        </p:txBody>
      </p:sp>
      <p:sp>
        <p:nvSpPr>
          <p:cNvPr id="665" name="Google Shape;665;p91"/>
          <p:cNvSpPr txBox="1"/>
          <p:nvPr/>
        </p:nvSpPr>
        <p:spPr>
          <a:xfrm>
            <a:off x="4437963" y="15996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666" name="Google Shape;666;p91"/>
          <p:cNvSpPr/>
          <p:nvPr/>
        </p:nvSpPr>
        <p:spPr>
          <a:xfrm>
            <a:off x="1356963" y="3050613"/>
            <a:ext cx="6600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67" name="Google Shape;667;p9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668" name="Google Shape;668;p91"/>
          <p:cNvSpPr txBox="1"/>
          <p:nvPr/>
        </p:nvSpPr>
        <p:spPr>
          <a:xfrm>
            <a:off x="6038163" y="15996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ras</a:t>
            </a:r>
            <a:endParaRPr b="0" i="0" sz="9600" u="none" cap="none" strike="noStrike">
              <a:solidFill>
                <a:srgbClr val="36353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2"/>
          <p:cNvSpPr txBox="1"/>
          <p:nvPr>
            <p:ph idx="4294967295" type="body"/>
          </p:nvPr>
        </p:nvSpPr>
        <p:spPr>
          <a:xfrm>
            <a:off x="1263013" y="1675888"/>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674" name="Google Shape;674;p92"/>
          <p:cNvSpPr txBox="1"/>
          <p:nvPr>
            <p:ph idx="4294967295" type="body"/>
          </p:nvPr>
        </p:nvSpPr>
        <p:spPr>
          <a:xfrm>
            <a:off x="2097438" y="1675888"/>
            <a:ext cx="277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bi</a:t>
            </a:r>
            <a:endParaRPr sz="9600"/>
          </a:p>
        </p:txBody>
      </p:sp>
      <p:sp>
        <p:nvSpPr>
          <p:cNvPr id="675" name="Google Shape;675;p92"/>
          <p:cNvSpPr txBox="1"/>
          <p:nvPr/>
        </p:nvSpPr>
        <p:spPr>
          <a:xfrm>
            <a:off x="3551238" y="16758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sp>
        <p:nvSpPr>
          <p:cNvPr id="676" name="Google Shape;676;p92"/>
          <p:cNvSpPr txBox="1"/>
          <p:nvPr/>
        </p:nvSpPr>
        <p:spPr>
          <a:xfrm>
            <a:off x="5036088" y="1675888"/>
            <a:ext cx="2844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ción</a:t>
            </a:r>
            <a:endParaRPr b="0" i="0" sz="9600" u="none" cap="none" strike="noStrike">
              <a:solidFill>
                <a:srgbClr val="363535"/>
              </a:solidFill>
              <a:latin typeface="Century Gothic"/>
              <a:ea typeface="Century Gothic"/>
              <a:cs typeface="Century Gothic"/>
              <a:sym typeface="Century Gothic"/>
            </a:endParaRPr>
          </a:p>
        </p:txBody>
      </p:sp>
      <p:sp>
        <p:nvSpPr>
          <p:cNvPr id="677" name="Google Shape;677;p92"/>
          <p:cNvSpPr/>
          <p:nvPr/>
        </p:nvSpPr>
        <p:spPr>
          <a:xfrm>
            <a:off x="1384413" y="2974413"/>
            <a:ext cx="6374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78" name="Google Shape;678;p9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57" name="Google Shape;357;p48"/>
          <p:cNvPicPr preferRelativeResize="0"/>
          <p:nvPr/>
        </p:nvPicPr>
        <p:blipFill>
          <a:blip r:embed="rId4">
            <a:alphaModFix/>
          </a:blip>
          <a:stretch>
            <a:fillRect/>
          </a:stretch>
        </p:blipFill>
        <p:spPr>
          <a:xfrm>
            <a:off x="3169400" y="1362075"/>
            <a:ext cx="2805195" cy="24193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3"/>
          <p:cNvSpPr txBox="1"/>
          <p:nvPr>
            <p:ph idx="4294967295" type="body"/>
          </p:nvPr>
        </p:nvSpPr>
        <p:spPr>
          <a:xfrm>
            <a:off x="-2504" y="1801075"/>
            <a:ext cx="3701700" cy="138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7800"/>
              <a:t>com</a:t>
            </a:r>
            <a:endParaRPr sz="7800"/>
          </a:p>
        </p:txBody>
      </p:sp>
      <p:sp>
        <p:nvSpPr>
          <p:cNvPr id="684" name="Google Shape;684;p93"/>
          <p:cNvSpPr txBox="1"/>
          <p:nvPr>
            <p:ph idx="4294967295" type="body"/>
          </p:nvPr>
        </p:nvSpPr>
        <p:spPr>
          <a:xfrm>
            <a:off x="2617763" y="1801075"/>
            <a:ext cx="2251800" cy="138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7800"/>
              <a:t>ple</a:t>
            </a:r>
            <a:endParaRPr sz="7800"/>
          </a:p>
        </p:txBody>
      </p:sp>
      <p:sp>
        <p:nvSpPr>
          <p:cNvPr id="685" name="Google Shape;685;p93"/>
          <p:cNvSpPr txBox="1"/>
          <p:nvPr/>
        </p:nvSpPr>
        <p:spPr>
          <a:xfrm>
            <a:off x="3842963" y="1801075"/>
            <a:ext cx="21291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7800">
                <a:solidFill>
                  <a:srgbClr val="363535"/>
                </a:solidFill>
                <a:latin typeface="Century Gothic"/>
                <a:ea typeface="Century Gothic"/>
                <a:cs typeface="Century Gothic"/>
                <a:sym typeface="Century Gothic"/>
              </a:rPr>
              <a:t>ta</a:t>
            </a:r>
            <a:endParaRPr b="0" i="0" sz="7800" u="none" cap="none" strike="noStrike">
              <a:solidFill>
                <a:srgbClr val="363535"/>
              </a:solidFill>
              <a:latin typeface="Century Gothic"/>
              <a:ea typeface="Century Gothic"/>
              <a:cs typeface="Century Gothic"/>
              <a:sym typeface="Century Gothic"/>
            </a:endParaRPr>
          </a:p>
        </p:txBody>
      </p:sp>
      <p:sp>
        <p:nvSpPr>
          <p:cNvPr id="686" name="Google Shape;686;p93"/>
          <p:cNvSpPr txBox="1"/>
          <p:nvPr/>
        </p:nvSpPr>
        <p:spPr>
          <a:xfrm>
            <a:off x="4920238" y="1801075"/>
            <a:ext cx="31002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7800">
                <a:solidFill>
                  <a:srgbClr val="363535"/>
                </a:solidFill>
                <a:latin typeface="Century Gothic"/>
                <a:ea typeface="Century Gothic"/>
                <a:cs typeface="Century Gothic"/>
                <a:sym typeface="Century Gothic"/>
              </a:rPr>
              <a:t>men</a:t>
            </a:r>
            <a:endParaRPr b="0" i="0" sz="7800" u="none" cap="none" strike="noStrike">
              <a:solidFill>
                <a:srgbClr val="363535"/>
              </a:solidFill>
              <a:latin typeface="Century Gothic"/>
              <a:ea typeface="Century Gothic"/>
              <a:cs typeface="Century Gothic"/>
              <a:sym typeface="Century Gothic"/>
            </a:endParaRPr>
          </a:p>
        </p:txBody>
      </p:sp>
      <p:sp>
        <p:nvSpPr>
          <p:cNvPr id="687" name="Google Shape;687;p93"/>
          <p:cNvSpPr/>
          <p:nvPr/>
        </p:nvSpPr>
        <p:spPr>
          <a:xfrm>
            <a:off x="751550" y="2993750"/>
            <a:ext cx="7816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88" name="Google Shape;688;p93"/>
          <p:cNvSpPr txBox="1"/>
          <p:nvPr/>
        </p:nvSpPr>
        <p:spPr>
          <a:xfrm>
            <a:off x="7064338" y="1801075"/>
            <a:ext cx="18705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7800">
                <a:solidFill>
                  <a:srgbClr val="363535"/>
                </a:solidFill>
                <a:latin typeface="Century Gothic"/>
                <a:ea typeface="Century Gothic"/>
                <a:cs typeface="Century Gothic"/>
                <a:sym typeface="Century Gothic"/>
              </a:rPr>
              <a:t>te</a:t>
            </a:r>
            <a:endParaRPr b="0" i="0" sz="7800" u="none" cap="none" strike="noStrike">
              <a:solidFill>
                <a:srgbClr val="363535"/>
              </a:solidFill>
              <a:latin typeface="Century Gothic"/>
              <a:ea typeface="Century Gothic"/>
              <a:cs typeface="Century Gothic"/>
              <a:sym typeface="Century Gothic"/>
            </a:endParaRPr>
          </a:p>
        </p:txBody>
      </p:sp>
      <p:pic>
        <p:nvPicPr>
          <p:cNvPr id="689" name="Google Shape;689;p9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94"/>
          <p:cNvSpPr txBox="1"/>
          <p:nvPr>
            <p:ph idx="4294967295" type="body"/>
          </p:nvPr>
        </p:nvSpPr>
        <p:spPr>
          <a:xfrm>
            <a:off x="-48738" y="1421890"/>
            <a:ext cx="300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tran</a:t>
            </a:r>
            <a:endParaRPr sz="9600"/>
          </a:p>
        </p:txBody>
      </p:sp>
      <p:sp>
        <p:nvSpPr>
          <p:cNvPr id="695" name="Google Shape;695;p94"/>
          <p:cNvSpPr txBox="1"/>
          <p:nvPr>
            <p:ph idx="4294967295" type="body"/>
          </p:nvPr>
        </p:nvSpPr>
        <p:spPr>
          <a:xfrm>
            <a:off x="2334616" y="1447288"/>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qui</a:t>
            </a:r>
            <a:endParaRPr sz="9600"/>
          </a:p>
        </p:txBody>
      </p:sp>
      <p:sp>
        <p:nvSpPr>
          <p:cNvPr id="696" name="Google Shape;696;p94"/>
          <p:cNvSpPr txBox="1"/>
          <p:nvPr/>
        </p:nvSpPr>
        <p:spPr>
          <a:xfrm>
            <a:off x="4093216" y="1447288"/>
            <a:ext cx="1113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li</a:t>
            </a:r>
            <a:endParaRPr b="0" i="0" sz="9600" u="none" cap="none" strike="noStrike">
              <a:solidFill>
                <a:srgbClr val="363535"/>
              </a:solidFill>
              <a:latin typeface="Century Gothic"/>
              <a:ea typeface="Century Gothic"/>
              <a:cs typeface="Century Gothic"/>
              <a:sym typeface="Century Gothic"/>
            </a:endParaRPr>
          </a:p>
        </p:txBody>
      </p:sp>
      <p:sp>
        <p:nvSpPr>
          <p:cNvPr id="697" name="Google Shape;697;p94"/>
          <p:cNvSpPr txBox="1"/>
          <p:nvPr/>
        </p:nvSpPr>
        <p:spPr>
          <a:xfrm>
            <a:off x="4721116" y="1447288"/>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za</a:t>
            </a:r>
            <a:endParaRPr b="0" i="0" sz="9600" u="none" cap="none" strike="noStrike">
              <a:solidFill>
                <a:srgbClr val="363535"/>
              </a:solidFill>
              <a:latin typeface="Century Gothic"/>
              <a:ea typeface="Century Gothic"/>
              <a:cs typeface="Century Gothic"/>
              <a:sym typeface="Century Gothic"/>
            </a:endParaRPr>
          </a:p>
        </p:txBody>
      </p:sp>
      <p:sp>
        <p:nvSpPr>
          <p:cNvPr id="698" name="Google Shape;698;p94"/>
          <p:cNvSpPr/>
          <p:nvPr/>
        </p:nvSpPr>
        <p:spPr>
          <a:xfrm>
            <a:off x="317150" y="2943575"/>
            <a:ext cx="8572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99" name="Google Shape;699;p9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700" name="Google Shape;700;p94"/>
          <p:cNvSpPr txBox="1"/>
          <p:nvPr/>
        </p:nvSpPr>
        <p:spPr>
          <a:xfrm>
            <a:off x="5927116" y="1447288"/>
            <a:ext cx="1962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701" name="Google Shape;701;p94"/>
          <p:cNvSpPr txBox="1"/>
          <p:nvPr/>
        </p:nvSpPr>
        <p:spPr>
          <a:xfrm>
            <a:off x="7464316" y="1447288"/>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t>
            </a:r>
            <a:r>
              <a:rPr lang="en" sz="9600">
                <a:solidFill>
                  <a:srgbClr val="363535"/>
                </a:solidFill>
                <a:latin typeface="Century Gothic"/>
                <a:ea typeface="Century Gothic"/>
                <a:cs typeface="Century Gothic"/>
                <a:sym typeface="Century Gothic"/>
              </a:rPr>
              <a:t>a</a:t>
            </a:r>
            <a:endParaRPr b="0" i="0" sz="9600" u="none" cap="none" strike="noStrike">
              <a:solidFill>
                <a:srgbClr val="36353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id="706" name="Google Shape;706;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707" name="Google Shape;707;p95"/>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9.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aphicFrame>
        <p:nvGraphicFramePr>
          <p:cNvPr id="712" name="Google Shape;712;p96"/>
          <p:cNvGraphicFramePr/>
          <p:nvPr/>
        </p:nvGraphicFramePr>
        <p:xfrm>
          <a:off x="952500" y="1735750"/>
          <a:ext cx="3000000" cy="3000000"/>
        </p:xfrm>
        <a:graphic>
          <a:graphicData uri="http://schemas.openxmlformats.org/drawingml/2006/table">
            <a:tbl>
              <a:tblPr>
                <a:noFill/>
                <a:tableStyleId>{8E556DBC-0477-4B67-858A-4150BBDA8995}</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713" name="Google Shape;713;p9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graphicFrame>
        <p:nvGraphicFramePr>
          <p:cNvPr id="718" name="Google Shape;718;p97"/>
          <p:cNvGraphicFramePr/>
          <p:nvPr/>
        </p:nvGraphicFramePr>
        <p:xfrm>
          <a:off x="952500" y="1735750"/>
          <a:ext cx="3000000" cy="3000000"/>
        </p:xfrm>
        <a:graphic>
          <a:graphicData uri="http://schemas.openxmlformats.org/drawingml/2006/table">
            <a:tbl>
              <a:tblPr>
                <a:noFill/>
                <a:tableStyleId>{8E556DBC-0477-4B67-858A-4150BBDA8995}</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719" name="Google Shape;719;p9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aphicFrame>
        <p:nvGraphicFramePr>
          <p:cNvPr id="724" name="Google Shape;724;p98"/>
          <p:cNvGraphicFramePr/>
          <p:nvPr/>
        </p:nvGraphicFramePr>
        <p:xfrm>
          <a:off x="952500" y="1735750"/>
          <a:ext cx="3000000" cy="3000000"/>
        </p:xfrm>
        <a:graphic>
          <a:graphicData uri="http://schemas.openxmlformats.org/drawingml/2006/table">
            <a:tbl>
              <a:tblPr>
                <a:noFill/>
                <a:tableStyleId>{8E556DBC-0477-4B67-858A-4150BBDA8995}</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725" name="Google Shape;725;p9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731" name="Google Shape;731;p9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10. Oraciones</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0"/>
          <p:cNvSpPr txBox="1"/>
          <p:nvPr>
            <p:ph idx="4294967295" type="body"/>
          </p:nvPr>
        </p:nvSpPr>
        <p:spPr>
          <a:xfrm>
            <a:off x="387900" y="11013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Abre los ojos y se da cuenta de que su habitación está a oscuras.</a:t>
            </a:r>
            <a:endParaRPr sz="4500"/>
          </a:p>
          <a:p>
            <a:pPr indent="0" lvl="0" marL="0" rtl="0" algn="l">
              <a:lnSpc>
                <a:spcPct val="115000"/>
              </a:lnSpc>
              <a:spcBef>
                <a:spcPts val="200"/>
              </a:spcBef>
              <a:spcAft>
                <a:spcPts val="200"/>
              </a:spcAft>
              <a:buSzPts val="1800"/>
              <a:buNone/>
            </a:pPr>
            <a:r>
              <a:t/>
            </a:r>
            <a:endParaRPr sz="4500"/>
          </a:p>
        </p:txBody>
      </p:sp>
      <p:pic>
        <p:nvPicPr>
          <p:cNvPr id="737" name="Google Shape;737;p10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01"/>
          <p:cNvSpPr txBox="1"/>
          <p:nvPr>
            <p:ph idx="4294967295" type="body"/>
          </p:nvPr>
        </p:nvSpPr>
        <p:spPr>
          <a:xfrm>
            <a:off x="351325" y="761425"/>
            <a:ext cx="85206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—Beto… —susurra Carlos, esperando que su hermano esté despierto.</a:t>
            </a:r>
            <a:endParaRPr sz="4500"/>
          </a:p>
        </p:txBody>
      </p:sp>
      <p:pic>
        <p:nvPicPr>
          <p:cNvPr id="743" name="Google Shape;743;p10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02"/>
          <p:cNvSpPr txBox="1"/>
          <p:nvPr>
            <p:ph idx="4294967295" type="body"/>
          </p:nvPr>
        </p:nvSpPr>
        <p:spPr>
          <a:xfrm>
            <a:off x="503725" y="304225"/>
            <a:ext cx="8520600" cy="389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300"/>
              <a:t>Pronto, Carlos se queda dormido, y aunque la tormenta continúa afuera, dentro de la casa todo está en calma.</a:t>
            </a:r>
            <a:endParaRPr sz="4300"/>
          </a:p>
        </p:txBody>
      </p:sp>
      <p:pic>
        <p:nvPicPr>
          <p:cNvPr id="749" name="Google Shape;749;p10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63" name="Google Shape;363;p49"/>
          <p:cNvPicPr preferRelativeResize="0"/>
          <p:nvPr/>
        </p:nvPicPr>
        <p:blipFill>
          <a:blip r:embed="rId4">
            <a:alphaModFix/>
          </a:blip>
          <a:stretch>
            <a:fillRect/>
          </a:stretch>
        </p:blipFill>
        <p:spPr>
          <a:xfrm>
            <a:off x="3179788" y="1028500"/>
            <a:ext cx="3003075" cy="3086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id="754" name="Google Shape;754;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755" name="Google Shape;755;p103"/>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11.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761" name="Google Shape;761;p10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5"/>
          <p:cNvSpPr txBox="1"/>
          <p:nvPr>
            <p:ph idx="4294967295" type="body"/>
          </p:nvPr>
        </p:nvSpPr>
        <p:spPr>
          <a:xfrm>
            <a:off x="387900" y="1101325"/>
            <a:ext cx="8520600" cy="3292800"/>
          </a:xfrm>
          <a:prstGeom prst="rect">
            <a:avLst/>
          </a:prstGeom>
          <a:noFill/>
          <a:ln>
            <a:noFill/>
          </a:ln>
        </p:spPr>
        <p:txBody>
          <a:bodyPr anchorCtr="0" anchor="t" bIns="91425" lIns="91425" spcFirstLastPara="1" rIns="91425" wrap="square" tIns="91425">
            <a:spAutoFit/>
          </a:bodyPr>
          <a:lstStyle/>
          <a:p>
            <a:pPr indent="0" lvl="0" marL="0" rtl="0" algn="l">
              <a:spcBef>
                <a:spcPts val="200"/>
              </a:spcBef>
              <a:spcAft>
                <a:spcPts val="0"/>
              </a:spcAft>
              <a:buSzPts val="1800"/>
              <a:buNone/>
            </a:pPr>
            <a:r>
              <a:rPr lang="en" sz="4500"/>
              <a:t>Abre los ojos y se da cuenta de que su habitación está a oscuras.</a:t>
            </a:r>
            <a:endParaRPr sz="4500"/>
          </a:p>
          <a:p>
            <a:pPr indent="0" lvl="0" marL="0" rtl="0" algn="l">
              <a:lnSpc>
                <a:spcPct val="115000"/>
              </a:lnSpc>
              <a:spcBef>
                <a:spcPts val="200"/>
              </a:spcBef>
              <a:spcAft>
                <a:spcPts val="200"/>
              </a:spcAft>
              <a:buSzPts val="1800"/>
              <a:buNone/>
            </a:pPr>
            <a:r>
              <a:t/>
            </a:r>
            <a:endParaRPr sz="45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70" name="Shape 770"/>
        <p:cNvGrpSpPr/>
        <p:nvPr/>
      </p:nvGrpSpPr>
      <p:grpSpPr>
        <a:xfrm>
          <a:off x="0" y="0"/>
          <a:ext cx="0" cy="0"/>
          <a:chOff x="0" y="0"/>
          <a:chExt cx="0" cy="0"/>
        </a:xfrm>
      </p:grpSpPr>
      <p:sp>
        <p:nvSpPr>
          <p:cNvPr id="771" name="Google Shape;771;p106"/>
          <p:cNvSpPr txBox="1"/>
          <p:nvPr>
            <p:ph type="ctrTitle"/>
          </p:nvPr>
        </p:nvSpPr>
        <p:spPr>
          <a:xfrm>
            <a:off x="457200" y="1835075"/>
            <a:ext cx="41148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 sz="4800"/>
              <a:t>¡Felicidades!</a:t>
            </a:r>
            <a:endParaRPr sz="4800"/>
          </a:p>
        </p:txBody>
      </p:sp>
      <p:sp>
        <p:nvSpPr>
          <p:cNvPr id="772" name="Google Shape;772;p106"/>
          <p:cNvSpPr txBox="1"/>
          <p:nvPr>
            <p:ph idx="1" type="subTitle"/>
          </p:nvPr>
        </p:nvSpPr>
        <p:spPr>
          <a:xfrm>
            <a:off x="457200" y="2613550"/>
            <a:ext cx="4114800" cy="677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773" name="Google Shape;773;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4" name="Google Shape;774;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5" name="Google Shape;775;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6" name="Google Shape;776;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7" name="Google Shape;777;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8" name="Google Shape;778;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779" name="Google Shape;779;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5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69" name="Google Shape;369;p50"/>
          <p:cNvPicPr preferRelativeResize="0"/>
          <p:nvPr/>
        </p:nvPicPr>
        <p:blipFill>
          <a:blip r:embed="rId4">
            <a:alphaModFix/>
          </a:blip>
          <a:stretch>
            <a:fillRect/>
          </a:stretch>
        </p:blipFill>
        <p:spPr>
          <a:xfrm>
            <a:off x="3205575" y="861175"/>
            <a:ext cx="2732850" cy="3301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5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75" name="Google Shape;375;p51"/>
          <p:cNvPicPr preferRelativeResize="0"/>
          <p:nvPr/>
        </p:nvPicPr>
        <p:blipFill>
          <a:blip r:embed="rId4">
            <a:alphaModFix/>
          </a:blip>
          <a:stretch>
            <a:fillRect/>
          </a:stretch>
        </p:blipFill>
        <p:spPr>
          <a:xfrm>
            <a:off x="3239338" y="812075"/>
            <a:ext cx="2665324" cy="3519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79" name="Shape 379"/>
        <p:cNvGrpSpPr/>
        <p:nvPr/>
      </p:nvGrpSpPr>
      <p:grpSpPr>
        <a:xfrm>
          <a:off x="0" y="0"/>
          <a:ext cx="0" cy="0"/>
          <a:chOff x="0" y="0"/>
          <a:chExt cx="0" cy="0"/>
        </a:xfrm>
      </p:grpSpPr>
      <p:sp>
        <p:nvSpPr>
          <p:cNvPr id="380" name="Google Shape;380;p52"/>
          <p:cNvSpPr txBox="1"/>
          <p:nvPr>
            <p:ph type="ctrTitle"/>
          </p:nvPr>
        </p:nvSpPr>
        <p:spPr>
          <a:xfrm>
            <a:off x="457200" y="3664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crecientes</a:t>
            </a:r>
            <a:endParaRPr sz="3500"/>
          </a:p>
        </p:txBody>
      </p:sp>
      <p:pic>
        <p:nvPicPr>
          <p:cNvPr id="381" name="Google Shape;381;p52"/>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