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88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9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</p:sldIdLst>
  <p:sldSz cy="5143500" cx="9144000"/>
  <p:notesSz cx="6858000" cy="9144000"/>
  <p:embeddedFontLst>
    <p:embeddedFont>
      <p:font typeface="Century Gothic"/>
      <p:regular r:id="rId99"/>
      <p:bold r:id="rId100"/>
      <p:italic r:id="rId101"/>
      <p:boldItalic r:id="rId10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646E42A-E415-46BA-84C3-A5DA26E7EE65}">
  <a:tblStyle styleId="{8646E42A-E415-46BA-84C3-A5DA26E7EE6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102" Type="http://schemas.openxmlformats.org/officeDocument/2006/relationships/font" Target="fonts/CenturyGothic-boldItalic.fntdata"/><Relationship Id="rId101" Type="http://schemas.openxmlformats.org/officeDocument/2006/relationships/font" Target="fonts/CenturyGothic-italic.fntdata"/><Relationship Id="rId100" Type="http://schemas.openxmlformats.org/officeDocument/2006/relationships/font" Target="fonts/CenturyGothic-bold.fntdata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95" Type="http://schemas.openxmlformats.org/officeDocument/2006/relationships/slide" Target="slides/slide89.xml"/><Relationship Id="rId94" Type="http://schemas.openxmlformats.org/officeDocument/2006/relationships/slide" Target="slides/slide88.xml"/><Relationship Id="rId97" Type="http://schemas.openxmlformats.org/officeDocument/2006/relationships/slide" Target="slides/slide91.xml"/><Relationship Id="rId96" Type="http://schemas.openxmlformats.org/officeDocument/2006/relationships/slide" Target="slides/slide90.xml"/><Relationship Id="rId11" Type="http://schemas.openxmlformats.org/officeDocument/2006/relationships/slide" Target="slides/slide5.xml"/><Relationship Id="rId99" Type="http://schemas.openxmlformats.org/officeDocument/2006/relationships/font" Target="fonts/CenturyGothic-regular.fntdata"/><Relationship Id="rId10" Type="http://schemas.openxmlformats.org/officeDocument/2006/relationships/slide" Target="slides/slide4.xml"/><Relationship Id="rId98" Type="http://schemas.openxmlformats.org/officeDocument/2006/relationships/slide" Target="slides/slide92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91" Type="http://schemas.openxmlformats.org/officeDocument/2006/relationships/slide" Target="slides/slide85.xml"/><Relationship Id="rId90" Type="http://schemas.openxmlformats.org/officeDocument/2006/relationships/slide" Target="slides/slide84.xml"/><Relationship Id="rId93" Type="http://schemas.openxmlformats.org/officeDocument/2006/relationships/slide" Target="slides/slide87.xml"/><Relationship Id="rId92" Type="http://schemas.openxmlformats.org/officeDocument/2006/relationships/slide" Target="slides/slide8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86" Type="http://schemas.openxmlformats.org/officeDocument/2006/relationships/slide" Target="slides/slide80.xml"/><Relationship Id="rId85" Type="http://schemas.openxmlformats.org/officeDocument/2006/relationships/slide" Target="slides/slide79.xml"/><Relationship Id="rId88" Type="http://schemas.openxmlformats.org/officeDocument/2006/relationships/slide" Target="slides/slide82.xml"/><Relationship Id="rId87" Type="http://schemas.openxmlformats.org/officeDocument/2006/relationships/slide" Target="slides/slide81.xml"/><Relationship Id="rId89" Type="http://schemas.openxmlformats.org/officeDocument/2006/relationships/slide" Target="slides/slide83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6" Type="http://schemas.openxmlformats.org/officeDocument/2006/relationships/slide" Target="slides/slide60.xml"/><Relationship Id="rId65" Type="http://schemas.openxmlformats.org/officeDocument/2006/relationships/slide" Target="slides/slide59.xml"/><Relationship Id="rId68" Type="http://schemas.openxmlformats.org/officeDocument/2006/relationships/slide" Target="slides/slide62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69" Type="http://schemas.openxmlformats.org/officeDocument/2006/relationships/slide" Target="slides/slide6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9" Type="http://schemas.openxmlformats.org/officeDocument/2006/relationships/slide" Target="slides/slide53.xml"/><Relationship Id="rId58" Type="http://schemas.openxmlformats.org/officeDocument/2006/relationships/slide" Target="slides/slide5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3b790cacd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3b790cacd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2482c78f1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2482c78f1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las próximas letras diremos el sonido juntos. ¿Listos?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2482c78f1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2482c78f1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2482c78f1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2482c78f1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2482c78f1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2482c78f1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2482c78f1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2482c78f1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2482c78f1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2482c78f1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2482c78f1e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2482c78f1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2482c78f1e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2482c78f1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2482c78f1e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2482c78f1e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2482c78f1e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2482c78f1e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/u/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3b790cacd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3b790cacd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los sonidos y cómo los unimos para formar sílabas y luego palabras. ¿Listos?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2482c78f1e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2482c78f1e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0aa758017a_0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0aa758017a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22.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0aa758017a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0aa758017a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los siguientes sonidos uno por uno: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/e/, /a/, /s/, /p/, /m/,  /l/, /t/, /o/, /d/, /u/, 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consultar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escribir las letras correctamente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0aa758017a_0_3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0aa758017a_0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letras para formar una sílaba. Diremos cada sílaba que aparece sobre la flecha verde. ¿Listos?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02b7b9b47b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02b7b9b47b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/a/, pa.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02b7b9b47b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02b7b9b47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/o/, to.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02b7b9b47b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02b7b9b47b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/e/, pe.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02b7b9b47b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02b7b9b47b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/o/, so.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02b7b9b47b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02b7b9b47b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/e/, de.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02b7b9b47b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02b7b9b47b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/o/, to.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3b790cacd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3b790cacd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0aa758017a_0_4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0aa758017a_0_4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letras para formar una sílaba cuando la primera letra es una vocal. Diremos cada sílaba que aparece sobre la flecha verde. ¿Listos?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02b7b9b47b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02b7b9b47b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02b7b9b47b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02b7b9b47b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02b7b9b47b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302b7b9b47b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02b7b9b47b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02b7b9b47b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0aa758017a_0_5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0aa758017a_0_5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042d2f01ea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042d2f01ea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las sílabas. Escribe las letras que escuchas para formar cada sílaba.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/e/, de.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042d2f01e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3042d2f01e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/u/, /n/, un.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042d2f01ea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042d2f01e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/e/, /n/, en.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0aa758017a_0_6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30aa758017a_0_6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 vamos a leer palabras juntos. Primero, lee parte por parte. Luego une cada parte y lee la palabra completa.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0aa758017a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0aa758017a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 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/to/, /ma/, toma.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/to/, /ma/?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(/to/, /ma/, toma)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toma, /to/, /ma/.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toma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(toma, /to/, /ma/)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combinar fonemas para formar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/t/, /o/, /m/, /a/, toma.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/t/, /o/, /m/,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(/t/, /o/, /m/, /a/, toma)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fonemas.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toma, /t/, /o/, /m/, /a/,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toma. Ahora todos juntos: toma, /t/, /o/, /m/, /a/,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toma.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02b7b9b47b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02b7b9b47b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/so/, /pa/, sopa.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0580ff065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0580ff065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sopa.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0580ff065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0580ff065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/pa/, /pa/, papa.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02b7b9b47b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02b7b9b47b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0580ff065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0580ff065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/to/, /ma/, toma.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02b7b9b47b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302b7b9b47b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toma.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0580ff065c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30580ff065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/pu/, /so/, puso.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02b7b9b47b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302b7b9b47b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puso.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0580ff065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0580ff065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/pi/, /so/, piso.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02b7b9b47b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02b7b9b47b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0aa758017a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0aa758017a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/pu/, /so/?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(/pu/, /so/, puso)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puso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(puso, /pu/, /so/)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/p/, /u/, /s/, /o/?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(/p/, /u/, /s/, /o/, puso)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puso,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(puso, /p/, /u/, /s/, /o/)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3b790cacd9_0_5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33b790cacd9_0_5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3b790cacd9_0_6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3b790cacd9_0_6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jugar con los sonidos de las palabras y practicar leer y escribir. También leeremos un texto decodificable juntos. ¿Listos? 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3b790cacd9_0_6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33b790cacd9_0_6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3b790cacd9_0_7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33b790cacd9_0_7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 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/to/, /ma/, toma.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/to/, /ma/?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(/to/, /ma/, toma)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toma, /to/, /ma/.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toma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(toma, /to/, /ma/)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3b790cacd9_0_7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3b790cacd9_0_7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/pu/, /so/?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(/pu/, /so/, puso)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puso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(puso, /pu/, /so/)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33b790cacd9_0_7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33b790cacd9_0_7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/pi/, /so/?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(/pi/, /so/, piso)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(piso, /pi/, /so/)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3b790cacd9_0_7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33b790cacd9_0_7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/so/, /pa/?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(/so/, /pa/, sopa)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sopa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(sopa, /so/, /pa/)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3b790cacd9_0_7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33b790cacd9_0_7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/to/, /ma/, /te/?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(/to/, /ma/, /te/, tomate)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tomate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(tomate, /to/, /ma/, /te/)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2482c78f1e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32482c78f1e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estas palabras juntos. Leeremos cada palabra parte por parte. Luego, une cada parte y lee la palabra completa. Presta atención: 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lgunas comienzan con consonante y otras con vocal.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0580ff065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30580ff065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/pa/, /pá/, papá.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0aa758017a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0aa758017a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/pi/, /so/?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(/pi/, /so/, piso)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(piso, /pi/, /so/)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/p/, /i/, /s/, /o/?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(/p/, /i/, /s/, /o/, piso)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piso,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(piso, /p/, /i/, /s/, /o/)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02b7b9b47b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02b7b9b47b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papá.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30580ff065c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30580ff065c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/me/, /sa/, mesa.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02b7b9b47b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302b7b9b47b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mesa.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30580ff065c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30580ff065c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/pi/, /de/, pide.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302b7b9b47b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302b7b9b47b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30580ff065c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30580ff065c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/pa/, /sa/, pasa.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302b7b9b47b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302b7b9b47b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30580ff065c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30580ff065c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/to/, /ma/, /te/, tomate.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302b7b9b47b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302b7b9b47b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tomate.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345d3b3085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345d3b3085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/e/, /s/, es.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0aa758017a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0aa758017a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/so/, /pa/?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(/so/, /pa/, sopa)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sopa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(sopa, /so/, /pa/)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/s/, /o/, /p/,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(/s/, /o/, /p/, /a/, sopa)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sopa,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(sopa, /s/, /o/, /p/,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02b7b9b47b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302b7b9b47b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30aa758017a_0_8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30aa758017a_0_8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30198d2263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30198d2263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pide, /pi/, /de/, pide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/pi/, /de/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/pi/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/i/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/de/,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/e/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Pide, /p/, /i/, /d/, /e/.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3042d2f01ea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3042d2f01ea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sopa, /so/, /pa/, sopa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/so/, /pa/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/so/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/o/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/pa/,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Sopa, /s/, /o/, /p/, /a/.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30aa758017a_0_9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30aa758017a_0_9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alta frecuencia. Estas son palabras que vemos todo el tiempo y que debes poder leer rápidamente. Vamos a leer estas palabras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302b7b9b47b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302b7b9b47b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302b7b9b47b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302b7b9b47b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302b7b9b47b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302b7b9b47b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02b7b9b47b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302b7b9b47b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3049b45164f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3049b45164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0aa758017a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0aa758017a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/to/, /ma/, /te/?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(/to/, /ma/, /te/, tomate)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tomate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(tomate, /to/, /ma/, /te/)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/t/, /o/, /m/, /a/, /t/, /e/?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(/t/, /o/, /m/, /a/, /t/, /e/,  tomate)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tomate,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(tomate, /t/, /o/, /m/, /a/,</a:t>
            </a:r>
            <a:r>
              <a:rPr b="1"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/e/)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3049b45164f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3049b45164f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30aa758017a_0_10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30aa758017a_0_10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 le da sopa de papa.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302b7b9b47b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302b7b9b47b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 no se toma la sopa de tomate.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324b1eacc27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324b1eacc27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juntos esta historia llamada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Sopa de papa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Ema no toma sopa, pero Pepe sí. ¿Qué sucederá?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número 85.</a:t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324b1eacc27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324b1eacc27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comenzar a leer, vamos a prepararnos para los tipos de palabras que encontraremos en este cuento. ¿Listos? Todos nuestros libros tienen esta sección, que nos ayudará a practicar los sonidos de las palabras y estar preparados para leer. 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practicar y leer cada letra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324b1eacc27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324b1eacc27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tocar y leer cada sílaba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324b1eacc27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324b1eacc27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cada palabra parte por parte y luego vamos a unir cada parte para leer la palabra completa.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y luego siga la flecha para leer la palabra completa.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 con usted.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324b1eacc27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324b1eacc27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Apoye a los estudiantes según sus necesidades.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324b1eacc27_0_4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324b1eacc27_0_4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0aa758017a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0aa758017a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y ustedes van a decir el sonido de la letra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10-20 una a la vez y diga lentamente cada sonido junto con ellos.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324b1eacc27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324b1eacc27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324b1eacc27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324b1eacc27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compartida y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 tu cuerpo y dile a tu pareja: ¿por qué piensas que a Pepe le gusta tanto la sopa? Puedes usar el marco de oración: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 pienso que a Pepe le gusta la sopa porque _________.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compartan sus ideas con un compañero.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33b790cacd9_0_1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33b790cacd9_0_1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0" name="Google Shape;60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0" name="Google Shape;7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4" name="Google Shape;7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9" name="Google Shape;7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6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4" name="Google Shape;84;p16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5" name="Google Shape;85;p16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8" name="Google Shape;88;p17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{8646E42A-E415-46BA-84C3-A5DA26E7EE65}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0" name="Google Shape;9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21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0" name="Google Shape;120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" name="Google Shape;130;p2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 1">
  <p:cSld name="TITLE_4_1_3_1_1_2">
    <p:bg>
      <p:bgPr>
        <a:solidFill>
          <a:srgbClr val="E3F5EA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6" name="Google Shape;146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_2"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" name="Google Shape;26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" name="Google Shape;36;p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" name="Google Shape;3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" name="Google Shape;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8" name="Google Shape;48;p1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5.png"/><Relationship Id="rId4" Type="http://schemas.openxmlformats.org/officeDocument/2006/relationships/image" Target="../media/image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3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6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5.png"/><Relationship Id="rId4" Type="http://schemas.openxmlformats.org/officeDocument/2006/relationships/image" Target="../media/image7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4.png"/><Relationship Id="rId4" Type="http://schemas.openxmlformats.org/officeDocument/2006/relationships/image" Target="../media/image7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3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1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1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1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1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1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1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1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1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1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1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16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12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12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24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11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11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11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11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4.png"/><Relationship Id="rId4" Type="http://schemas.openxmlformats.org/officeDocument/2006/relationships/image" Target="../media/image7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11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21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11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11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19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31.png"/><Relationship Id="rId4" Type="http://schemas.openxmlformats.org/officeDocument/2006/relationships/image" Target="../media/image25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38.jpg"/><Relationship Id="rId4" Type="http://schemas.openxmlformats.org/officeDocument/2006/relationships/image" Target="../media/image39.jpg"/><Relationship Id="rId5" Type="http://schemas.openxmlformats.org/officeDocument/2006/relationships/image" Target="../media/image25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37.jpg"/><Relationship Id="rId4" Type="http://schemas.openxmlformats.org/officeDocument/2006/relationships/image" Target="../media/image36.jpg"/><Relationship Id="rId5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32.jpg"/><Relationship Id="rId4" Type="http://schemas.openxmlformats.org/officeDocument/2006/relationships/image" Target="../media/image25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33.jpg"/><Relationship Id="rId4" Type="http://schemas.openxmlformats.org/officeDocument/2006/relationships/image" Target="../media/image25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159" name="Google Shape;159;p27"/>
          <p:cNvPicPr preferRelativeResize="0"/>
          <p:nvPr/>
        </p:nvPicPr>
        <p:blipFill rotWithShape="1">
          <a:blip r:embed="rId3">
            <a:alphaModFix/>
          </a:blip>
          <a:srcRect b="445" l="0" r="0" t="445"/>
          <a:stretch/>
        </p:blipFill>
        <p:spPr>
          <a:xfrm rot="-17">
            <a:off x="3588596" y="1377239"/>
            <a:ext cx="1966813" cy="3012977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2340000" dist="66675">
              <a:srgbClr val="000000">
                <a:alpha val="26000"/>
              </a:srgbClr>
            </a:outerShdw>
          </a:effectLst>
        </p:spPr>
      </p:pic>
      <p:sp>
        <p:nvSpPr>
          <p:cNvPr id="160" name="Google Shape;160;p27"/>
          <p:cNvSpPr txBox="1"/>
          <p:nvPr/>
        </p:nvSpPr>
        <p:spPr>
          <a:xfrm>
            <a:off x="8305800" y="1041950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</a:t>
            </a: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</a:t>
            </a:r>
            <a:endParaRPr sz="9600"/>
          </a:p>
        </p:txBody>
      </p:sp>
      <p:pic>
        <p:nvPicPr>
          <p:cNvPr id="213" name="Google Shape;213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pic>
        <p:nvPicPr>
          <p:cNvPr id="219" name="Google Shape;219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</a:t>
            </a:r>
            <a:endParaRPr sz="9600"/>
          </a:p>
        </p:txBody>
      </p:sp>
      <p:pic>
        <p:nvPicPr>
          <p:cNvPr id="225" name="Google Shape;225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</a:t>
            </a:r>
            <a:endParaRPr sz="9600"/>
          </a:p>
        </p:txBody>
      </p:sp>
      <p:pic>
        <p:nvPicPr>
          <p:cNvPr id="231" name="Google Shape;231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</a:t>
            </a:r>
            <a:endParaRPr sz="9600"/>
          </a:p>
        </p:txBody>
      </p:sp>
      <p:pic>
        <p:nvPicPr>
          <p:cNvPr id="237" name="Google Shape;237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</a:t>
            </a:r>
            <a:endParaRPr sz="9600"/>
          </a:p>
        </p:txBody>
      </p:sp>
      <p:pic>
        <p:nvPicPr>
          <p:cNvPr id="243" name="Google Shape;243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</a:t>
            </a:r>
            <a:endParaRPr sz="9600"/>
          </a:p>
        </p:txBody>
      </p:sp>
      <p:pic>
        <p:nvPicPr>
          <p:cNvPr id="249" name="Google Shape;249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o</a:t>
            </a:r>
            <a:endParaRPr sz="9600"/>
          </a:p>
        </p:txBody>
      </p:sp>
      <p:pic>
        <p:nvPicPr>
          <p:cNvPr id="255" name="Google Shape;255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</a:t>
            </a:r>
            <a:endParaRPr sz="9600"/>
          </a:p>
        </p:txBody>
      </p:sp>
      <p:pic>
        <p:nvPicPr>
          <p:cNvPr id="261" name="Google Shape;261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u</a:t>
            </a:r>
            <a:endParaRPr sz="9600"/>
          </a:p>
        </p:txBody>
      </p:sp>
      <p:pic>
        <p:nvPicPr>
          <p:cNvPr id="267" name="Google Shape;267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</a:t>
            </a:r>
            <a:endParaRPr sz="9600"/>
          </a:p>
        </p:txBody>
      </p:sp>
      <p:pic>
        <p:nvPicPr>
          <p:cNvPr id="273" name="Google Shape;273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7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4" name="Google Shape;284;p48"/>
          <p:cNvGraphicFramePr/>
          <p:nvPr/>
        </p:nvGraphicFramePr>
        <p:xfrm>
          <a:off x="3564600" y="1721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{8646E42A-E415-46BA-84C3-A5DA26E7EE65}</a:tableStyleId>
              </a:tblPr>
              <a:tblGrid>
                <a:gridCol w="1941650"/>
              </a:tblGrid>
              <a:tr h="16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85" name="Google Shape;285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4. S</a:t>
            </a:r>
            <a:r>
              <a:rPr lang="en" sz="3500"/>
              <a:t>ílabas</a:t>
            </a:r>
            <a:r>
              <a:rPr lang="en" sz="3500"/>
              <a:t> (CV)</a:t>
            </a:r>
            <a:endParaRPr sz="35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297" name="Google Shape;297;p50"/>
          <p:cNvSpPr/>
          <p:nvPr/>
        </p:nvSpPr>
        <p:spPr>
          <a:xfrm>
            <a:off x="3831675" y="3221850"/>
            <a:ext cx="1606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8" name="Google Shape;298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to</a:t>
            </a:r>
            <a:endParaRPr sz="9600"/>
          </a:p>
        </p:txBody>
      </p:sp>
      <p:sp>
        <p:nvSpPr>
          <p:cNvPr id="304" name="Google Shape;304;p51"/>
          <p:cNvSpPr/>
          <p:nvPr/>
        </p:nvSpPr>
        <p:spPr>
          <a:xfrm>
            <a:off x="4002875" y="3175200"/>
            <a:ext cx="120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5" name="Google Shape;305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</a:t>
            </a:r>
            <a:endParaRPr sz="9600"/>
          </a:p>
        </p:txBody>
      </p:sp>
      <p:sp>
        <p:nvSpPr>
          <p:cNvPr id="311" name="Google Shape;311;p52"/>
          <p:cNvSpPr/>
          <p:nvPr/>
        </p:nvSpPr>
        <p:spPr>
          <a:xfrm>
            <a:off x="3732250" y="3221850"/>
            <a:ext cx="1759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2" name="Google Shape;312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so</a:t>
            </a:r>
            <a:endParaRPr sz="9600"/>
          </a:p>
        </p:txBody>
      </p:sp>
      <p:sp>
        <p:nvSpPr>
          <p:cNvPr id="318" name="Google Shape;318;p53"/>
          <p:cNvSpPr/>
          <p:nvPr/>
        </p:nvSpPr>
        <p:spPr>
          <a:xfrm>
            <a:off x="3984225" y="3221850"/>
            <a:ext cx="1296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9" name="Google Shape;319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</a:t>
            </a:r>
            <a:endParaRPr sz="9600"/>
          </a:p>
        </p:txBody>
      </p:sp>
      <p:sp>
        <p:nvSpPr>
          <p:cNvPr id="325" name="Google Shape;325;p54"/>
          <p:cNvSpPr/>
          <p:nvPr/>
        </p:nvSpPr>
        <p:spPr>
          <a:xfrm>
            <a:off x="3806900" y="3091200"/>
            <a:ext cx="1698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6" name="Google Shape;326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to</a:t>
            </a:r>
            <a:endParaRPr sz="9600"/>
          </a:p>
        </p:txBody>
      </p:sp>
      <p:sp>
        <p:nvSpPr>
          <p:cNvPr id="332" name="Google Shape;332;p55"/>
          <p:cNvSpPr/>
          <p:nvPr/>
        </p:nvSpPr>
        <p:spPr>
          <a:xfrm>
            <a:off x="3943800" y="3147200"/>
            <a:ext cx="1256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3" name="Google Shape;333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/>
          <p:nvPr>
            <p:ph type="ctrTitle"/>
          </p:nvPr>
        </p:nvSpPr>
        <p:spPr>
          <a:xfrm>
            <a:off x="457200" y="3470325"/>
            <a:ext cx="8229600" cy="5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1. Conciencia </a:t>
            </a:r>
            <a:r>
              <a:rPr lang="en"/>
              <a:t>fonémica</a:t>
            </a:r>
            <a:endParaRPr/>
          </a:p>
        </p:txBody>
      </p:sp>
      <p:pic>
        <p:nvPicPr>
          <p:cNvPr id="171" name="Google Shape;171;p2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5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5. S</a:t>
            </a:r>
            <a:r>
              <a:rPr lang="en" sz="3500"/>
              <a:t>ílabas</a:t>
            </a:r>
            <a:r>
              <a:rPr lang="en" sz="3500"/>
              <a:t> (</a:t>
            </a:r>
            <a:r>
              <a:rPr lang="en"/>
              <a:t>VC</a:t>
            </a:r>
            <a:r>
              <a:rPr lang="en" sz="3500"/>
              <a:t>)</a:t>
            </a:r>
            <a:endParaRPr sz="35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en</a:t>
            </a:r>
            <a:endParaRPr sz="9600"/>
          </a:p>
        </p:txBody>
      </p:sp>
      <p:sp>
        <p:nvSpPr>
          <p:cNvPr id="345" name="Google Shape;345;p57"/>
          <p:cNvSpPr/>
          <p:nvPr/>
        </p:nvSpPr>
        <p:spPr>
          <a:xfrm>
            <a:off x="3892025" y="3184550"/>
            <a:ext cx="1534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6" name="Google Shape;346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es</a:t>
            </a:r>
            <a:endParaRPr sz="9600"/>
          </a:p>
        </p:txBody>
      </p:sp>
      <p:sp>
        <p:nvSpPr>
          <p:cNvPr id="352" name="Google Shape;352;p58"/>
          <p:cNvSpPr/>
          <p:nvPr/>
        </p:nvSpPr>
        <p:spPr>
          <a:xfrm>
            <a:off x="3984175" y="3081900"/>
            <a:ext cx="1297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3" name="Google Shape;353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al</a:t>
            </a:r>
            <a:endParaRPr sz="9600"/>
          </a:p>
        </p:txBody>
      </p:sp>
      <p:sp>
        <p:nvSpPr>
          <p:cNvPr id="359" name="Google Shape;359;p59"/>
          <p:cNvSpPr/>
          <p:nvPr/>
        </p:nvSpPr>
        <p:spPr>
          <a:xfrm>
            <a:off x="4077475" y="3119550"/>
            <a:ext cx="1206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0" name="Google Shape;360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un</a:t>
            </a:r>
            <a:endParaRPr sz="9600"/>
          </a:p>
        </p:txBody>
      </p:sp>
      <p:sp>
        <p:nvSpPr>
          <p:cNvPr id="366" name="Google Shape;366;p60"/>
          <p:cNvSpPr/>
          <p:nvPr/>
        </p:nvSpPr>
        <p:spPr>
          <a:xfrm>
            <a:off x="3879650" y="3221850"/>
            <a:ext cx="1504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7" name="Google Shape;367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6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6. Dictado</a:t>
            </a:r>
            <a:endParaRPr sz="35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" name="Google Shape;378;p62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{8646E42A-E415-46BA-84C3-A5DA26E7EE65}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79" name="Google Shape;379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4" name="Google Shape;384;p63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{8646E42A-E415-46BA-84C3-A5DA26E7EE65}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85" name="Google Shape;385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" name="Google Shape;390;p64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{8646E42A-E415-46BA-84C3-A5DA26E7EE65}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91" name="Google Shape;391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6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7. Palabras</a:t>
            </a:r>
            <a:endParaRPr sz="3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6000" y="1513700"/>
            <a:ext cx="1898851" cy="211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6"/>
          <p:cNvSpPr txBox="1"/>
          <p:nvPr>
            <p:ph idx="4294967295" type="body"/>
          </p:nvPr>
        </p:nvSpPr>
        <p:spPr>
          <a:xfrm>
            <a:off x="3218900" y="1740600"/>
            <a:ext cx="15297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so</a:t>
            </a:r>
            <a:endParaRPr sz="9600"/>
          </a:p>
        </p:txBody>
      </p:sp>
      <p:sp>
        <p:nvSpPr>
          <p:cNvPr id="403" name="Google Shape;403;p66"/>
          <p:cNvSpPr txBox="1"/>
          <p:nvPr>
            <p:ph idx="4294967295" type="body"/>
          </p:nvPr>
        </p:nvSpPr>
        <p:spPr>
          <a:xfrm>
            <a:off x="4427750" y="1695575"/>
            <a:ext cx="1970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</a:t>
            </a:r>
            <a:endParaRPr sz="9600"/>
          </a:p>
        </p:txBody>
      </p:sp>
      <p:pic>
        <p:nvPicPr>
          <p:cNvPr id="404" name="Google Shape;404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so</a:t>
            </a:r>
            <a:r>
              <a:rPr lang="en" sz="9600"/>
              <a:t>pa</a:t>
            </a:r>
            <a:endParaRPr sz="9600"/>
          </a:p>
        </p:txBody>
      </p:sp>
      <p:sp>
        <p:nvSpPr>
          <p:cNvPr id="410" name="Google Shape;410;p67"/>
          <p:cNvSpPr/>
          <p:nvPr/>
        </p:nvSpPr>
        <p:spPr>
          <a:xfrm>
            <a:off x="3121275" y="3176950"/>
            <a:ext cx="3022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1" name="Google Shape;411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8"/>
          <p:cNvSpPr txBox="1"/>
          <p:nvPr>
            <p:ph idx="4294967295" type="body"/>
          </p:nvPr>
        </p:nvSpPr>
        <p:spPr>
          <a:xfrm>
            <a:off x="2817675" y="1740600"/>
            <a:ext cx="1930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417" name="Google Shape;417;p68"/>
          <p:cNvSpPr txBox="1"/>
          <p:nvPr>
            <p:ph idx="4294967295" type="body"/>
          </p:nvPr>
        </p:nvSpPr>
        <p:spPr>
          <a:xfrm>
            <a:off x="4436350" y="1740600"/>
            <a:ext cx="1970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</a:t>
            </a:r>
            <a:endParaRPr sz="9600"/>
          </a:p>
        </p:txBody>
      </p:sp>
      <p:pic>
        <p:nvPicPr>
          <p:cNvPr id="418" name="Google Shape;418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papa</a:t>
            </a:r>
            <a:endParaRPr sz="9600"/>
          </a:p>
        </p:txBody>
      </p:sp>
      <p:sp>
        <p:nvSpPr>
          <p:cNvPr id="424" name="Google Shape;424;p69"/>
          <p:cNvSpPr/>
          <p:nvPr/>
        </p:nvSpPr>
        <p:spPr>
          <a:xfrm>
            <a:off x="2961250" y="3176950"/>
            <a:ext cx="3318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5" name="Google Shape;425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70"/>
          <p:cNvSpPr txBox="1"/>
          <p:nvPr>
            <p:ph idx="4294967295" type="body"/>
          </p:nvPr>
        </p:nvSpPr>
        <p:spPr>
          <a:xfrm>
            <a:off x="3218900" y="1740600"/>
            <a:ext cx="15297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</a:t>
            </a:r>
            <a:r>
              <a:rPr lang="en" sz="9600"/>
              <a:t>o</a:t>
            </a:r>
            <a:endParaRPr sz="9600"/>
          </a:p>
        </p:txBody>
      </p:sp>
      <p:sp>
        <p:nvSpPr>
          <p:cNvPr id="431" name="Google Shape;431;p70"/>
          <p:cNvSpPr txBox="1"/>
          <p:nvPr>
            <p:ph idx="4294967295" type="body"/>
          </p:nvPr>
        </p:nvSpPr>
        <p:spPr>
          <a:xfrm>
            <a:off x="4427750" y="1740600"/>
            <a:ext cx="23832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</a:t>
            </a:r>
            <a:r>
              <a:rPr lang="en" sz="9600"/>
              <a:t>a</a:t>
            </a:r>
            <a:endParaRPr sz="9600"/>
          </a:p>
        </p:txBody>
      </p:sp>
      <p:pic>
        <p:nvPicPr>
          <p:cNvPr id="432" name="Google Shape;432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7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toma</a:t>
            </a:r>
            <a:endParaRPr sz="9600"/>
          </a:p>
        </p:txBody>
      </p:sp>
      <p:sp>
        <p:nvSpPr>
          <p:cNvPr id="438" name="Google Shape;438;p71"/>
          <p:cNvSpPr/>
          <p:nvPr/>
        </p:nvSpPr>
        <p:spPr>
          <a:xfrm>
            <a:off x="2961250" y="3176950"/>
            <a:ext cx="3280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9" name="Google Shape;439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2"/>
          <p:cNvSpPr txBox="1"/>
          <p:nvPr>
            <p:ph idx="4294967295" type="body"/>
          </p:nvPr>
        </p:nvSpPr>
        <p:spPr>
          <a:xfrm>
            <a:off x="2907425" y="1740600"/>
            <a:ext cx="1841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pu</a:t>
            </a:r>
            <a:endParaRPr sz="9600"/>
          </a:p>
        </p:txBody>
      </p:sp>
      <p:sp>
        <p:nvSpPr>
          <p:cNvPr id="445" name="Google Shape;445;p72"/>
          <p:cNvSpPr txBox="1"/>
          <p:nvPr>
            <p:ph idx="4294967295" type="body"/>
          </p:nvPr>
        </p:nvSpPr>
        <p:spPr>
          <a:xfrm>
            <a:off x="4127800" y="1740600"/>
            <a:ext cx="2378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so</a:t>
            </a:r>
            <a:endParaRPr sz="9600"/>
          </a:p>
        </p:txBody>
      </p:sp>
      <p:pic>
        <p:nvPicPr>
          <p:cNvPr id="446" name="Google Shape;446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7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puso</a:t>
            </a:r>
            <a:endParaRPr sz="9600"/>
          </a:p>
        </p:txBody>
      </p:sp>
      <p:sp>
        <p:nvSpPr>
          <p:cNvPr id="452" name="Google Shape;452;p73"/>
          <p:cNvSpPr/>
          <p:nvPr/>
        </p:nvSpPr>
        <p:spPr>
          <a:xfrm>
            <a:off x="3194575" y="3176950"/>
            <a:ext cx="2948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3" name="Google Shape;453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74"/>
          <p:cNvSpPr txBox="1"/>
          <p:nvPr>
            <p:ph idx="4294967295" type="body"/>
          </p:nvPr>
        </p:nvSpPr>
        <p:spPr>
          <a:xfrm>
            <a:off x="2907425" y="1740600"/>
            <a:ext cx="1841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pi</a:t>
            </a:r>
            <a:endParaRPr sz="9600"/>
          </a:p>
        </p:txBody>
      </p:sp>
      <p:sp>
        <p:nvSpPr>
          <p:cNvPr id="459" name="Google Shape;459;p74"/>
          <p:cNvSpPr txBox="1"/>
          <p:nvPr>
            <p:ph idx="4294967295" type="body"/>
          </p:nvPr>
        </p:nvSpPr>
        <p:spPr>
          <a:xfrm>
            <a:off x="3930400" y="1740600"/>
            <a:ext cx="2378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so</a:t>
            </a:r>
            <a:endParaRPr sz="9600"/>
          </a:p>
        </p:txBody>
      </p:sp>
      <p:pic>
        <p:nvPicPr>
          <p:cNvPr id="460" name="Google Shape;460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7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piso</a:t>
            </a:r>
            <a:endParaRPr sz="9600"/>
          </a:p>
        </p:txBody>
      </p:sp>
      <p:sp>
        <p:nvSpPr>
          <p:cNvPr id="466" name="Google Shape;466;p75"/>
          <p:cNvSpPr/>
          <p:nvPr/>
        </p:nvSpPr>
        <p:spPr>
          <a:xfrm>
            <a:off x="3445825" y="3176950"/>
            <a:ext cx="2357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7" name="Google Shape;467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1"/>
          <p:cNvPicPr preferRelativeResize="0"/>
          <p:nvPr/>
        </p:nvPicPr>
        <p:blipFill rotWithShape="1">
          <a:blip r:embed="rId3">
            <a:alphaModFix/>
          </a:blip>
          <a:srcRect b="3428" l="0" r="0" t="21219"/>
          <a:stretch/>
        </p:blipFill>
        <p:spPr>
          <a:xfrm>
            <a:off x="3441808" y="1521392"/>
            <a:ext cx="1748350" cy="210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76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pic>
        <p:nvPicPr>
          <p:cNvPr id="473" name="Google Shape;473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7250" y="547425"/>
            <a:ext cx="3694952" cy="4435625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76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  </a:t>
            </a:r>
            <a:endParaRPr sz="2200"/>
          </a:p>
        </p:txBody>
      </p:sp>
      <p:sp>
        <p:nvSpPr>
          <p:cNvPr id="475" name="Google Shape;475;p7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6" name="Google Shape;476;p7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7" name="Google Shape;477;p7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8" name="Google Shape;478;p7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9" name="Google Shape;479;p7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0" name="Google Shape;480;p7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7"/>
          <p:cNvSpPr txBox="1"/>
          <p:nvPr>
            <p:ph type="ctrTitle"/>
          </p:nvPr>
        </p:nvSpPr>
        <p:spPr>
          <a:xfrm>
            <a:off x="457213" y="2112264"/>
            <a:ext cx="8229600" cy="110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Día 2 </a:t>
            </a:r>
            <a:endParaRPr sz="60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78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Conciencia fonémica </a:t>
            </a:r>
            <a:endParaRPr sz="3500"/>
          </a:p>
        </p:txBody>
      </p:sp>
      <p:pic>
        <p:nvPicPr>
          <p:cNvPr id="491" name="Google Shape;491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6000" y="1513700"/>
            <a:ext cx="1898851" cy="211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7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80"/>
          <p:cNvPicPr preferRelativeResize="0"/>
          <p:nvPr/>
        </p:nvPicPr>
        <p:blipFill rotWithShape="1">
          <a:blip r:embed="rId3">
            <a:alphaModFix/>
          </a:blip>
          <a:srcRect b="3428" l="0" r="0" t="21219"/>
          <a:stretch/>
        </p:blipFill>
        <p:spPr>
          <a:xfrm>
            <a:off x="3441808" y="1521392"/>
            <a:ext cx="1748350" cy="210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8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2113" y="1607887"/>
            <a:ext cx="1927726" cy="1927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8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4027" y="1910085"/>
            <a:ext cx="2243875" cy="132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8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Google Shape;520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6800" y="1480576"/>
            <a:ext cx="1958351" cy="2182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83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Google Shape;526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8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8. Palabras</a:t>
            </a:r>
            <a:endParaRPr sz="35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85"/>
          <p:cNvSpPr txBox="1"/>
          <p:nvPr>
            <p:ph idx="4294967295" type="body"/>
          </p:nvPr>
        </p:nvSpPr>
        <p:spPr>
          <a:xfrm>
            <a:off x="2593650" y="1740600"/>
            <a:ext cx="21549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533" name="Google Shape;533;p85"/>
          <p:cNvSpPr txBox="1"/>
          <p:nvPr>
            <p:ph idx="4294967295" type="body"/>
          </p:nvPr>
        </p:nvSpPr>
        <p:spPr>
          <a:xfrm>
            <a:off x="4136800" y="1740600"/>
            <a:ext cx="2378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pá</a:t>
            </a:r>
            <a:endParaRPr sz="9600"/>
          </a:p>
        </p:txBody>
      </p:sp>
      <p:pic>
        <p:nvPicPr>
          <p:cNvPr id="534" name="Google Shape;534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2113" y="1607887"/>
            <a:ext cx="1927726" cy="1927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8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papá</a:t>
            </a:r>
            <a:endParaRPr sz="9600"/>
          </a:p>
        </p:txBody>
      </p:sp>
      <p:sp>
        <p:nvSpPr>
          <p:cNvPr id="540" name="Google Shape;540;p86"/>
          <p:cNvSpPr/>
          <p:nvPr/>
        </p:nvSpPr>
        <p:spPr>
          <a:xfrm>
            <a:off x="2988750" y="3253150"/>
            <a:ext cx="3531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1" name="Google Shape;541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87"/>
          <p:cNvSpPr txBox="1"/>
          <p:nvPr>
            <p:ph idx="4294967295" type="body"/>
          </p:nvPr>
        </p:nvSpPr>
        <p:spPr>
          <a:xfrm>
            <a:off x="2512575" y="1740600"/>
            <a:ext cx="22359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me</a:t>
            </a:r>
            <a:endParaRPr sz="9600"/>
          </a:p>
        </p:txBody>
      </p:sp>
      <p:sp>
        <p:nvSpPr>
          <p:cNvPr id="547" name="Google Shape;547;p87"/>
          <p:cNvSpPr txBox="1"/>
          <p:nvPr>
            <p:ph idx="4294967295" type="body"/>
          </p:nvPr>
        </p:nvSpPr>
        <p:spPr>
          <a:xfrm>
            <a:off x="4486775" y="1740600"/>
            <a:ext cx="2378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</a:t>
            </a:r>
            <a:endParaRPr sz="9600"/>
          </a:p>
        </p:txBody>
      </p:sp>
      <p:pic>
        <p:nvPicPr>
          <p:cNvPr id="548" name="Google Shape;548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8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mesa</a:t>
            </a:r>
            <a:endParaRPr sz="9600"/>
          </a:p>
        </p:txBody>
      </p:sp>
      <p:sp>
        <p:nvSpPr>
          <p:cNvPr id="554" name="Google Shape;554;p88"/>
          <p:cNvSpPr/>
          <p:nvPr/>
        </p:nvSpPr>
        <p:spPr>
          <a:xfrm>
            <a:off x="2993725" y="3158275"/>
            <a:ext cx="3239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5" name="Google Shape;555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89"/>
          <p:cNvSpPr txBox="1"/>
          <p:nvPr>
            <p:ph idx="4294967295" type="body"/>
          </p:nvPr>
        </p:nvSpPr>
        <p:spPr>
          <a:xfrm>
            <a:off x="2907425" y="1740600"/>
            <a:ext cx="1841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pi</a:t>
            </a:r>
            <a:endParaRPr sz="9600"/>
          </a:p>
        </p:txBody>
      </p:sp>
      <p:sp>
        <p:nvSpPr>
          <p:cNvPr id="561" name="Google Shape;561;p89"/>
          <p:cNvSpPr txBox="1"/>
          <p:nvPr>
            <p:ph idx="4294967295" type="body"/>
          </p:nvPr>
        </p:nvSpPr>
        <p:spPr>
          <a:xfrm>
            <a:off x="3930400" y="1740600"/>
            <a:ext cx="2378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</a:t>
            </a:r>
            <a:endParaRPr sz="9600"/>
          </a:p>
        </p:txBody>
      </p:sp>
      <p:pic>
        <p:nvPicPr>
          <p:cNvPr id="562" name="Google Shape;562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9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pide</a:t>
            </a:r>
            <a:endParaRPr sz="9600"/>
          </a:p>
        </p:txBody>
      </p:sp>
      <p:sp>
        <p:nvSpPr>
          <p:cNvPr id="568" name="Google Shape;568;p90"/>
          <p:cNvSpPr/>
          <p:nvPr/>
        </p:nvSpPr>
        <p:spPr>
          <a:xfrm>
            <a:off x="3284300" y="3176950"/>
            <a:ext cx="2859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9" name="Google Shape;569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91"/>
          <p:cNvSpPr txBox="1"/>
          <p:nvPr>
            <p:ph idx="4294967295" type="body"/>
          </p:nvPr>
        </p:nvSpPr>
        <p:spPr>
          <a:xfrm>
            <a:off x="2431825" y="1740600"/>
            <a:ext cx="2316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575" name="Google Shape;575;p91"/>
          <p:cNvSpPr txBox="1"/>
          <p:nvPr>
            <p:ph idx="4294967295" type="body"/>
          </p:nvPr>
        </p:nvSpPr>
        <p:spPr>
          <a:xfrm>
            <a:off x="3880550" y="1740600"/>
            <a:ext cx="2378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</a:t>
            </a:r>
            <a:endParaRPr sz="9600"/>
          </a:p>
        </p:txBody>
      </p:sp>
      <p:pic>
        <p:nvPicPr>
          <p:cNvPr id="576" name="Google Shape;576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9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pasa</a:t>
            </a:r>
            <a:endParaRPr sz="9600"/>
          </a:p>
        </p:txBody>
      </p:sp>
      <p:sp>
        <p:nvSpPr>
          <p:cNvPr id="582" name="Google Shape;582;p92"/>
          <p:cNvSpPr/>
          <p:nvPr/>
        </p:nvSpPr>
        <p:spPr>
          <a:xfrm>
            <a:off x="3069775" y="3176950"/>
            <a:ext cx="3073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3" name="Google Shape;583;p9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93"/>
          <p:cNvSpPr txBox="1"/>
          <p:nvPr>
            <p:ph idx="4294967295" type="body"/>
          </p:nvPr>
        </p:nvSpPr>
        <p:spPr>
          <a:xfrm>
            <a:off x="2539500" y="1740600"/>
            <a:ext cx="22089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to</a:t>
            </a:r>
            <a:endParaRPr sz="9600"/>
          </a:p>
        </p:txBody>
      </p:sp>
      <p:sp>
        <p:nvSpPr>
          <p:cNvPr id="589" name="Google Shape;589;p93"/>
          <p:cNvSpPr txBox="1"/>
          <p:nvPr>
            <p:ph idx="4294967295" type="body"/>
          </p:nvPr>
        </p:nvSpPr>
        <p:spPr>
          <a:xfrm>
            <a:off x="4002150" y="1740600"/>
            <a:ext cx="2378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</a:t>
            </a:r>
            <a:endParaRPr sz="9600"/>
          </a:p>
        </p:txBody>
      </p:sp>
      <p:sp>
        <p:nvSpPr>
          <p:cNvPr id="590" name="Google Shape;590;p93"/>
          <p:cNvSpPr txBox="1"/>
          <p:nvPr>
            <p:ph idx="4294967295" type="body"/>
          </p:nvPr>
        </p:nvSpPr>
        <p:spPr>
          <a:xfrm>
            <a:off x="5312600" y="1740600"/>
            <a:ext cx="2378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 te</a:t>
            </a:r>
            <a:endParaRPr sz="9600"/>
          </a:p>
        </p:txBody>
      </p:sp>
      <p:pic>
        <p:nvPicPr>
          <p:cNvPr id="591" name="Google Shape;591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9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tomate</a:t>
            </a:r>
            <a:endParaRPr sz="9600"/>
          </a:p>
        </p:txBody>
      </p:sp>
      <p:sp>
        <p:nvSpPr>
          <p:cNvPr id="597" name="Google Shape;597;p94"/>
          <p:cNvSpPr/>
          <p:nvPr/>
        </p:nvSpPr>
        <p:spPr>
          <a:xfrm>
            <a:off x="2440800" y="3111625"/>
            <a:ext cx="4491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8" name="Google Shape;598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9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es</a:t>
            </a:r>
            <a:endParaRPr sz="9600"/>
          </a:p>
        </p:txBody>
      </p:sp>
      <p:pic>
        <p:nvPicPr>
          <p:cNvPr id="604" name="Google Shape;604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4027" y="1910085"/>
            <a:ext cx="2243875" cy="132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3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9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es</a:t>
            </a:r>
            <a:endParaRPr sz="9600"/>
          </a:p>
        </p:txBody>
      </p:sp>
      <p:sp>
        <p:nvSpPr>
          <p:cNvPr id="610" name="Google Shape;610;p96"/>
          <p:cNvSpPr/>
          <p:nvPr/>
        </p:nvSpPr>
        <p:spPr>
          <a:xfrm>
            <a:off x="3984175" y="3092625"/>
            <a:ext cx="1287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1" name="Google Shape;611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Google Shape;616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97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9. Dictado</a:t>
            </a:r>
            <a:endParaRPr sz="350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2" name="Google Shape;622;p98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{8646E42A-E415-46BA-84C3-A5DA26E7EE65}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23" name="Google Shape;623;p9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8" name="Google Shape;628;p99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{8646E42A-E415-46BA-84C3-A5DA26E7EE65}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29" name="Google Shape;629;p9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Google Shape;634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10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10. Palabras de alta frecuencia</a:t>
            </a:r>
            <a:endParaRPr sz="350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10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en</a:t>
            </a:r>
            <a:endParaRPr sz="9600"/>
          </a:p>
        </p:txBody>
      </p:sp>
      <p:sp>
        <p:nvSpPr>
          <p:cNvPr id="641" name="Google Shape;641;p101"/>
          <p:cNvSpPr/>
          <p:nvPr/>
        </p:nvSpPr>
        <p:spPr>
          <a:xfrm>
            <a:off x="3816225" y="3157950"/>
            <a:ext cx="1595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42" name="Google Shape;642;p10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10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la</a:t>
            </a:r>
            <a:endParaRPr sz="9600"/>
          </a:p>
        </p:txBody>
      </p:sp>
      <p:sp>
        <p:nvSpPr>
          <p:cNvPr id="648" name="Google Shape;648;p102"/>
          <p:cNvSpPr/>
          <p:nvPr/>
        </p:nvSpPr>
        <p:spPr>
          <a:xfrm>
            <a:off x="4021900" y="3139300"/>
            <a:ext cx="1193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49" name="Google Shape;649;p10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0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es</a:t>
            </a:r>
            <a:endParaRPr sz="9600"/>
          </a:p>
        </p:txBody>
      </p:sp>
      <p:sp>
        <p:nvSpPr>
          <p:cNvPr id="655" name="Google Shape;655;p103"/>
          <p:cNvSpPr/>
          <p:nvPr/>
        </p:nvSpPr>
        <p:spPr>
          <a:xfrm>
            <a:off x="3975300" y="3129950"/>
            <a:ext cx="1343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6" name="Google Shape;656;p10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10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</a:t>
            </a:r>
            <a:endParaRPr sz="9600"/>
          </a:p>
        </p:txBody>
      </p:sp>
      <p:sp>
        <p:nvSpPr>
          <p:cNvPr id="662" name="Google Shape;662;p104"/>
          <p:cNvSpPr/>
          <p:nvPr/>
        </p:nvSpPr>
        <p:spPr>
          <a:xfrm>
            <a:off x="3823800" y="3111300"/>
            <a:ext cx="1624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3" name="Google Shape;663;p10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0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sí</a:t>
            </a:r>
            <a:endParaRPr sz="9600"/>
          </a:p>
        </p:txBody>
      </p:sp>
      <p:sp>
        <p:nvSpPr>
          <p:cNvPr id="669" name="Google Shape;669;p105"/>
          <p:cNvSpPr/>
          <p:nvPr/>
        </p:nvSpPr>
        <p:spPr>
          <a:xfrm>
            <a:off x="4161450" y="3083325"/>
            <a:ext cx="970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0" name="Google Shape;670;p10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6800" y="1480576"/>
            <a:ext cx="1958351" cy="2182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4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0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y</a:t>
            </a:r>
            <a:endParaRPr sz="9600"/>
          </a:p>
        </p:txBody>
      </p:sp>
      <p:sp>
        <p:nvSpPr>
          <p:cNvPr id="676" name="Google Shape;676;p106"/>
          <p:cNvSpPr/>
          <p:nvPr/>
        </p:nvSpPr>
        <p:spPr>
          <a:xfrm>
            <a:off x="4105475" y="3185950"/>
            <a:ext cx="923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7" name="Google Shape;677;p10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Google Shape;682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107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11. Oraciones</a:t>
            </a:r>
            <a:endParaRPr sz="350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108"/>
          <p:cNvSpPr txBox="1"/>
          <p:nvPr>
            <p:ph idx="4294967295" type="body"/>
          </p:nvPr>
        </p:nvSpPr>
        <p:spPr>
          <a:xfrm>
            <a:off x="186450" y="1544275"/>
            <a:ext cx="85206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200"/>
              <a:t>Mamá le da sopa de papa.</a:t>
            </a:r>
            <a:endParaRPr sz="4200"/>
          </a:p>
        </p:txBody>
      </p:sp>
      <p:sp>
        <p:nvSpPr>
          <p:cNvPr id="689" name="Google Shape;689;p108"/>
          <p:cNvSpPr/>
          <p:nvPr/>
        </p:nvSpPr>
        <p:spPr>
          <a:xfrm>
            <a:off x="1529550" y="2321835"/>
            <a:ext cx="397500" cy="3975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0" name="Google Shape;690;p108"/>
          <p:cNvSpPr/>
          <p:nvPr/>
        </p:nvSpPr>
        <p:spPr>
          <a:xfrm>
            <a:off x="2701231" y="2312275"/>
            <a:ext cx="397500" cy="3975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1" name="Google Shape;691;p108"/>
          <p:cNvSpPr/>
          <p:nvPr/>
        </p:nvSpPr>
        <p:spPr>
          <a:xfrm>
            <a:off x="3434550" y="2312275"/>
            <a:ext cx="397500" cy="3975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2" name="Google Shape;692;p108"/>
          <p:cNvSpPr/>
          <p:nvPr/>
        </p:nvSpPr>
        <p:spPr>
          <a:xfrm>
            <a:off x="4501350" y="2312275"/>
            <a:ext cx="397500" cy="3975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3" name="Google Shape;693;p108"/>
          <p:cNvSpPr/>
          <p:nvPr/>
        </p:nvSpPr>
        <p:spPr>
          <a:xfrm>
            <a:off x="5796750" y="2312275"/>
            <a:ext cx="397500" cy="3975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4" name="Google Shape;694;p108"/>
          <p:cNvSpPr/>
          <p:nvPr/>
        </p:nvSpPr>
        <p:spPr>
          <a:xfrm>
            <a:off x="7015950" y="2312275"/>
            <a:ext cx="397500" cy="3975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95" name="Google Shape;695;p10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109"/>
          <p:cNvSpPr txBox="1"/>
          <p:nvPr>
            <p:ph idx="4294967295" type="body"/>
          </p:nvPr>
        </p:nvSpPr>
        <p:spPr>
          <a:xfrm>
            <a:off x="579925" y="822950"/>
            <a:ext cx="8520600" cy="27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en" sz="5000"/>
              <a:t>Ema no se toma la sopa </a:t>
            </a:r>
            <a:endParaRPr sz="5000"/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5000"/>
              <a:t>de tomate.</a:t>
            </a:r>
            <a:endParaRPr sz="5000"/>
          </a:p>
        </p:txBody>
      </p:sp>
      <p:sp>
        <p:nvSpPr>
          <p:cNvPr id="701" name="Google Shape;701;p109"/>
          <p:cNvSpPr/>
          <p:nvPr/>
        </p:nvSpPr>
        <p:spPr>
          <a:xfrm>
            <a:off x="992275" y="1734525"/>
            <a:ext cx="397500" cy="3975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2" name="Google Shape;702;p109"/>
          <p:cNvSpPr/>
          <p:nvPr/>
        </p:nvSpPr>
        <p:spPr>
          <a:xfrm>
            <a:off x="2363875" y="1734525"/>
            <a:ext cx="397500" cy="3975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3" name="Google Shape;703;p109"/>
          <p:cNvSpPr/>
          <p:nvPr/>
        </p:nvSpPr>
        <p:spPr>
          <a:xfrm>
            <a:off x="3374069" y="1705134"/>
            <a:ext cx="397500" cy="3975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4" name="Google Shape;704;p109"/>
          <p:cNvSpPr/>
          <p:nvPr/>
        </p:nvSpPr>
        <p:spPr>
          <a:xfrm>
            <a:off x="4713012" y="1675742"/>
            <a:ext cx="397500" cy="3975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5" name="Google Shape;705;p109"/>
          <p:cNvSpPr/>
          <p:nvPr/>
        </p:nvSpPr>
        <p:spPr>
          <a:xfrm>
            <a:off x="5947452" y="1695336"/>
            <a:ext cx="397500" cy="3975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6" name="Google Shape;706;p109"/>
          <p:cNvSpPr/>
          <p:nvPr/>
        </p:nvSpPr>
        <p:spPr>
          <a:xfrm>
            <a:off x="6852055" y="1734525"/>
            <a:ext cx="397500" cy="3975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7" name="Google Shape;707;p109"/>
          <p:cNvSpPr/>
          <p:nvPr/>
        </p:nvSpPr>
        <p:spPr>
          <a:xfrm>
            <a:off x="918775" y="3471025"/>
            <a:ext cx="397500" cy="3975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8" name="Google Shape;708;p109"/>
          <p:cNvSpPr/>
          <p:nvPr/>
        </p:nvSpPr>
        <p:spPr>
          <a:xfrm>
            <a:off x="2595175" y="3471025"/>
            <a:ext cx="397500" cy="3975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09" name="Google Shape;709;p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1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12. Lectura compartida</a:t>
            </a:r>
            <a:endParaRPr sz="3500"/>
          </a:p>
        </p:txBody>
      </p:sp>
      <p:pic>
        <p:nvPicPr>
          <p:cNvPr id="715" name="Google Shape;715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175" y="1256700"/>
            <a:ext cx="2082150" cy="20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" name="Google Shape;720;p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213" y="610138"/>
            <a:ext cx="7500424" cy="3374275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p111"/>
          <p:cNvSpPr/>
          <p:nvPr/>
        </p:nvSpPr>
        <p:spPr>
          <a:xfrm>
            <a:off x="1886258" y="232337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2" name="Google Shape;722;p111"/>
          <p:cNvSpPr/>
          <p:nvPr/>
        </p:nvSpPr>
        <p:spPr>
          <a:xfrm>
            <a:off x="2861937" y="232337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3" name="Google Shape;723;p111"/>
          <p:cNvSpPr/>
          <p:nvPr/>
        </p:nvSpPr>
        <p:spPr>
          <a:xfrm>
            <a:off x="3844843" y="232337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4" name="Google Shape;724;p111"/>
          <p:cNvSpPr/>
          <p:nvPr/>
        </p:nvSpPr>
        <p:spPr>
          <a:xfrm>
            <a:off x="4785550" y="232337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5" name="Google Shape;725;p111"/>
          <p:cNvSpPr/>
          <p:nvPr/>
        </p:nvSpPr>
        <p:spPr>
          <a:xfrm>
            <a:off x="5750729" y="232337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6" name="Google Shape;726;p111"/>
          <p:cNvSpPr/>
          <p:nvPr/>
        </p:nvSpPr>
        <p:spPr>
          <a:xfrm>
            <a:off x="6711972" y="232337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7" name="Google Shape;727;p111"/>
          <p:cNvSpPr/>
          <p:nvPr/>
        </p:nvSpPr>
        <p:spPr>
          <a:xfrm>
            <a:off x="1916573" y="331397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8" name="Google Shape;728;p111"/>
          <p:cNvSpPr/>
          <p:nvPr/>
        </p:nvSpPr>
        <p:spPr>
          <a:xfrm>
            <a:off x="2872042" y="331397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9" name="Google Shape;729;p111"/>
          <p:cNvSpPr/>
          <p:nvPr/>
        </p:nvSpPr>
        <p:spPr>
          <a:xfrm>
            <a:off x="3834737" y="331397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0" name="Google Shape;730;p111"/>
          <p:cNvSpPr/>
          <p:nvPr/>
        </p:nvSpPr>
        <p:spPr>
          <a:xfrm>
            <a:off x="4795655" y="331397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1" name="Google Shape;731;p111"/>
          <p:cNvSpPr/>
          <p:nvPr/>
        </p:nvSpPr>
        <p:spPr>
          <a:xfrm>
            <a:off x="5750729" y="331397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2" name="Google Shape;732;p111"/>
          <p:cNvSpPr/>
          <p:nvPr/>
        </p:nvSpPr>
        <p:spPr>
          <a:xfrm>
            <a:off x="6681657" y="331397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33" name="Google Shape;733;p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66" y="4124899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Google Shape;738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5750" y="576975"/>
            <a:ext cx="6492500" cy="3656700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Google Shape;739;p112"/>
          <p:cNvSpPr/>
          <p:nvPr/>
        </p:nvSpPr>
        <p:spPr>
          <a:xfrm>
            <a:off x="1741786" y="2433501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0" name="Google Shape;740;p112"/>
          <p:cNvSpPr/>
          <p:nvPr/>
        </p:nvSpPr>
        <p:spPr>
          <a:xfrm>
            <a:off x="1785522" y="384411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1" name="Google Shape;741;p112"/>
          <p:cNvSpPr/>
          <p:nvPr/>
        </p:nvSpPr>
        <p:spPr>
          <a:xfrm>
            <a:off x="3069650" y="2433501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2" name="Google Shape;742;p112"/>
          <p:cNvSpPr/>
          <p:nvPr/>
        </p:nvSpPr>
        <p:spPr>
          <a:xfrm>
            <a:off x="3075632" y="384411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3" name="Google Shape;743;p112"/>
          <p:cNvSpPr/>
          <p:nvPr/>
        </p:nvSpPr>
        <p:spPr>
          <a:xfrm>
            <a:off x="4372614" y="2433501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4" name="Google Shape;744;p112"/>
          <p:cNvSpPr/>
          <p:nvPr/>
        </p:nvSpPr>
        <p:spPr>
          <a:xfrm>
            <a:off x="4384819" y="384411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5" name="Google Shape;745;p112"/>
          <p:cNvSpPr/>
          <p:nvPr/>
        </p:nvSpPr>
        <p:spPr>
          <a:xfrm>
            <a:off x="5654054" y="2433501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6" name="Google Shape;746;p112"/>
          <p:cNvSpPr/>
          <p:nvPr/>
        </p:nvSpPr>
        <p:spPr>
          <a:xfrm>
            <a:off x="5683062" y="384411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7" name="Google Shape;747;p112"/>
          <p:cNvSpPr/>
          <p:nvPr/>
        </p:nvSpPr>
        <p:spPr>
          <a:xfrm>
            <a:off x="6967444" y="2433501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8" name="Google Shape;748;p112"/>
          <p:cNvSpPr/>
          <p:nvPr/>
        </p:nvSpPr>
        <p:spPr>
          <a:xfrm>
            <a:off x="6993789" y="384411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49" name="Google Shape;749;p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81" y="4112218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4" name="Google Shape;754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9432" y="992600"/>
            <a:ext cx="7275076" cy="3032925"/>
          </a:xfrm>
          <a:prstGeom prst="rect">
            <a:avLst/>
          </a:prstGeom>
          <a:noFill/>
          <a:ln>
            <a:noFill/>
          </a:ln>
        </p:spPr>
      </p:pic>
      <p:sp>
        <p:nvSpPr>
          <p:cNvPr id="755" name="Google Shape;755;p113"/>
          <p:cNvSpPr/>
          <p:nvPr/>
        </p:nvSpPr>
        <p:spPr>
          <a:xfrm>
            <a:off x="1284682" y="1834373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6" name="Google Shape;756;p113"/>
          <p:cNvSpPr/>
          <p:nvPr/>
        </p:nvSpPr>
        <p:spPr>
          <a:xfrm>
            <a:off x="1068575" y="2103475"/>
            <a:ext cx="17535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7" name="Google Shape;757;p113"/>
          <p:cNvSpPr/>
          <p:nvPr/>
        </p:nvSpPr>
        <p:spPr>
          <a:xfrm>
            <a:off x="2248119" y="1834373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8" name="Google Shape;758;p113"/>
          <p:cNvSpPr/>
          <p:nvPr/>
        </p:nvSpPr>
        <p:spPr>
          <a:xfrm>
            <a:off x="5649582" y="1834373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9" name="Google Shape;759;p113"/>
          <p:cNvSpPr/>
          <p:nvPr/>
        </p:nvSpPr>
        <p:spPr>
          <a:xfrm>
            <a:off x="5349655" y="2118715"/>
            <a:ext cx="17535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0" name="Google Shape;760;p113"/>
          <p:cNvSpPr/>
          <p:nvPr/>
        </p:nvSpPr>
        <p:spPr>
          <a:xfrm>
            <a:off x="6566964" y="1824325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1" name="Google Shape;761;p113"/>
          <p:cNvSpPr/>
          <p:nvPr/>
        </p:nvSpPr>
        <p:spPr>
          <a:xfrm>
            <a:off x="1360882" y="3434573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2" name="Google Shape;762;p113"/>
          <p:cNvSpPr/>
          <p:nvPr/>
        </p:nvSpPr>
        <p:spPr>
          <a:xfrm>
            <a:off x="1068575" y="3734155"/>
            <a:ext cx="17535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3" name="Google Shape;763;p113"/>
          <p:cNvSpPr/>
          <p:nvPr/>
        </p:nvSpPr>
        <p:spPr>
          <a:xfrm>
            <a:off x="2324319" y="3434573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4" name="Google Shape;764;p113"/>
          <p:cNvSpPr/>
          <p:nvPr/>
        </p:nvSpPr>
        <p:spPr>
          <a:xfrm>
            <a:off x="3521141" y="1828999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5" name="Google Shape;765;p113"/>
          <p:cNvSpPr/>
          <p:nvPr/>
        </p:nvSpPr>
        <p:spPr>
          <a:xfrm>
            <a:off x="3205305" y="2113340"/>
            <a:ext cx="17535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6" name="Google Shape;766;p113"/>
          <p:cNvSpPr/>
          <p:nvPr/>
        </p:nvSpPr>
        <p:spPr>
          <a:xfrm>
            <a:off x="4422614" y="1828999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7" name="Google Shape;767;p113"/>
          <p:cNvSpPr/>
          <p:nvPr/>
        </p:nvSpPr>
        <p:spPr>
          <a:xfrm>
            <a:off x="3505232" y="3439865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8" name="Google Shape;768;p113"/>
          <p:cNvSpPr/>
          <p:nvPr/>
        </p:nvSpPr>
        <p:spPr>
          <a:xfrm>
            <a:off x="3212925" y="3735900"/>
            <a:ext cx="17259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9" name="Google Shape;769;p113"/>
          <p:cNvSpPr/>
          <p:nvPr/>
        </p:nvSpPr>
        <p:spPr>
          <a:xfrm>
            <a:off x="4392469" y="3437238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0" name="Google Shape;770;p113"/>
          <p:cNvSpPr/>
          <p:nvPr/>
        </p:nvSpPr>
        <p:spPr>
          <a:xfrm>
            <a:off x="5639728" y="3436509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1" name="Google Shape;771;p113"/>
          <p:cNvSpPr/>
          <p:nvPr/>
        </p:nvSpPr>
        <p:spPr>
          <a:xfrm>
            <a:off x="5357275" y="3725318"/>
            <a:ext cx="26478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2" name="Google Shape;772;p113"/>
          <p:cNvSpPr/>
          <p:nvPr/>
        </p:nvSpPr>
        <p:spPr>
          <a:xfrm>
            <a:off x="6509887" y="3429283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3" name="Google Shape;773;p113"/>
          <p:cNvSpPr/>
          <p:nvPr/>
        </p:nvSpPr>
        <p:spPr>
          <a:xfrm>
            <a:off x="7424287" y="3429283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4" name="Google Shape;774;p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16" y="4109649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114"/>
          <p:cNvSpPr txBox="1"/>
          <p:nvPr/>
        </p:nvSpPr>
        <p:spPr>
          <a:xfrm>
            <a:off x="807675" y="865784"/>
            <a:ext cx="33744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 no se toma la sopa de papa.</a:t>
            </a:r>
            <a:endParaRPr b="1" sz="2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0" name="Google Shape;780;p114"/>
          <p:cNvSpPr txBox="1"/>
          <p:nvPr/>
        </p:nvSpPr>
        <p:spPr>
          <a:xfrm>
            <a:off x="5797300" y="1094375"/>
            <a:ext cx="3544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puso en el piso.</a:t>
            </a:r>
            <a:endParaRPr b="1" sz="2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1" name="Google Shape;781;p114"/>
          <p:cNvSpPr txBox="1"/>
          <p:nvPr/>
        </p:nvSpPr>
        <p:spPr>
          <a:xfrm>
            <a:off x="2035500" y="163300"/>
            <a:ext cx="5073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sopa de papa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82" name="Google Shape;782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7450" y="1881575"/>
            <a:ext cx="2465525" cy="280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2425" y="1780325"/>
            <a:ext cx="2753425" cy="313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1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77974" y="1051550"/>
            <a:ext cx="738100" cy="73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9" name="Google Shape;789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3300" y="1074725"/>
            <a:ext cx="3548077" cy="403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90" name="Google Shape;790;p115"/>
          <p:cNvSpPr txBox="1"/>
          <p:nvPr/>
        </p:nvSpPr>
        <p:spPr>
          <a:xfrm>
            <a:off x="844300" y="521796"/>
            <a:ext cx="3374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 mamá le da sopa de tomate.</a:t>
            </a:r>
            <a:endParaRPr b="1" sz="2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1" name="Google Shape;791;p115"/>
          <p:cNvSpPr txBox="1"/>
          <p:nvPr/>
        </p:nvSpPr>
        <p:spPr>
          <a:xfrm>
            <a:off x="5797300" y="408575"/>
            <a:ext cx="3645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 no se toma la sopa de tomate.</a:t>
            </a:r>
            <a:endParaRPr b="1" sz="2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92" name="Google Shape;792;p115"/>
          <p:cNvPicPr preferRelativeResize="0"/>
          <p:nvPr/>
        </p:nvPicPr>
        <p:blipFill rotWithShape="1">
          <a:blip r:embed="rId4">
            <a:alphaModFix/>
          </a:blip>
          <a:srcRect b="0" l="0" r="0" t="5177"/>
          <a:stretch/>
        </p:blipFill>
        <p:spPr>
          <a:xfrm>
            <a:off x="914400" y="1508750"/>
            <a:ext cx="2992251" cy="322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1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5574" y="602900"/>
            <a:ext cx="805750" cy="80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2. Sonidos</a:t>
            </a:r>
            <a:endParaRPr sz="3500"/>
          </a:p>
        </p:txBody>
      </p:sp>
      <p:pic>
        <p:nvPicPr>
          <p:cNvPr id="207" name="Google Shape;20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116"/>
          <p:cNvSpPr txBox="1"/>
          <p:nvPr/>
        </p:nvSpPr>
        <p:spPr>
          <a:xfrm>
            <a:off x="310900" y="1483275"/>
            <a:ext cx="382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puso en el piso.</a:t>
            </a:r>
            <a:endParaRPr sz="2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9" name="Google Shape;799;p116"/>
          <p:cNvSpPr txBox="1"/>
          <p:nvPr/>
        </p:nvSpPr>
        <p:spPr>
          <a:xfrm>
            <a:off x="1216888" y="2448639"/>
            <a:ext cx="382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Pepe se asoma.</a:t>
            </a:r>
            <a:endParaRPr b="1" sz="2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00" name="Google Shape;800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4350" y="1246200"/>
            <a:ext cx="4614799" cy="262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126" y="2379075"/>
            <a:ext cx="762750" cy="76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117"/>
          <p:cNvSpPr txBox="1"/>
          <p:nvPr/>
        </p:nvSpPr>
        <p:spPr>
          <a:xfrm>
            <a:off x="387100" y="1559475"/>
            <a:ext cx="38298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Pepe sí toma sopa </a:t>
            </a:r>
            <a:endParaRPr b="1" sz="2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papa…</a:t>
            </a:r>
            <a:endParaRPr b="1" sz="2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7" name="Google Shape;807;p117"/>
          <p:cNvSpPr txBox="1"/>
          <p:nvPr/>
        </p:nvSpPr>
        <p:spPr>
          <a:xfrm>
            <a:off x="387100" y="2702475"/>
            <a:ext cx="3703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de tomate.</a:t>
            </a:r>
            <a:endParaRPr sz="2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08" name="Google Shape;808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0425" y="1208125"/>
            <a:ext cx="4880973" cy="277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766" y="398724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