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omfortaa"/>
      <p:regular r:id="rId81"/>
      <p:bold r:id="rId82"/>
    </p:embeddedFont>
    <p:embeddedFont>
      <p:font typeface="Century Gothic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7" roundtripDataSignature="AMtx7mgCVu6yUEF/pDyKyGluEjGce6Bp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B73F11D-F720-48ED-818D-FE23A5A2D095}">
  <a:tblStyle styleId="{4B73F11D-F720-48ED-818D-FE23A5A2D09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.fntdata"/><Relationship Id="rId83" Type="http://schemas.openxmlformats.org/officeDocument/2006/relationships/font" Target="fonts/CenturyGothic-regular.fntdata"/><Relationship Id="rId42" Type="http://schemas.openxmlformats.org/officeDocument/2006/relationships/slide" Target="slides/slide36.xml"/><Relationship Id="rId86" Type="http://schemas.openxmlformats.org/officeDocument/2006/relationships/font" Target="fonts/CenturyGothic-boldItalic.fntdata"/><Relationship Id="rId41" Type="http://schemas.openxmlformats.org/officeDocument/2006/relationships/slide" Target="slides/slide35.xml"/><Relationship Id="rId85" Type="http://schemas.openxmlformats.org/officeDocument/2006/relationships/font" Target="fonts/CenturyGothic-italic.fnt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87" Type="http://customschemas.google.com/relationships/presentationmetadata" Target="meta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omfortaa-bold.fntdata"/><Relationship Id="rId81" Type="http://schemas.openxmlformats.org/officeDocument/2006/relationships/font" Target="fonts/Comforta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295173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295173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295173d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295173d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/a/, /m/, /p/, /s/, /l/, /e/, /n/, /f/, /k/, /u/, /d/, /o/, /i/, 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/u/,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295173d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295173d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/o/,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/u/, lu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/s/, cas.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/ku/, /na/, cuna.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/ku/, /na/?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(/ku/, /na/, cuna)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cuna, /ku/, /na/.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(cuna, /ku/, /na/)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/k/, /u/, /n/, /a/, cuna.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/u/, /n/,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/u/, /n/, 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cuna)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cuna, /k/, /u/, /n/, /a/,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cuna. Ahora todos juntos: cuna, /k/, /u/, /n/, /a/, cuna.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/lu/, /na/, Luna.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/ku/, /na/, cuna.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/ma/, /má/, mamá.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/pá/, papá.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/mi/, /la/, Camila.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/man/, /tas/, mantas.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/lu/, /kas/, Lucas.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/dón/, /de/, dónde.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/me/, /nos/, menos.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/dos/, todos.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/lu/, /na/?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(/lu/, /na/, Luna)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(Luna, /lu/, /na/)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/u/, /n/,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/u/, /n/, /a/, Luna)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Luna,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(Luna, /l/, /u/, /n/,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3c295173d1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3c295173d1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3c295173d1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3c295173d1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decodificable. ¿Listos?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c295173d1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33c295173d1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cuna, /ku/, /na/, cuna. ¿Cuántas sílabas tiene la palabra? (2) /ku/, /na/. La primera sílaba /ku/, ¿cuántos sonidos tiene? (2), /k/,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/u/. La segunda sílaba /na/, ¿cuántos sonidos tiene? (2) /n/, /a/. Cuna, /k/, /u/, /n/, /a/.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la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dónde, /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/de/,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/de/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/d/, /ó/, /n/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/de/,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/e/. D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ónde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/d/, /ó/, /n/, /d/, /e/.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Lucas, /lu/, /kas/, Lucas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/lu/, /kas/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/u/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/s/. Lucas, /l/, /u/, /k/, /a/, /s/.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/lu/, /kas/?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(/lu/, /kas/, Lucas)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(Lucas, /lu/, /kas/)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/u/, /k/, /a/,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/u/, /k/, /a/, /s/, Lucas)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Lucas,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(Lucas, /l/, /u/, /k/, /a/,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 mamá?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se asoma y se asoma.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26f212da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26f212da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 mamá?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Camila no sabe dónde está su mamá o su papá. Finalmente regresan con una gran sorpresa para ella y para Luna.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26f212da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26f212da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26f212daf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26f212daf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26f212daf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26f212daf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/man/, /tas/?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(/man/, /tas/, mantas)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(mantas, /man/, /tas/)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/a/, /n/, /t/, /a/,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/a/, /n/, /t/, /a/, /s/, mantas)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mantas,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(mantas, /m/, /a/, /n/, /t/, /a/,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26f212daf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26f212daf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26f212daf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26f212daf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26f212daf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26f212daf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3c295173d1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3c295173d1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la sorpresa?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la sorpresa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3c295173d1_0_8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3c295173d1_0_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/so/, /ma/?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/so/, /ma/, asoma)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asoma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(asoma, /a/, /so/, /ma/)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/s/, /o/, /m/,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/o/, /m/, /a/, asoma)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asoma,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(asoma, /a/, /s/, /o/, /m/,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c295173d1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295173d1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c295173d1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c295173d1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c295173d1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c295173d1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c295173d1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c295173d1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c295173d1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c295173d1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c295173d1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c295173d1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c295173d1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c295173d1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c295173d1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c295173d1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c295173d1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c295173d1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c295173d1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c295173d1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c295173d1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c295173d1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c295173d1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c295173d1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c295173d1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c295173d1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c295173d1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c295173d1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c295173d1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c295173d1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c295173d1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c295173d1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c295173d1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c295173d1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c295173d1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c295173d1_0_59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c295173d1_0_59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c295173d1_0_59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c295173d1_0_59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c295173d1_0_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c295173d1_0_59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c295173d1_0_59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c295173d1_0_59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c295173d1_0_59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c295173d1_0_59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c295173d1_0_59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c295173d1_0_78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c295173d1_0_78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c295173d1_0_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c295173d1_0_9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295173d1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c295173d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6575" y="1404750"/>
            <a:ext cx="1882064" cy="28941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13" name="Google Shape;21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19" name="Google Shape;21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5" name="Google Shape;22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1" name="Google Shape;23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7" name="Google Shape;23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43" name="Google Shape;2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49" name="Google Shape;24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5" name="Google Shape;25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1" name="Google Shape;26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295173d1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7" name="Google Shape;26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3" name="Google Shape;27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79" name="Google Shape;27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5" name="Google Shape;28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7" name="Google Shape;29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lu</a:t>
            </a:r>
            <a:endParaRPr sz="9600"/>
          </a:p>
        </p:txBody>
      </p:sp>
      <p:sp>
        <p:nvSpPr>
          <p:cNvPr id="310" name="Google Shape;310;p26"/>
          <p:cNvSpPr/>
          <p:nvPr/>
        </p:nvSpPr>
        <p:spPr>
          <a:xfrm>
            <a:off x="4092684" y="3075131"/>
            <a:ext cx="1106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317" name="Google Shape;317;p27"/>
          <p:cNvSpPr/>
          <p:nvPr/>
        </p:nvSpPr>
        <p:spPr>
          <a:xfrm>
            <a:off x="3971011" y="3155507"/>
            <a:ext cx="1305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le</a:t>
            </a:r>
            <a:endParaRPr sz="9600"/>
          </a:p>
        </p:txBody>
      </p:sp>
      <p:sp>
        <p:nvSpPr>
          <p:cNvPr id="324" name="Google Shape;324;p28"/>
          <p:cNvSpPr/>
          <p:nvPr/>
        </p:nvSpPr>
        <p:spPr>
          <a:xfrm>
            <a:off x="4099472" y="3087425"/>
            <a:ext cx="1066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295173d1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c295173d1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331" name="Google Shape;331;p29"/>
          <p:cNvSpPr/>
          <p:nvPr/>
        </p:nvSpPr>
        <p:spPr>
          <a:xfrm>
            <a:off x="3937825" y="3110175"/>
            <a:ext cx="1437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nas</a:t>
            </a:r>
            <a:endParaRPr sz="9600"/>
          </a:p>
        </p:txBody>
      </p:sp>
      <p:sp>
        <p:nvSpPr>
          <p:cNvPr id="338" name="Google Shape;338;p30"/>
          <p:cNvSpPr/>
          <p:nvPr/>
        </p:nvSpPr>
        <p:spPr>
          <a:xfrm>
            <a:off x="3628100" y="3096143"/>
            <a:ext cx="202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son</a:t>
            </a:r>
            <a:endParaRPr sz="9600"/>
          </a:p>
        </p:txBody>
      </p:sp>
      <p:sp>
        <p:nvSpPr>
          <p:cNvPr id="345" name="Google Shape;345;p31"/>
          <p:cNvSpPr/>
          <p:nvPr/>
        </p:nvSpPr>
        <p:spPr>
          <a:xfrm>
            <a:off x="3639175" y="3085081"/>
            <a:ext cx="1946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cas</a:t>
            </a:r>
            <a:endParaRPr sz="9600"/>
          </a:p>
        </p:txBody>
      </p:sp>
      <p:sp>
        <p:nvSpPr>
          <p:cNvPr id="352" name="Google Shape;352;p32"/>
          <p:cNvSpPr/>
          <p:nvPr/>
        </p:nvSpPr>
        <p:spPr>
          <a:xfrm>
            <a:off x="3694325" y="3118275"/>
            <a:ext cx="1969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359" name="Google Shape;359;p33"/>
          <p:cNvSpPr/>
          <p:nvPr/>
        </p:nvSpPr>
        <p:spPr>
          <a:xfrm>
            <a:off x="3683275" y="3096150"/>
            <a:ext cx="1991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366" name="Google Shape;366;p34"/>
          <p:cNvSpPr/>
          <p:nvPr/>
        </p:nvSpPr>
        <p:spPr>
          <a:xfrm>
            <a:off x="3605975" y="3129327"/>
            <a:ext cx="202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9" name="Google Shape;37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5" name="Google Shape;38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0511" y="1719725"/>
            <a:ext cx="2089825" cy="189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>
            <p:ph idx="4294967295" type="body"/>
          </p:nvPr>
        </p:nvSpPr>
        <p:spPr>
          <a:xfrm>
            <a:off x="2699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Lu</a:t>
            </a:r>
            <a:endParaRPr sz="9600"/>
          </a:p>
        </p:txBody>
      </p:sp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4040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398" name="Google Shape;398;p39"/>
          <p:cNvSpPr/>
          <p:nvPr/>
        </p:nvSpPr>
        <p:spPr>
          <a:xfrm>
            <a:off x="3393225" y="3122950"/>
            <a:ext cx="2770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>
            <p:ph idx="4294967295" type="body"/>
          </p:nvPr>
        </p:nvSpPr>
        <p:spPr>
          <a:xfrm>
            <a:off x="2588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4073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406" name="Google Shape;406;p40"/>
          <p:cNvSpPr/>
          <p:nvPr/>
        </p:nvSpPr>
        <p:spPr>
          <a:xfrm>
            <a:off x="3160173" y="3100834"/>
            <a:ext cx="2979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7" name="Google Shape;407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"/>
          <p:cNvSpPr txBox="1"/>
          <p:nvPr>
            <p:ph idx="4294967295" type="body"/>
          </p:nvPr>
        </p:nvSpPr>
        <p:spPr>
          <a:xfrm>
            <a:off x="2501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413" name="Google Shape;413;p41"/>
          <p:cNvSpPr txBox="1"/>
          <p:nvPr>
            <p:ph idx="4294967295" type="body"/>
          </p:nvPr>
        </p:nvSpPr>
        <p:spPr>
          <a:xfrm>
            <a:off x="44211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má</a:t>
            </a:r>
            <a:endParaRPr sz="9600"/>
          </a:p>
        </p:txBody>
      </p:sp>
      <p:sp>
        <p:nvSpPr>
          <p:cNvPr id="414" name="Google Shape;414;p41"/>
          <p:cNvSpPr/>
          <p:nvPr/>
        </p:nvSpPr>
        <p:spPr>
          <a:xfrm>
            <a:off x="2750182" y="3134018"/>
            <a:ext cx="3971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/>
          <p:nvPr>
            <p:ph idx="4294967295" type="body"/>
          </p:nvPr>
        </p:nvSpPr>
        <p:spPr>
          <a:xfrm>
            <a:off x="23189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21" name="Google Shape;421;p42"/>
          <p:cNvSpPr txBox="1"/>
          <p:nvPr>
            <p:ph idx="4294967295" type="body"/>
          </p:nvPr>
        </p:nvSpPr>
        <p:spPr>
          <a:xfrm>
            <a:off x="4315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pá</a:t>
            </a:r>
            <a:endParaRPr sz="9600"/>
          </a:p>
        </p:txBody>
      </p:sp>
      <p:sp>
        <p:nvSpPr>
          <p:cNvPr id="422" name="Google Shape;422;p42"/>
          <p:cNvSpPr/>
          <p:nvPr/>
        </p:nvSpPr>
        <p:spPr>
          <a:xfrm>
            <a:off x="2823075" y="3220050"/>
            <a:ext cx="327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/>
          <p:nvPr>
            <p:ph idx="4294967295" type="body"/>
          </p:nvPr>
        </p:nvSpPr>
        <p:spPr>
          <a:xfrm>
            <a:off x="199442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29" name="Google Shape;429;p43"/>
          <p:cNvSpPr txBox="1"/>
          <p:nvPr>
            <p:ph idx="4294967295" type="body"/>
          </p:nvPr>
        </p:nvSpPr>
        <p:spPr>
          <a:xfrm>
            <a:off x="355752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30" name="Google Shape;430;p43"/>
          <p:cNvSpPr txBox="1"/>
          <p:nvPr>
            <p:ph idx="4294967295" type="body"/>
          </p:nvPr>
        </p:nvSpPr>
        <p:spPr>
          <a:xfrm>
            <a:off x="482802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sp>
        <p:nvSpPr>
          <p:cNvPr id="431" name="Google Shape;431;p43"/>
          <p:cNvSpPr/>
          <p:nvPr/>
        </p:nvSpPr>
        <p:spPr>
          <a:xfrm>
            <a:off x="2371900" y="3220050"/>
            <a:ext cx="4361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/>
          <p:nvPr>
            <p:ph idx="4294967295" type="body"/>
          </p:nvPr>
        </p:nvSpPr>
        <p:spPr>
          <a:xfrm>
            <a:off x="23695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438" name="Google Shape;438;p44"/>
          <p:cNvSpPr txBox="1"/>
          <p:nvPr>
            <p:ph idx="4294967295" type="body"/>
          </p:nvPr>
        </p:nvSpPr>
        <p:spPr>
          <a:xfrm>
            <a:off x="4828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439" name="Google Shape;439;p44"/>
          <p:cNvSpPr/>
          <p:nvPr/>
        </p:nvSpPr>
        <p:spPr>
          <a:xfrm>
            <a:off x="2454105" y="3188825"/>
            <a:ext cx="4551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0" name="Google Shape;440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>
            <p:ph idx="4294967295" type="body"/>
          </p:nvPr>
        </p:nvSpPr>
        <p:spPr>
          <a:xfrm>
            <a:off x="22076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Lu</a:t>
            </a:r>
            <a:endParaRPr sz="9600"/>
          </a:p>
        </p:txBody>
      </p:sp>
      <p:sp>
        <p:nvSpPr>
          <p:cNvPr id="446" name="Google Shape;446;p45"/>
          <p:cNvSpPr txBox="1"/>
          <p:nvPr>
            <p:ph idx="4294967295" type="body"/>
          </p:nvPr>
        </p:nvSpPr>
        <p:spPr>
          <a:xfrm>
            <a:off x="40528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cas</a:t>
            </a:r>
            <a:endParaRPr sz="9600"/>
          </a:p>
        </p:txBody>
      </p:sp>
      <p:sp>
        <p:nvSpPr>
          <p:cNvPr id="447" name="Google Shape;447;p45"/>
          <p:cNvSpPr/>
          <p:nvPr/>
        </p:nvSpPr>
        <p:spPr>
          <a:xfrm>
            <a:off x="3094700" y="3112131"/>
            <a:ext cx="347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8" name="Google Shape;448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6"/>
          <p:cNvSpPr txBox="1"/>
          <p:nvPr>
            <p:ph idx="4294967295" type="body"/>
          </p:nvPr>
        </p:nvSpPr>
        <p:spPr>
          <a:xfrm>
            <a:off x="228255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dón</a:t>
            </a:r>
            <a:endParaRPr sz="9600"/>
          </a:p>
        </p:txBody>
      </p:sp>
      <p:sp>
        <p:nvSpPr>
          <p:cNvPr id="454" name="Google Shape;454;p46"/>
          <p:cNvSpPr txBox="1"/>
          <p:nvPr>
            <p:ph idx="4294967295" type="body"/>
          </p:nvPr>
        </p:nvSpPr>
        <p:spPr>
          <a:xfrm>
            <a:off x="4828025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455" name="Google Shape;455;p46"/>
          <p:cNvSpPr/>
          <p:nvPr/>
        </p:nvSpPr>
        <p:spPr>
          <a:xfrm>
            <a:off x="2600625" y="3078675"/>
            <a:ext cx="4181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6" name="Google Shape;456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"/>
          <p:cNvSpPr txBox="1"/>
          <p:nvPr>
            <p:ph idx="4294967295" type="body"/>
          </p:nvPr>
        </p:nvSpPr>
        <p:spPr>
          <a:xfrm>
            <a:off x="2169750" y="1740600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462" name="Google Shape;462;p47"/>
          <p:cNvSpPr txBox="1"/>
          <p:nvPr>
            <p:ph idx="4294967295" type="body"/>
          </p:nvPr>
        </p:nvSpPr>
        <p:spPr>
          <a:xfrm>
            <a:off x="3953775" y="1740600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463" name="Google Shape;463;p47"/>
          <p:cNvSpPr/>
          <p:nvPr/>
        </p:nvSpPr>
        <p:spPr>
          <a:xfrm>
            <a:off x="2732850" y="3155675"/>
            <a:ext cx="4023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4" name="Google Shape;464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"/>
          <p:cNvSpPr txBox="1"/>
          <p:nvPr>
            <p:ph idx="4294967295" type="body"/>
          </p:nvPr>
        </p:nvSpPr>
        <p:spPr>
          <a:xfrm>
            <a:off x="2287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70" name="Google Shape;470;p48"/>
          <p:cNvSpPr txBox="1"/>
          <p:nvPr>
            <p:ph idx="4294967295" type="body"/>
          </p:nvPr>
        </p:nvSpPr>
        <p:spPr>
          <a:xfrm>
            <a:off x="39122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71" name="Google Shape;471;p48"/>
          <p:cNvSpPr/>
          <p:nvPr/>
        </p:nvSpPr>
        <p:spPr>
          <a:xfrm>
            <a:off x="3008675" y="3133981"/>
            <a:ext cx="3318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2" name="Google Shape;472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1700" y="1443450"/>
            <a:ext cx="1800601" cy="205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g33c295173d1_0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33c295173d1_0_434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79" name="Google Shape;479;g33c295173d1_0_4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3c295173d1_0_440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g33c295173d1_0_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33c295173d1_0_44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" name="Google Shape;495;p5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6" name="Google Shape;496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Google Shape;501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2" name="Google Shape;502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Google Shape;507;p52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{4B73F11D-F720-48ED-818D-FE23A5A2D095}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8" name="Google Shape;508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75" y="43149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son</a:t>
            </a:r>
            <a:endParaRPr sz="9600"/>
          </a:p>
        </p:txBody>
      </p:sp>
      <p:pic>
        <p:nvPicPr>
          <p:cNvPr id="520" name="Google Shape;520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26" name="Google Shape;526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pic>
        <p:nvPicPr>
          <p:cNvPr id="532" name="Google Shape;532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300" y="1342600"/>
            <a:ext cx="2070249" cy="20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está</a:t>
            </a:r>
            <a:endParaRPr sz="9600"/>
          </a:p>
        </p:txBody>
      </p:sp>
      <p:pic>
        <p:nvPicPr>
          <p:cNvPr id="538" name="Google Shape;538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pic>
        <p:nvPicPr>
          <p:cNvPr id="544" name="Google Shape;544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una</a:t>
            </a:r>
            <a:endParaRPr sz="9600"/>
          </a:p>
        </p:txBody>
      </p:sp>
      <p:pic>
        <p:nvPicPr>
          <p:cNvPr id="550" name="Google Shape;550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1"/>
          <p:cNvSpPr txBox="1"/>
          <p:nvPr>
            <p:ph idx="4294967295" type="body"/>
          </p:nvPr>
        </p:nvSpPr>
        <p:spPr>
          <a:xfrm>
            <a:off x="616500" y="1101325"/>
            <a:ext cx="8520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000"/>
              <a:t>¿Dónde   está   mamá?</a:t>
            </a:r>
            <a:endParaRPr sz="5000"/>
          </a:p>
        </p:txBody>
      </p:sp>
      <p:sp>
        <p:nvSpPr>
          <p:cNvPr id="562" name="Google Shape;562;p61"/>
          <p:cNvSpPr/>
          <p:nvPr/>
        </p:nvSpPr>
        <p:spPr>
          <a:xfrm>
            <a:off x="18442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61"/>
          <p:cNvSpPr/>
          <p:nvPr/>
        </p:nvSpPr>
        <p:spPr>
          <a:xfrm>
            <a:off x="42064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61"/>
          <p:cNvSpPr/>
          <p:nvPr/>
        </p:nvSpPr>
        <p:spPr>
          <a:xfrm>
            <a:off x="64924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5" name="Google Shape;565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2"/>
          <p:cNvSpPr txBox="1"/>
          <p:nvPr>
            <p:ph idx="4294967295" type="body"/>
          </p:nvPr>
        </p:nvSpPr>
        <p:spPr>
          <a:xfrm>
            <a:off x="351325" y="1142425"/>
            <a:ext cx="8520600" cy="24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5000"/>
              <a:t>Camila   se   asoma   y   se</a:t>
            </a:r>
            <a:endParaRPr sz="5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000"/>
              <a:t>asoma.</a:t>
            </a:r>
            <a:endParaRPr sz="5000"/>
          </a:p>
        </p:txBody>
      </p:sp>
      <p:sp>
        <p:nvSpPr>
          <p:cNvPr id="571" name="Google Shape;571;p62"/>
          <p:cNvSpPr/>
          <p:nvPr/>
        </p:nvSpPr>
        <p:spPr>
          <a:xfrm>
            <a:off x="69496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62"/>
          <p:cNvSpPr/>
          <p:nvPr/>
        </p:nvSpPr>
        <p:spPr>
          <a:xfrm>
            <a:off x="52732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62"/>
          <p:cNvSpPr/>
          <p:nvPr/>
        </p:nvSpPr>
        <p:spPr>
          <a:xfrm>
            <a:off x="13870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4" name="Google Shape;574;p62"/>
          <p:cNvSpPr/>
          <p:nvPr/>
        </p:nvSpPr>
        <p:spPr>
          <a:xfrm>
            <a:off x="1310875" y="3472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32920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62"/>
          <p:cNvSpPr/>
          <p:nvPr/>
        </p:nvSpPr>
        <p:spPr>
          <a:xfrm>
            <a:off x="8092675" y="2100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7" name="Google Shape;577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26f212dafe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83" name="Google Shape;583;g326f212daf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g326f212dafe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062" y="1243813"/>
            <a:ext cx="6843574" cy="25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326f212dafe_0_5"/>
          <p:cNvSpPr/>
          <p:nvPr/>
        </p:nvSpPr>
        <p:spPr>
          <a:xfrm>
            <a:off x="1932308" y="2819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g326f212dafe_0_5"/>
          <p:cNvSpPr/>
          <p:nvPr/>
        </p:nvSpPr>
        <p:spPr>
          <a:xfrm>
            <a:off x="2782734" y="2819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g326f212dafe_0_5"/>
          <p:cNvSpPr/>
          <p:nvPr/>
        </p:nvSpPr>
        <p:spPr>
          <a:xfrm>
            <a:off x="3699332" y="280990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g326f212dafe_0_5"/>
          <p:cNvSpPr/>
          <p:nvPr/>
        </p:nvSpPr>
        <p:spPr>
          <a:xfrm>
            <a:off x="4548265" y="280990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3" name="Google Shape;593;g326f212dafe_0_5"/>
          <p:cNvSpPr/>
          <p:nvPr/>
        </p:nvSpPr>
        <p:spPr>
          <a:xfrm>
            <a:off x="5412227" y="280029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g326f212dafe_0_5"/>
          <p:cNvSpPr/>
          <p:nvPr/>
        </p:nvSpPr>
        <p:spPr>
          <a:xfrm>
            <a:off x="6267765" y="280941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5" name="Google Shape;595;g326f212dafe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1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g326f212dafe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604" y="814856"/>
            <a:ext cx="5610676" cy="32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326f212dafe_0_15"/>
          <p:cNvSpPr/>
          <p:nvPr/>
        </p:nvSpPr>
        <p:spPr>
          <a:xfrm>
            <a:off x="2029599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g326f212dafe_0_15"/>
          <p:cNvSpPr/>
          <p:nvPr/>
        </p:nvSpPr>
        <p:spPr>
          <a:xfrm>
            <a:off x="2088206" y="356552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g326f212dafe_0_15"/>
          <p:cNvSpPr/>
          <p:nvPr/>
        </p:nvSpPr>
        <p:spPr>
          <a:xfrm>
            <a:off x="3233193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g326f212dafe_0_15"/>
          <p:cNvSpPr/>
          <p:nvPr/>
        </p:nvSpPr>
        <p:spPr>
          <a:xfrm>
            <a:off x="3206171" y="356552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g326f212dafe_0_15"/>
          <p:cNvSpPr/>
          <p:nvPr/>
        </p:nvSpPr>
        <p:spPr>
          <a:xfrm>
            <a:off x="4264371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g326f212dafe_0_15"/>
          <p:cNvSpPr/>
          <p:nvPr/>
        </p:nvSpPr>
        <p:spPr>
          <a:xfrm>
            <a:off x="4300181" y="355591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g326f212dafe_0_15"/>
          <p:cNvSpPr/>
          <p:nvPr/>
        </p:nvSpPr>
        <p:spPr>
          <a:xfrm>
            <a:off x="5400617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g326f212dafe_0_15"/>
          <p:cNvSpPr/>
          <p:nvPr/>
        </p:nvSpPr>
        <p:spPr>
          <a:xfrm>
            <a:off x="5387565" y="35461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6f212dafe_0_15"/>
          <p:cNvSpPr/>
          <p:nvPr/>
        </p:nvSpPr>
        <p:spPr>
          <a:xfrm>
            <a:off x="6503428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6f212dafe_0_15"/>
          <p:cNvSpPr/>
          <p:nvPr/>
        </p:nvSpPr>
        <p:spPr>
          <a:xfrm>
            <a:off x="6469366" y="353652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1" name="Google Shape;611;g326f212dafe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1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g326f212dafe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200" y="993800"/>
            <a:ext cx="706755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326f212dafe_0_29"/>
          <p:cNvSpPr/>
          <p:nvPr/>
        </p:nvSpPr>
        <p:spPr>
          <a:xfrm>
            <a:off x="2682404" y="179548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g326f212dafe_0_29"/>
          <p:cNvSpPr/>
          <p:nvPr/>
        </p:nvSpPr>
        <p:spPr>
          <a:xfrm>
            <a:off x="1419875" y="2101800"/>
            <a:ext cx="1717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g326f212dafe_0_29"/>
          <p:cNvSpPr/>
          <p:nvPr/>
        </p:nvSpPr>
        <p:spPr>
          <a:xfrm>
            <a:off x="1746424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g326f212dafe_0_29"/>
          <p:cNvSpPr/>
          <p:nvPr/>
        </p:nvSpPr>
        <p:spPr>
          <a:xfrm>
            <a:off x="1743665" y="340319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1" name="Google Shape;621;g326f212dafe_0_29"/>
          <p:cNvSpPr/>
          <p:nvPr/>
        </p:nvSpPr>
        <p:spPr>
          <a:xfrm>
            <a:off x="2655562" y="340221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g326f212dafe_0_29"/>
          <p:cNvSpPr/>
          <p:nvPr/>
        </p:nvSpPr>
        <p:spPr>
          <a:xfrm>
            <a:off x="1475810" y="3710481"/>
            <a:ext cx="1717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g326f212dafe_0_29"/>
          <p:cNvSpPr/>
          <p:nvPr/>
        </p:nvSpPr>
        <p:spPr>
          <a:xfrm>
            <a:off x="3814567" y="340233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g326f212dafe_0_29"/>
          <p:cNvSpPr/>
          <p:nvPr/>
        </p:nvSpPr>
        <p:spPr>
          <a:xfrm>
            <a:off x="4708503" y="339549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6f212dafe_0_29"/>
          <p:cNvSpPr/>
          <p:nvPr/>
        </p:nvSpPr>
        <p:spPr>
          <a:xfrm>
            <a:off x="3509285" y="3710690"/>
            <a:ext cx="1717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6f212dafe_0_29"/>
          <p:cNvSpPr/>
          <p:nvPr/>
        </p:nvSpPr>
        <p:spPr>
          <a:xfrm>
            <a:off x="5893101" y="340936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6f212dafe_0_29"/>
          <p:cNvSpPr/>
          <p:nvPr/>
        </p:nvSpPr>
        <p:spPr>
          <a:xfrm>
            <a:off x="6798449" y="339221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6f212dafe_0_29"/>
          <p:cNvSpPr/>
          <p:nvPr/>
        </p:nvSpPr>
        <p:spPr>
          <a:xfrm>
            <a:off x="4749418" y="179405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6f212dafe_0_29"/>
          <p:cNvSpPr/>
          <p:nvPr/>
        </p:nvSpPr>
        <p:spPr>
          <a:xfrm>
            <a:off x="3486900" y="2100375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6f212dafe_0_29"/>
          <p:cNvSpPr/>
          <p:nvPr/>
        </p:nvSpPr>
        <p:spPr>
          <a:xfrm>
            <a:off x="3813438" y="179405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6f212dafe_0_29"/>
          <p:cNvSpPr/>
          <p:nvPr/>
        </p:nvSpPr>
        <p:spPr>
          <a:xfrm>
            <a:off x="6828396" y="179405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6f212dafe_0_29"/>
          <p:cNvSpPr/>
          <p:nvPr/>
        </p:nvSpPr>
        <p:spPr>
          <a:xfrm>
            <a:off x="7710705" y="340040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6f212dafe_0_29"/>
          <p:cNvSpPr/>
          <p:nvPr/>
        </p:nvSpPr>
        <p:spPr>
          <a:xfrm>
            <a:off x="5642870" y="3695900"/>
            <a:ext cx="2598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6f212dafe_0_29"/>
          <p:cNvSpPr/>
          <p:nvPr/>
        </p:nvSpPr>
        <p:spPr>
          <a:xfrm>
            <a:off x="5630335" y="209054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6f212dafe_0_29"/>
          <p:cNvSpPr/>
          <p:nvPr/>
        </p:nvSpPr>
        <p:spPr>
          <a:xfrm>
            <a:off x="5913996" y="1823562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6" name="Google Shape;636;g326f212dafe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1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4613" y="1937492"/>
            <a:ext cx="2181624" cy="14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26f212dafe_0_50"/>
          <p:cNvSpPr txBox="1"/>
          <p:nvPr/>
        </p:nvSpPr>
        <p:spPr>
          <a:xfrm>
            <a:off x="310900" y="1483275"/>
            <a:ext cx="33285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se asoma y se asoma.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g326f212dafe_0_50"/>
          <p:cNvSpPr txBox="1"/>
          <p:nvPr/>
        </p:nvSpPr>
        <p:spPr>
          <a:xfrm>
            <a:off x="1149100" y="2626275"/>
            <a:ext cx="38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 mamá?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no está.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g326f212dafe_0_50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 mamá?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4" name="Google Shape;644;g326f212dafe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200" y="1488900"/>
            <a:ext cx="4163323" cy="228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326f212dafe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49" y="2625301"/>
            <a:ext cx="778450" cy="7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26f212dafe_0_57"/>
          <p:cNvSpPr txBox="1"/>
          <p:nvPr/>
        </p:nvSpPr>
        <p:spPr>
          <a:xfrm>
            <a:off x="387100" y="1407075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se asoma y se asoma.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1" name="Google Shape;651;g326f212dafe_0_57"/>
          <p:cNvSpPr txBox="1"/>
          <p:nvPr/>
        </p:nvSpPr>
        <p:spPr>
          <a:xfrm>
            <a:off x="1120550" y="2477150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 papá?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Papá no está.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2" name="Google Shape;652;g326f212dafe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375" y="1303200"/>
            <a:ext cx="4890701" cy="26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326f212dafe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28" y="2562189"/>
            <a:ext cx="770000" cy="7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26f212dafe_0_63"/>
          <p:cNvSpPr txBox="1"/>
          <p:nvPr/>
        </p:nvSpPr>
        <p:spPr>
          <a:xfrm>
            <a:off x="596500" y="3119650"/>
            <a:ext cx="3395700" cy="11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cuna.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cuna es de Luna</a:t>
            </a:r>
            <a:r>
              <a:rPr lang="en" sz="22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g326f212dafe_0_63"/>
          <p:cNvSpPr txBox="1"/>
          <p:nvPr/>
        </p:nvSpPr>
        <p:spPr>
          <a:xfrm>
            <a:off x="5399250" y="3113375"/>
            <a:ext cx="39885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 mantas.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¿Estas mantas son de papá?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g326f212dafe_0_63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1" name="Google Shape;661;g326f212dafe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400" y="407099"/>
            <a:ext cx="4626376" cy="252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326f212dafe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2599" y="3164777"/>
            <a:ext cx="738025" cy="73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3c295173d1_0_792"/>
          <p:cNvSpPr txBox="1"/>
          <p:nvPr/>
        </p:nvSpPr>
        <p:spPr>
          <a:xfrm>
            <a:off x="596500" y="3119650"/>
            <a:ext cx="33957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cuna y las mantas no son de Camila, ni de Luna, ni de papá. Son de …</a:t>
            </a: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g33c295173d1_0_792"/>
          <p:cNvSpPr txBox="1"/>
          <p:nvPr/>
        </p:nvSpPr>
        <p:spPr>
          <a:xfrm>
            <a:off x="6085050" y="3418175"/>
            <a:ext cx="398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¡Lucas!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g33c295173d1_0_792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0" name="Google Shape;670;g33c295173d1_0_7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700" y="3394500"/>
            <a:ext cx="615575" cy="6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33c295173d1_0_7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450" y="580350"/>
            <a:ext cx="2195551" cy="241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3c295173d1_0_7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250" y="580349"/>
            <a:ext cx="2249603" cy="247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6100" y="1616550"/>
            <a:ext cx="2158649" cy="19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