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</p:sldIdLst>
  <p:sldSz cy="5143500" cx="9144000"/>
  <p:notesSz cx="6858000" cy="9144000"/>
  <p:embeddedFontLst>
    <p:embeddedFont>
      <p:font typeface="Century Gothic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5" roundtripDataSignature="AMtx7mihgjYPW7mf5u66ZCeyw2ZIwV6X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0F30A22-AFCF-458E-8994-AF042AD37B94}">
  <a:tblStyle styleId="{20F30A22-AFCF-458E-8994-AF042AD37B9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enturyGothic-boldItalic.fntdata"/><Relationship Id="rId83" Type="http://schemas.openxmlformats.org/officeDocument/2006/relationships/font" Target="fonts/CenturyGothic-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85" Type="http://customschemas.google.com/relationships/presentationmetadata" Target="meta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font" Target="fonts/CenturyGothic-bold.fntdata"/><Relationship Id="rId81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c2af65b5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c2af65b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c2af65b5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c2af65b5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los sonidos y cómo los unimos para formar sílabas y luego palabras.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/a/, /m/, /p/, /s/, /l/, /e/, /n/, /f/, /k/, /u/, /d/, /o/, /i/, /t/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/e/,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/e/,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c2af65b5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c2af65b5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/a/,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/e/, de.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/s/, tas.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/me/, /sa/, mesa.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mamos con /me/, /sa/?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(/me/, /sa/, mesa)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mesa, /me/, /sa/.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(mesa, /me/, /sa/)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/m/, /e/, /s/, /a/, mesa.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/m/, /e/, /s/,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(/m/, /e/, /s/, /a/, mesa)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mesa, /m/, /e/, /s/, /a/,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mesa. Ahora todos juntos: mesa, /m/, /e/, /s/, /a/, mesa.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/po/, /ne/, pone.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 /sa/, pasa.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/na/, /da/, nada.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/me/, come.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/de/, /li/, /to/, delito.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/man/, /tas/, mantas.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/pas/, /ta/, pasta.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/man/, /da/, manda.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/lu/, /kas/, Lucas.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/fan/, /tás/, /ti/, /co/, fantástico.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/ko/, /me/?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(/ko/, /me/, come)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(come, /ko/, /me/)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/o/, /m/, /e/?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/o/, /m/, /e/, come)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come,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(come, /k/, /o/, /m/, /e/)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3c2af65b5b_0_9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3c2af65b5b_0_9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3c2af65b5b_0_9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3c2af65b5b_0_9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continuar identificando los sonidos iniciales de las palabras y leeremos un libro decodificable.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 tendrán tiempo de demostrar todo lo que han aprendido esta semana.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3c2af65b5b_0_9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g33c2af65b5b_0_9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pasta, /pas/, /ta/, pasta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/pas/, /ta/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/pas/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/a/, /s/.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/a/. Pasta, /p/, /a/, /s/, /t/, /a/.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2b2e7fb97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g32b2e7fb9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manda, /man/, /da/, manda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/man/, /da/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/man/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/m/, /a/, /n/.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/a/. Manda, /m/, /a/, /n/, /d/, /a/.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Lucas, /lu/, /kas/, Lucas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/lu/, /kas/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/lu/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/l/, /u/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/kas/,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/s/. Lucas, /l/, /u/, /k/, /a/, /s/.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/en/, /kan/, /ta/?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(/en/, /kan/, /ta/, encanta)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encanta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(encanta, /en/, /kan/, /ta/)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/e/, /n/, /k/, /a/, /n/, /t/,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(/e/, /n/, /k/, /a/, /n/, /t/, /a/, encanta)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encanta,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(encanta, /e/, /n/, /c/, /a/, /n/, /t/,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Lucas no come nada.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Lucas come la pasta de Lucas en el piso.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2c50432ff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2c50432f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pasta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Lucas no quiere comer pasta. La tira en el piso y Luna se la come. ¡Luego sí quiere pasta!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67.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2c50432ff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2c50432ff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2c50432ff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2c50432ff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2c50432ff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2c50432ff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/lu/, /kas/?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(/lu/, /kas/, Lucas)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Lucas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(Lucas, /lu/, /kas/)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/l/, /u/, /k/, /a/, /s/?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(/l/, /u/, /k/, /a/, /s/, Lucas)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Lucas,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(Lucas, /l/, /u/, /k/, /a/, /s/)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2c50432ff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2c50432ff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2c50432ff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2c50432ff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2c50432ff9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2c50432ff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2c50432ff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2c50432ff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 la pasta?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la pasta es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3c2af65b5b_0_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3c2af65b5b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/pas/, /ta/?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(/pas/, /ta/, pasta)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(pasta, /pas/, /ta/)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/a/, /s/, /t/,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/a/,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/, /t/, /a/, pasta)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pasta,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(pasta, /p/, /a/, /s/, /t/,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una a la vez y diga lentamente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8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8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8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81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{20F30A22-AFCF-458E-8994-AF042AD37B94}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c2af65b5b_0_15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c2af65b5b_0_15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c2af65b5b_0_15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c2af65b5b_0_15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c2af65b5b_0_15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c2af65b5b_0_15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c2af65b5b_0_15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c2af65b5b_0_15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c2af65b5b_0_15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c2af65b5b_0_15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c2af65b5b_0_15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c2af65b5b_0_15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c2af65b5b_0_15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c2af65b5b_0_15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c2af65b5b_0_1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c2af65b5b_0_15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c2af65b5b_0_15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c2af65b5b_0_15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c2af65b5b_0_17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c2af65b5b_0_17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c2af65b5b_0_17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g33c2af65b5b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3c2af65b5b_0_18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3c2af65b5b_0_18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g33c2af65b5b_0_18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33c2af65b5b_0_18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c2af65b5b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c2af65b5b_0_3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c2af65b5b_0_338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c2af65b5b_0_338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c2af65b5b_0_338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c2af65b5b_0_3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c2af65b5b_0_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c2af65b5b_0_338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c2af65b5b_0_338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c2af65b5b_0_59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c2af65b5b_0_594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c2af65b5b_0_59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c2af65b5b_0_59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c2af65b5b_0_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c2af65b5b_0_594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c2af65b5b_0_594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c2af65b5b_0_594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c2af65b5b_0_594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c2af65b5b_0_594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c2af65b5b_0_594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c2af65b5b_0_78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3c2af65b5b_0_78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g33c2af65b5b_0_7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3c2af65b5b_0_9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8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5" Type="http://schemas.openxmlformats.org/officeDocument/2006/relationships/image" Target="../media/image3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c2af65b5b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4" name="Google Shape;154;g33c2af65b5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9849" y="1399425"/>
            <a:ext cx="1875524" cy="291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207" name="Google Shape;207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</a:t>
            </a:r>
            <a:endParaRPr sz="9600"/>
          </a:p>
        </p:txBody>
      </p:sp>
      <p:pic>
        <p:nvPicPr>
          <p:cNvPr id="213" name="Google Shape;213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</a:t>
            </a:r>
            <a:endParaRPr sz="9600"/>
          </a:p>
        </p:txBody>
      </p:sp>
      <p:pic>
        <p:nvPicPr>
          <p:cNvPr id="219" name="Google Shape;219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225" name="Google Shape;225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231" name="Google Shape;231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237" name="Google Shape;237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243" name="Google Shape;243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249" name="Google Shape;24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255" name="Google Shape;255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261" name="Google Shape;261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c2af65b5b_0_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267" name="Google Shape;267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273" name="Google Shape;273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279" name="Google Shape;279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285" name="Google Shape;285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Google Shape;296;p24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{20F30A22-AFCF-458E-8994-AF042AD37B94}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97" name="Google Shape;297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304" name="Google Shape;30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</a:t>
            </a:r>
            <a:endParaRPr sz="9600"/>
          </a:p>
        </p:txBody>
      </p:sp>
      <p:sp>
        <p:nvSpPr>
          <p:cNvPr id="310" name="Google Shape;310;p26"/>
          <p:cNvSpPr/>
          <p:nvPr/>
        </p:nvSpPr>
        <p:spPr>
          <a:xfrm>
            <a:off x="3768000" y="3221875"/>
            <a:ext cx="1683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</a:t>
            </a:r>
            <a:endParaRPr sz="9600"/>
          </a:p>
        </p:txBody>
      </p:sp>
      <p:sp>
        <p:nvSpPr>
          <p:cNvPr id="317" name="Google Shape;317;p27"/>
          <p:cNvSpPr/>
          <p:nvPr/>
        </p:nvSpPr>
        <p:spPr>
          <a:xfrm>
            <a:off x="3665446" y="3098473"/>
            <a:ext cx="1884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de</a:t>
            </a:r>
            <a:endParaRPr sz="9600"/>
          </a:p>
        </p:txBody>
      </p:sp>
      <p:sp>
        <p:nvSpPr>
          <p:cNvPr id="324" name="Google Shape;324;p28"/>
          <p:cNvSpPr/>
          <p:nvPr/>
        </p:nvSpPr>
        <p:spPr>
          <a:xfrm>
            <a:off x="3860400" y="3121236"/>
            <a:ext cx="1662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c2af65b5b_0_9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165" name="Google Shape;165;g33c2af65b5b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331" name="Google Shape;331;p29"/>
          <p:cNvSpPr/>
          <p:nvPr/>
        </p:nvSpPr>
        <p:spPr>
          <a:xfrm>
            <a:off x="4004175" y="3078134"/>
            <a:ext cx="1316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2" name="Google Shape;332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cas</a:t>
            </a:r>
            <a:endParaRPr sz="9600"/>
          </a:p>
        </p:txBody>
      </p:sp>
      <p:sp>
        <p:nvSpPr>
          <p:cNvPr id="338" name="Google Shape;338;p30"/>
          <p:cNvSpPr/>
          <p:nvPr/>
        </p:nvSpPr>
        <p:spPr>
          <a:xfrm>
            <a:off x="3661275" y="3096148"/>
            <a:ext cx="2101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9" name="Google Shape;339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man</a:t>
            </a:r>
            <a:endParaRPr sz="9600"/>
          </a:p>
        </p:txBody>
      </p:sp>
      <p:sp>
        <p:nvSpPr>
          <p:cNvPr id="345" name="Google Shape;345;p31"/>
          <p:cNvSpPr/>
          <p:nvPr/>
        </p:nvSpPr>
        <p:spPr>
          <a:xfrm>
            <a:off x="3296275" y="3118275"/>
            <a:ext cx="2676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con</a:t>
            </a:r>
            <a:endParaRPr sz="9600"/>
          </a:p>
        </p:txBody>
      </p:sp>
      <p:sp>
        <p:nvSpPr>
          <p:cNvPr id="352" name="Google Shape;352;p32"/>
          <p:cNvSpPr/>
          <p:nvPr/>
        </p:nvSpPr>
        <p:spPr>
          <a:xfrm>
            <a:off x="3506423" y="3107204"/>
            <a:ext cx="2322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3" name="Google Shape;353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tan</a:t>
            </a:r>
            <a:endParaRPr sz="9600"/>
          </a:p>
        </p:txBody>
      </p:sp>
      <p:sp>
        <p:nvSpPr>
          <p:cNvPr id="359" name="Google Shape;359;p33"/>
          <p:cNvSpPr/>
          <p:nvPr/>
        </p:nvSpPr>
        <p:spPr>
          <a:xfrm>
            <a:off x="3650090" y="3096143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tas</a:t>
            </a:r>
            <a:endParaRPr sz="9600"/>
          </a:p>
        </p:txBody>
      </p:sp>
      <p:sp>
        <p:nvSpPr>
          <p:cNvPr id="366" name="Google Shape;366;p34"/>
          <p:cNvSpPr/>
          <p:nvPr/>
        </p:nvSpPr>
        <p:spPr>
          <a:xfrm>
            <a:off x="3760850" y="3085075"/>
            <a:ext cx="1814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7" name="Google Shape;367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" name="Google Shape;378;p36"/>
          <p:cNvGraphicFramePr/>
          <p:nvPr/>
        </p:nvGraphicFramePr>
        <p:xfrm>
          <a:off x="28879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{20F30A22-AFCF-458E-8994-AF042AD37B94}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79" name="Google Shape;379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Google Shape;384;p37"/>
          <p:cNvGraphicFramePr/>
          <p:nvPr/>
        </p:nvGraphicFramePr>
        <p:xfrm>
          <a:off x="22955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{20F30A22-AFCF-458E-8994-AF042AD37B94}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5" name="Google Shape;385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Palabras</a:t>
            </a:r>
            <a:endParaRPr sz="3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1454" y="1754239"/>
            <a:ext cx="3067927" cy="14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 txBox="1"/>
          <p:nvPr>
            <p:ph idx="4294967295" type="body"/>
          </p:nvPr>
        </p:nvSpPr>
        <p:spPr>
          <a:xfrm>
            <a:off x="26993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po</a:t>
            </a:r>
            <a:endParaRPr sz="9600"/>
          </a:p>
        </p:txBody>
      </p:sp>
      <p:sp>
        <p:nvSpPr>
          <p:cNvPr id="397" name="Google Shape;397;p39"/>
          <p:cNvSpPr txBox="1"/>
          <p:nvPr>
            <p:ph idx="4294967295" type="body"/>
          </p:nvPr>
        </p:nvSpPr>
        <p:spPr>
          <a:xfrm>
            <a:off x="41634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ne</a:t>
            </a:r>
            <a:endParaRPr sz="9600"/>
          </a:p>
        </p:txBody>
      </p:sp>
      <p:sp>
        <p:nvSpPr>
          <p:cNvPr id="398" name="Google Shape;398;p39"/>
          <p:cNvSpPr/>
          <p:nvPr/>
        </p:nvSpPr>
        <p:spPr>
          <a:xfrm>
            <a:off x="3125276" y="3244641"/>
            <a:ext cx="3211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9" name="Google Shape;399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"/>
          <p:cNvSpPr txBox="1"/>
          <p:nvPr>
            <p:ph idx="4294967295" type="body"/>
          </p:nvPr>
        </p:nvSpPr>
        <p:spPr>
          <a:xfrm>
            <a:off x="25882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405" name="Google Shape;405;p40"/>
          <p:cNvSpPr txBox="1"/>
          <p:nvPr>
            <p:ph idx="4294967295" type="body"/>
          </p:nvPr>
        </p:nvSpPr>
        <p:spPr>
          <a:xfrm>
            <a:off x="40732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406" name="Google Shape;406;p40"/>
          <p:cNvSpPr/>
          <p:nvPr/>
        </p:nvSpPr>
        <p:spPr>
          <a:xfrm>
            <a:off x="3065200" y="3211450"/>
            <a:ext cx="2950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7" name="Google Shape;407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1"/>
          <p:cNvSpPr txBox="1"/>
          <p:nvPr>
            <p:ph idx="4294967295" type="body"/>
          </p:nvPr>
        </p:nvSpPr>
        <p:spPr>
          <a:xfrm>
            <a:off x="26993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</a:t>
            </a:r>
            <a:endParaRPr sz="9600"/>
          </a:p>
        </p:txBody>
      </p:sp>
      <p:sp>
        <p:nvSpPr>
          <p:cNvPr id="413" name="Google Shape;413;p41"/>
          <p:cNvSpPr txBox="1"/>
          <p:nvPr>
            <p:ph idx="4294967295" type="body"/>
          </p:nvPr>
        </p:nvSpPr>
        <p:spPr>
          <a:xfrm>
            <a:off x="4315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da</a:t>
            </a:r>
            <a:endParaRPr sz="9600"/>
          </a:p>
        </p:txBody>
      </p:sp>
      <p:sp>
        <p:nvSpPr>
          <p:cNvPr id="414" name="Google Shape;414;p41"/>
          <p:cNvSpPr/>
          <p:nvPr/>
        </p:nvSpPr>
        <p:spPr>
          <a:xfrm>
            <a:off x="3269875" y="3067650"/>
            <a:ext cx="3232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5" name="Google Shape;415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2"/>
          <p:cNvSpPr txBox="1"/>
          <p:nvPr>
            <p:ph idx="4294967295" type="body"/>
          </p:nvPr>
        </p:nvSpPr>
        <p:spPr>
          <a:xfrm>
            <a:off x="2090325" y="14890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21" name="Google Shape;421;p42"/>
          <p:cNvSpPr txBox="1"/>
          <p:nvPr/>
        </p:nvSpPr>
        <p:spPr>
          <a:xfrm>
            <a:off x="3888700" y="1489075"/>
            <a:ext cx="2397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42"/>
          <p:cNvSpPr/>
          <p:nvPr/>
        </p:nvSpPr>
        <p:spPr>
          <a:xfrm>
            <a:off x="2721000" y="2840900"/>
            <a:ext cx="3317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3" name="Google Shape;423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/>
          <p:nvPr>
            <p:ph idx="4294967295" type="body"/>
          </p:nvPr>
        </p:nvSpPr>
        <p:spPr>
          <a:xfrm>
            <a:off x="2261150" y="14358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de</a:t>
            </a:r>
            <a:endParaRPr sz="9600"/>
          </a:p>
        </p:txBody>
      </p:sp>
      <p:sp>
        <p:nvSpPr>
          <p:cNvPr id="429" name="Google Shape;429;p43"/>
          <p:cNvSpPr txBox="1"/>
          <p:nvPr>
            <p:ph idx="4294967295" type="body"/>
          </p:nvPr>
        </p:nvSpPr>
        <p:spPr>
          <a:xfrm>
            <a:off x="3252725" y="14358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li</a:t>
            </a:r>
            <a:endParaRPr sz="9600"/>
          </a:p>
        </p:txBody>
      </p:sp>
      <p:sp>
        <p:nvSpPr>
          <p:cNvPr id="430" name="Google Shape;430;p43"/>
          <p:cNvSpPr txBox="1"/>
          <p:nvPr>
            <p:ph idx="4294967295" type="body"/>
          </p:nvPr>
        </p:nvSpPr>
        <p:spPr>
          <a:xfrm>
            <a:off x="4072775" y="14358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431" name="Google Shape;431;p43"/>
          <p:cNvSpPr/>
          <p:nvPr/>
        </p:nvSpPr>
        <p:spPr>
          <a:xfrm>
            <a:off x="2751701" y="2773900"/>
            <a:ext cx="3281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2" name="Google Shape;432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"/>
          <p:cNvSpPr txBox="1"/>
          <p:nvPr>
            <p:ph idx="4294967295" type="body"/>
          </p:nvPr>
        </p:nvSpPr>
        <p:spPr>
          <a:xfrm>
            <a:off x="23695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man</a:t>
            </a:r>
            <a:endParaRPr sz="9600"/>
          </a:p>
        </p:txBody>
      </p:sp>
      <p:sp>
        <p:nvSpPr>
          <p:cNvPr id="438" name="Google Shape;438;p44"/>
          <p:cNvSpPr txBox="1"/>
          <p:nvPr>
            <p:ph idx="4294967295" type="body"/>
          </p:nvPr>
        </p:nvSpPr>
        <p:spPr>
          <a:xfrm>
            <a:off x="4828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tas</a:t>
            </a:r>
            <a:endParaRPr sz="9600"/>
          </a:p>
        </p:txBody>
      </p:sp>
      <p:sp>
        <p:nvSpPr>
          <p:cNvPr id="439" name="Google Shape;439;p44"/>
          <p:cNvSpPr/>
          <p:nvPr/>
        </p:nvSpPr>
        <p:spPr>
          <a:xfrm>
            <a:off x="2551475" y="3188825"/>
            <a:ext cx="4645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0" name="Google Shape;440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"/>
          <p:cNvSpPr txBox="1"/>
          <p:nvPr>
            <p:ph idx="4294967295" type="body"/>
          </p:nvPr>
        </p:nvSpPr>
        <p:spPr>
          <a:xfrm>
            <a:off x="2207600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pas</a:t>
            </a:r>
            <a:endParaRPr sz="9600"/>
          </a:p>
        </p:txBody>
      </p:sp>
      <p:sp>
        <p:nvSpPr>
          <p:cNvPr id="446" name="Google Shape;446;p45"/>
          <p:cNvSpPr txBox="1"/>
          <p:nvPr>
            <p:ph idx="4294967295" type="body"/>
          </p:nvPr>
        </p:nvSpPr>
        <p:spPr>
          <a:xfrm>
            <a:off x="41856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47" name="Google Shape;447;p45"/>
          <p:cNvSpPr/>
          <p:nvPr/>
        </p:nvSpPr>
        <p:spPr>
          <a:xfrm>
            <a:off x="2708046" y="3209225"/>
            <a:ext cx="3422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8" name="Google Shape;448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6"/>
          <p:cNvSpPr txBox="1"/>
          <p:nvPr>
            <p:ph idx="4294967295" type="body"/>
          </p:nvPr>
        </p:nvSpPr>
        <p:spPr>
          <a:xfrm>
            <a:off x="2116650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man</a:t>
            </a:r>
            <a:endParaRPr sz="9600"/>
          </a:p>
        </p:txBody>
      </p:sp>
      <p:sp>
        <p:nvSpPr>
          <p:cNvPr id="454" name="Google Shape;454;p46"/>
          <p:cNvSpPr txBox="1"/>
          <p:nvPr>
            <p:ph idx="4294967295" type="body"/>
          </p:nvPr>
        </p:nvSpPr>
        <p:spPr>
          <a:xfrm>
            <a:off x="4828025" y="1793875"/>
            <a:ext cx="3351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da</a:t>
            </a:r>
            <a:endParaRPr sz="9600"/>
          </a:p>
        </p:txBody>
      </p:sp>
      <p:sp>
        <p:nvSpPr>
          <p:cNvPr id="455" name="Google Shape;455;p46"/>
          <p:cNvSpPr/>
          <p:nvPr/>
        </p:nvSpPr>
        <p:spPr>
          <a:xfrm>
            <a:off x="2279925" y="3078675"/>
            <a:ext cx="4349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6" name="Google Shape;456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7"/>
          <p:cNvSpPr txBox="1"/>
          <p:nvPr>
            <p:ph idx="4294967295" type="body"/>
          </p:nvPr>
        </p:nvSpPr>
        <p:spPr>
          <a:xfrm>
            <a:off x="2131400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Lu</a:t>
            </a:r>
            <a:endParaRPr sz="9600"/>
          </a:p>
        </p:txBody>
      </p:sp>
      <p:sp>
        <p:nvSpPr>
          <p:cNvPr id="462" name="Google Shape;462;p47"/>
          <p:cNvSpPr txBox="1"/>
          <p:nvPr>
            <p:ph idx="4294967295" type="body"/>
          </p:nvPr>
        </p:nvSpPr>
        <p:spPr>
          <a:xfrm>
            <a:off x="40528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cas</a:t>
            </a:r>
            <a:endParaRPr sz="9600"/>
          </a:p>
        </p:txBody>
      </p:sp>
      <p:sp>
        <p:nvSpPr>
          <p:cNvPr id="463" name="Google Shape;463;p47"/>
          <p:cNvSpPr/>
          <p:nvPr/>
        </p:nvSpPr>
        <p:spPr>
          <a:xfrm>
            <a:off x="3066425" y="3177800"/>
            <a:ext cx="3486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4" name="Google Shape;464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8"/>
          <p:cNvSpPr txBox="1"/>
          <p:nvPr>
            <p:ph idx="4294967295" type="body"/>
          </p:nvPr>
        </p:nvSpPr>
        <p:spPr>
          <a:xfrm>
            <a:off x="883875" y="1740600"/>
            <a:ext cx="2926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fan</a:t>
            </a:r>
            <a:endParaRPr sz="9600"/>
          </a:p>
        </p:txBody>
      </p:sp>
      <p:sp>
        <p:nvSpPr>
          <p:cNvPr id="470" name="Google Shape;470;p48"/>
          <p:cNvSpPr txBox="1"/>
          <p:nvPr>
            <p:ph idx="4294967295" type="body"/>
          </p:nvPr>
        </p:nvSpPr>
        <p:spPr>
          <a:xfrm>
            <a:off x="2494775" y="1740600"/>
            <a:ext cx="329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tás</a:t>
            </a:r>
            <a:endParaRPr sz="9600"/>
          </a:p>
        </p:txBody>
      </p:sp>
      <p:sp>
        <p:nvSpPr>
          <p:cNvPr id="471" name="Google Shape;471;p48"/>
          <p:cNvSpPr txBox="1"/>
          <p:nvPr/>
        </p:nvSpPr>
        <p:spPr>
          <a:xfrm>
            <a:off x="4106775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2" name="Google Shape;472;p48"/>
          <p:cNvSpPr txBox="1"/>
          <p:nvPr/>
        </p:nvSpPr>
        <p:spPr>
          <a:xfrm>
            <a:off x="5318725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3" name="Google Shape;473;p48"/>
          <p:cNvSpPr/>
          <p:nvPr/>
        </p:nvSpPr>
        <p:spPr>
          <a:xfrm>
            <a:off x="1460050" y="3133750"/>
            <a:ext cx="5919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4" name="Google Shape;474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2125" y="1377400"/>
            <a:ext cx="2320100" cy="19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g33c2af65b5b_0_9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33c2af65b5b_0_941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481" name="Google Shape;481;g33c2af65b5b_0_941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3c2af65b5b_0_947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g33c2af65b5b_0_9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33c2af65b5b_0_951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7" name="Google Shape;497;p51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{20F30A22-AFCF-458E-8994-AF042AD37B94}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98" name="Google Shape;498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Google Shape;503;g32b2e7fb97a_0_0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{20F30A22-AFCF-458E-8994-AF042AD37B94}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04" name="Google Shape;504;g32b2e7fb97a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9" name="Google Shape;509;p52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{20F30A22-AFCF-458E-8994-AF042AD37B94}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10" name="Google Shape;510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8. Palabras de alta frecuencia</a:t>
            </a:r>
            <a:endParaRPr sz="35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en</a:t>
            </a:r>
            <a:endParaRPr sz="9600"/>
          </a:p>
        </p:txBody>
      </p:sp>
      <p:pic>
        <p:nvPicPr>
          <p:cNvPr id="522" name="Google Shape;522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</a:t>
            </a:r>
            <a:endParaRPr sz="9600"/>
          </a:p>
        </p:txBody>
      </p:sp>
      <p:pic>
        <p:nvPicPr>
          <p:cNvPr id="528" name="Google Shape;528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el</a:t>
            </a:r>
            <a:endParaRPr sz="9600"/>
          </a:p>
        </p:txBody>
      </p:sp>
      <p:pic>
        <p:nvPicPr>
          <p:cNvPr id="534" name="Google Shape;534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8575" y="907453"/>
            <a:ext cx="2553699" cy="255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pic>
        <p:nvPicPr>
          <p:cNvPr id="540" name="Google Shape;540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de</a:t>
            </a:r>
            <a:endParaRPr sz="9600"/>
          </a:p>
        </p:txBody>
      </p:sp>
      <p:pic>
        <p:nvPicPr>
          <p:cNvPr id="546" name="Google Shape;546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y</a:t>
            </a:r>
            <a:endParaRPr sz="9600"/>
          </a:p>
        </p:txBody>
      </p:sp>
      <p:pic>
        <p:nvPicPr>
          <p:cNvPr id="552" name="Google Shape;552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9. Oraciones</a:t>
            </a:r>
            <a:endParaRPr sz="3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1"/>
          <p:cNvSpPr txBox="1"/>
          <p:nvPr>
            <p:ph idx="4294967295" type="body"/>
          </p:nvPr>
        </p:nvSpPr>
        <p:spPr>
          <a:xfrm>
            <a:off x="768900" y="1482325"/>
            <a:ext cx="8520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4600"/>
              <a:t>Lucas   no   come   nada.</a:t>
            </a:r>
            <a:endParaRPr sz="4600"/>
          </a:p>
        </p:txBody>
      </p:sp>
      <p:sp>
        <p:nvSpPr>
          <p:cNvPr id="564" name="Google Shape;564;p61"/>
          <p:cNvSpPr/>
          <p:nvPr/>
        </p:nvSpPr>
        <p:spPr>
          <a:xfrm>
            <a:off x="1387075" y="2252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5" name="Google Shape;565;p61"/>
          <p:cNvSpPr/>
          <p:nvPr/>
        </p:nvSpPr>
        <p:spPr>
          <a:xfrm>
            <a:off x="3215875" y="2252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6" name="Google Shape;566;p61"/>
          <p:cNvSpPr/>
          <p:nvPr/>
        </p:nvSpPr>
        <p:spPr>
          <a:xfrm>
            <a:off x="4892275" y="2252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61"/>
          <p:cNvSpPr/>
          <p:nvPr/>
        </p:nvSpPr>
        <p:spPr>
          <a:xfrm>
            <a:off x="7025875" y="22528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8" name="Google Shape;568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62"/>
          <p:cNvSpPr txBox="1"/>
          <p:nvPr>
            <p:ph idx="4294967295" type="body"/>
          </p:nvPr>
        </p:nvSpPr>
        <p:spPr>
          <a:xfrm>
            <a:off x="427525" y="913825"/>
            <a:ext cx="8520600" cy="22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4500"/>
              <a:t>Luna   come   la   pasta   de</a:t>
            </a:r>
            <a:endParaRPr sz="45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4500"/>
              <a:t>Lucas  en   el   piso.</a:t>
            </a:r>
            <a:endParaRPr sz="4500"/>
          </a:p>
        </p:txBody>
      </p:sp>
      <p:sp>
        <p:nvSpPr>
          <p:cNvPr id="574" name="Google Shape;574;p62"/>
          <p:cNvSpPr/>
          <p:nvPr/>
        </p:nvSpPr>
        <p:spPr>
          <a:xfrm>
            <a:off x="4968475" y="3091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5" name="Google Shape;575;p62"/>
          <p:cNvSpPr/>
          <p:nvPr/>
        </p:nvSpPr>
        <p:spPr>
          <a:xfrm>
            <a:off x="3749275" y="3091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6" name="Google Shape;576;p62"/>
          <p:cNvSpPr/>
          <p:nvPr/>
        </p:nvSpPr>
        <p:spPr>
          <a:xfrm>
            <a:off x="2530075" y="3091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7" name="Google Shape;577;p62"/>
          <p:cNvSpPr/>
          <p:nvPr/>
        </p:nvSpPr>
        <p:spPr>
          <a:xfrm>
            <a:off x="1006075" y="3091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8" name="Google Shape;578;p62"/>
          <p:cNvSpPr/>
          <p:nvPr/>
        </p:nvSpPr>
        <p:spPr>
          <a:xfrm>
            <a:off x="929875" y="1795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p62"/>
          <p:cNvSpPr/>
          <p:nvPr/>
        </p:nvSpPr>
        <p:spPr>
          <a:xfrm>
            <a:off x="2911075" y="1795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0" name="Google Shape;580;p62"/>
          <p:cNvSpPr/>
          <p:nvPr/>
        </p:nvSpPr>
        <p:spPr>
          <a:xfrm>
            <a:off x="4435075" y="1795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1" name="Google Shape;581;p62"/>
          <p:cNvSpPr/>
          <p:nvPr/>
        </p:nvSpPr>
        <p:spPr>
          <a:xfrm>
            <a:off x="6035275" y="1795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62"/>
          <p:cNvSpPr/>
          <p:nvPr/>
        </p:nvSpPr>
        <p:spPr>
          <a:xfrm>
            <a:off x="7711675" y="1795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3" name="Google Shape;583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2c50432ff9_0_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589" name="Google Shape;589;g32c50432ff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g32c50432ff9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50" y="1324006"/>
            <a:ext cx="7000340" cy="2495491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32c50432ff9_0_5"/>
          <p:cNvSpPr/>
          <p:nvPr/>
        </p:nvSpPr>
        <p:spPr>
          <a:xfrm>
            <a:off x="1890689" y="288251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6" name="Google Shape;596;g32c50432ff9_0_5"/>
          <p:cNvSpPr/>
          <p:nvPr/>
        </p:nvSpPr>
        <p:spPr>
          <a:xfrm>
            <a:off x="2760784" y="289234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g32c50432ff9_0_5"/>
          <p:cNvSpPr/>
          <p:nvPr/>
        </p:nvSpPr>
        <p:spPr>
          <a:xfrm>
            <a:off x="3665071" y="288273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8" name="Google Shape;598;g32c50432ff9_0_5"/>
          <p:cNvSpPr/>
          <p:nvPr/>
        </p:nvSpPr>
        <p:spPr>
          <a:xfrm>
            <a:off x="4555819" y="287289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9" name="Google Shape;599;g32c50432ff9_0_5"/>
          <p:cNvSpPr/>
          <p:nvPr/>
        </p:nvSpPr>
        <p:spPr>
          <a:xfrm>
            <a:off x="5449285" y="286328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0" name="Google Shape;600;g32c50432ff9_0_5"/>
          <p:cNvSpPr/>
          <p:nvPr/>
        </p:nvSpPr>
        <p:spPr>
          <a:xfrm>
            <a:off x="6334327" y="286257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1" name="Google Shape;601;g32c50432ff9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6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g32c50432ff9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8825" y="843375"/>
            <a:ext cx="5370325" cy="2974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32c50432ff9_0_15"/>
          <p:cNvSpPr/>
          <p:nvPr/>
        </p:nvSpPr>
        <p:spPr>
          <a:xfrm>
            <a:off x="2068937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g32c50432ff9_0_15"/>
          <p:cNvSpPr/>
          <p:nvPr/>
        </p:nvSpPr>
        <p:spPr>
          <a:xfrm>
            <a:off x="2075894" y="3506514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g32c50432ff9_0_15"/>
          <p:cNvSpPr/>
          <p:nvPr/>
        </p:nvSpPr>
        <p:spPr>
          <a:xfrm>
            <a:off x="3127489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g32c50432ff9_0_15"/>
          <p:cNvSpPr/>
          <p:nvPr/>
        </p:nvSpPr>
        <p:spPr>
          <a:xfrm>
            <a:off x="3107825" y="350651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g32c50432ff9_0_15"/>
          <p:cNvSpPr/>
          <p:nvPr/>
        </p:nvSpPr>
        <p:spPr>
          <a:xfrm>
            <a:off x="4207840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g32c50432ff9_0_15"/>
          <p:cNvSpPr/>
          <p:nvPr/>
        </p:nvSpPr>
        <p:spPr>
          <a:xfrm>
            <a:off x="4182165" y="349690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g32c50432ff9_0_15"/>
          <p:cNvSpPr/>
          <p:nvPr/>
        </p:nvSpPr>
        <p:spPr>
          <a:xfrm>
            <a:off x="5243264" y="232724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g32c50432ff9_0_15"/>
          <p:cNvSpPr/>
          <p:nvPr/>
        </p:nvSpPr>
        <p:spPr>
          <a:xfrm>
            <a:off x="5259715" y="348713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g32c50432ff9_0_15"/>
          <p:cNvSpPr/>
          <p:nvPr/>
        </p:nvSpPr>
        <p:spPr>
          <a:xfrm>
            <a:off x="6299378" y="232724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g32c50432ff9_0_15"/>
          <p:cNvSpPr/>
          <p:nvPr/>
        </p:nvSpPr>
        <p:spPr>
          <a:xfrm>
            <a:off x="6341516" y="347752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7" name="Google Shape;617;g32c50432ff9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6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g32c50432ff9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725" y="933425"/>
            <a:ext cx="7363050" cy="31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32c50432ff9_0_29"/>
          <p:cNvSpPr/>
          <p:nvPr/>
        </p:nvSpPr>
        <p:spPr>
          <a:xfrm>
            <a:off x="2682404" y="179548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g32c50432ff9_0_29"/>
          <p:cNvSpPr/>
          <p:nvPr/>
        </p:nvSpPr>
        <p:spPr>
          <a:xfrm>
            <a:off x="1419875" y="2101800"/>
            <a:ext cx="1773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5" name="Google Shape;625;g32c50432ff9_0_29"/>
          <p:cNvSpPr/>
          <p:nvPr/>
        </p:nvSpPr>
        <p:spPr>
          <a:xfrm>
            <a:off x="1746424" y="17954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6" name="Google Shape;626;g32c50432ff9_0_29"/>
          <p:cNvSpPr/>
          <p:nvPr/>
        </p:nvSpPr>
        <p:spPr>
          <a:xfrm>
            <a:off x="1714161" y="343269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7" name="Google Shape;627;g32c50432ff9_0_29"/>
          <p:cNvSpPr/>
          <p:nvPr/>
        </p:nvSpPr>
        <p:spPr>
          <a:xfrm>
            <a:off x="2626058" y="343172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8" name="Google Shape;628;g32c50432ff9_0_29"/>
          <p:cNvSpPr/>
          <p:nvPr/>
        </p:nvSpPr>
        <p:spPr>
          <a:xfrm>
            <a:off x="1436475" y="3739975"/>
            <a:ext cx="1773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g32c50432ff9_0_29"/>
          <p:cNvSpPr/>
          <p:nvPr/>
        </p:nvSpPr>
        <p:spPr>
          <a:xfrm>
            <a:off x="3834236" y="343184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g32c50432ff9_0_29"/>
          <p:cNvSpPr/>
          <p:nvPr/>
        </p:nvSpPr>
        <p:spPr>
          <a:xfrm>
            <a:off x="4804372" y="3425000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g32c50432ff9_0_29"/>
          <p:cNvSpPr/>
          <p:nvPr/>
        </p:nvSpPr>
        <p:spPr>
          <a:xfrm>
            <a:off x="3627300" y="3750025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g32c50432ff9_0_29"/>
          <p:cNvSpPr/>
          <p:nvPr/>
        </p:nvSpPr>
        <p:spPr>
          <a:xfrm>
            <a:off x="6121701" y="345606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g32c50432ff9_0_29"/>
          <p:cNvSpPr/>
          <p:nvPr/>
        </p:nvSpPr>
        <p:spPr>
          <a:xfrm>
            <a:off x="7027049" y="343890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g32c50432ff9_0_29"/>
          <p:cNvSpPr/>
          <p:nvPr/>
        </p:nvSpPr>
        <p:spPr>
          <a:xfrm>
            <a:off x="4872314" y="179405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g32c50432ff9_0_29"/>
          <p:cNvSpPr/>
          <p:nvPr/>
        </p:nvSpPr>
        <p:spPr>
          <a:xfrm>
            <a:off x="3582775" y="2100375"/>
            <a:ext cx="18459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g32c50432ff9_0_29"/>
          <p:cNvSpPr/>
          <p:nvPr/>
        </p:nvSpPr>
        <p:spPr>
          <a:xfrm>
            <a:off x="3872446" y="179405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g32c50432ff9_0_29"/>
          <p:cNvSpPr/>
          <p:nvPr/>
        </p:nvSpPr>
        <p:spPr>
          <a:xfrm>
            <a:off x="7020134" y="178422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g32c50432ff9_0_29"/>
          <p:cNvSpPr/>
          <p:nvPr/>
        </p:nvSpPr>
        <p:spPr>
          <a:xfrm>
            <a:off x="7939305" y="34470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g32c50432ff9_0_29"/>
          <p:cNvSpPr/>
          <p:nvPr/>
        </p:nvSpPr>
        <p:spPr>
          <a:xfrm>
            <a:off x="5795275" y="3752425"/>
            <a:ext cx="27018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g32c50432ff9_0_29"/>
          <p:cNvSpPr/>
          <p:nvPr/>
        </p:nvSpPr>
        <p:spPr>
          <a:xfrm>
            <a:off x="5792575" y="2090550"/>
            <a:ext cx="1773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g32c50432ff9_0_29"/>
          <p:cNvSpPr/>
          <p:nvPr/>
        </p:nvSpPr>
        <p:spPr>
          <a:xfrm>
            <a:off x="6086065" y="178422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2" name="Google Shape;642;g32c50432ff9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6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0" l="5881" r="0" t="0"/>
          <a:stretch/>
        </p:blipFill>
        <p:spPr>
          <a:xfrm>
            <a:off x="3605287" y="1188400"/>
            <a:ext cx="1933424" cy="205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2c50432ff9_0_52"/>
          <p:cNvSpPr txBox="1"/>
          <p:nvPr/>
        </p:nvSpPr>
        <p:spPr>
          <a:xfrm>
            <a:off x="387100" y="1119467"/>
            <a:ext cx="38298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pone a Lucas en la mesa.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—No te pasa nada Lucas —dice mamá.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8" name="Google Shape;648;g32c50432ff9_0_52"/>
          <p:cNvSpPr txBox="1"/>
          <p:nvPr/>
        </p:nvSpPr>
        <p:spPr>
          <a:xfrm>
            <a:off x="1072900" y="2778675"/>
            <a:ext cx="30663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Camila está en la mesa con Lucas. 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—No te pasa nada Lucas —dice Camila.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9" name="Google Shape;649;g32c50432ff9_0_52"/>
          <p:cNvSpPr txBox="1"/>
          <p:nvPr/>
        </p:nvSpPr>
        <p:spPr>
          <a:xfrm>
            <a:off x="2035500" y="3157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Pasta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0" name="Google Shape;650;g32c50432ff9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5100" y="1516076"/>
            <a:ext cx="4598426" cy="25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32c50432ff9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348" y="2826478"/>
            <a:ext cx="667650" cy="66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2c50432ff9_0_65"/>
          <p:cNvSpPr txBox="1"/>
          <p:nvPr/>
        </p:nvSpPr>
        <p:spPr>
          <a:xfrm>
            <a:off x="310900" y="416475"/>
            <a:ext cx="3829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le da pasta a Lucas.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le da pasta a Camila.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7" name="Google Shape;657;g32c50432ff9_0_65"/>
          <p:cNvSpPr txBox="1"/>
          <p:nvPr/>
        </p:nvSpPr>
        <p:spPr>
          <a:xfrm>
            <a:off x="5382025" y="416475"/>
            <a:ext cx="38298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Lucas pone la pasta en el piso. No come pasta.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Camila no pone la pasta en el piso. Sí come pasta.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8" name="Google Shape;658;g32c50432ff9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348875"/>
            <a:ext cx="3103299" cy="341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32c50432ff9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8374" y="1979850"/>
            <a:ext cx="2472300" cy="27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32c50432ff9_0_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824" y="670127"/>
            <a:ext cx="733125" cy="73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2c50432ff9_0_59"/>
          <p:cNvSpPr txBox="1"/>
          <p:nvPr/>
        </p:nvSpPr>
        <p:spPr>
          <a:xfrm>
            <a:off x="463300" y="1330875"/>
            <a:ext cx="38298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Luna come la pasta de Lucas en el piso.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6" name="Google Shape;666;g32c50432ff9_0_59"/>
          <p:cNvSpPr txBox="1"/>
          <p:nvPr/>
        </p:nvSpPr>
        <p:spPr>
          <a:xfrm>
            <a:off x="1301500" y="2626275"/>
            <a:ext cx="27627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Lucas no come nada.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7" name="Google Shape;667;g32c50432ff9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300" y="1254675"/>
            <a:ext cx="4796672" cy="263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g32c50432ff9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99" y="2667351"/>
            <a:ext cx="790000" cy="7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2c50432ff9_0_72"/>
          <p:cNvSpPr txBox="1"/>
          <p:nvPr/>
        </p:nvSpPr>
        <p:spPr>
          <a:xfrm>
            <a:off x="486625" y="2969968"/>
            <a:ext cx="3455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Lucas sí come pasta.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Camila sí come pasta.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4" name="Google Shape;674;g32c50432ff9_0_72"/>
          <p:cNvSpPr txBox="1"/>
          <p:nvPr/>
        </p:nvSpPr>
        <p:spPr>
          <a:xfrm>
            <a:off x="5541750" y="2969968"/>
            <a:ext cx="3689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sí come pasta.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Luna sí come pasta.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culmina un día fantástico.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5" name="Google Shape;675;g32c50432ff9_0_72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6" name="Google Shape;676;g32c50432ff9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675" y="442050"/>
            <a:ext cx="4511099" cy="247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32c50432ff9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3999" y="3054752"/>
            <a:ext cx="763425" cy="76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9591" y="1652911"/>
            <a:ext cx="2777550" cy="14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