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3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9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</p:sldIdLst>
  <p:sldSz cy="5143500" cx="9144000"/>
  <p:notesSz cx="6858000" cy="9144000"/>
  <p:embeddedFontLst>
    <p:embeddedFont>
      <p:font typeface="Century Gothic"/>
      <p:regular r:id="rId55"/>
      <p:bold r:id="rId56"/>
      <p:italic r:id="rId57"/>
      <p:boldItalic r:id="rId5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19AFD147-7B3B-4A13-A292-FCF60BC72669}">
  <a:tblStyle styleId="{19AFD147-7B3B-4A13-A292-FCF60BC7266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B09F4A58-BC56-4D02-BBA3-365DF6A5C735}" styleName="Table_1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slide" Target="slides/slide41.xml"/><Relationship Id="rId45" Type="http://schemas.openxmlformats.org/officeDocument/2006/relationships/slide" Target="slides/slide40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slide" Target="slides/slide43.xml"/><Relationship Id="rId47" Type="http://schemas.openxmlformats.org/officeDocument/2006/relationships/slide" Target="slides/slide42.xml"/><Relationship Id="rId49" Type="http://schemas.openxmlformats.org/officeDocument/2006/relationships/slide" Target="slides/slide4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slide" Target="slides/slide46.xml"/><Relationship Id="rId50" Type="http://schemas.openxmlformats.org/officeDocument/2006/relationships/slide" Target="slides/slide45.xml"/><Relationship Id="rId53" Type="http://schemas.openxmlformats.org/officeDocument/2006/relationships/slide" Target="slides/slide48.xml"/><Relationship Id="rId52" Type="http://schemas.openxmlformats.org/officeDocument/2006/relationships/slide" Target="slides/slide47.xml"/><Relationship Id="rId11" Type="http://schemas.openxmlformats.org/officeDocument/2006/relationships/slide" Target="slides/slide6.xml"/><Relationship Id="rId55" Type="http://schemas.openxmlformats.org/officeDocument/2006/relationships/font" Target="fonts/CenturyGothic-regular.fntdata"/><Relationship Id="rId10" Type="http://schemas.openxmlformats.org/officeDocument/2006/relationships/slide" Target="slides/slide5.xml"/><Relationship Id="rId54" Type="http://schemas.openxmlformats.org/officeDocument/2006/relationships/slide" Target="slides/slide49.xml"/><Relationship Id="rId13" Type="http://schemas.openxmlformats.org/officeDocument/2006/relationships/slide" Target="slides/slide8.xml"/><Relationship Id="rId57" Type="http://schemas.openxmlformats.org/officeDocument/2006/relationships/font" Target="fonts/CenturyGothic-italic.fntdata"/><Relationship Id="rId12" Type="http://schemas.openxmlformats.org/officeDocument/2006/relationships/slide" Target="slides/slide7.xml"/><Relationship Id="rId56" Type="http://schemas.openxmlformats.org/officeDocument/2006/relationships/font" Target="fonts/CenturyGothic-bold.fntdata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58" Type="http://schemas.openxmlformats.org/officeDocument/2006/relationships/font" Target="fonts/CenturyGothic-boldItalic.fntdata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2fa305586d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" name="Google Shape;330;g2fa305586d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g2d99a0f3df9_0_2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4" name="Google Shape;384;g2d99a0f3df9_0_2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im.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ea cada prefijo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g2e3e187b30b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0" name="Google Shape;390;g2e3e187b30b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des.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ea cada prefijo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g2e3e187b30b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6" name="Google Shape;396;g2e3e187b30b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in.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ea cada prefijo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g2e3e187b30b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2" name="Google Shape;402;g2e3e187b30b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bi.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ea cada prefijo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g33949ac0706_1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8" name="Google Shape;408;g33949ac0706_1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g2d99a0f3df9_0_2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4" name="Google Shape;414;g2d99a0f3df9_0_2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Asegúrese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que todos los estudiantes tengan una pizarra donde practicar.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Ahora,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voy a decir un prefijo en voz alta. Todos repetirán el prefijo y lo escribirán en su pizarra.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una de estos prefijos en el siguiente orden: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98450" lvl="0" marL="4572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●"/>
            </a:pP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im-, /i/, /m/, im-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98450" lvl="0" marL="4572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●"/>
            </a:pP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des-, /d/, /e/, /s/, des-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98450" lvl="0" marL="4572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●"/>
            </a:pP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in-, /i/, /n/, in-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98450" lvl="0" marL="4572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●"/>
            </a:pP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bi-, /b/, /i/, bi-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después de escribir cada prefijo para verificar su respuesta.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g33949ac0706_1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0" name="Google Shape;420;g33949ac0706_1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palabras de 2 sílabas. Asegúrate de leer cada palabra parte por parte. Luego une cada parte y lee la palabra completa.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Muestre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las diapositivas 17-22 una a la vez y diga cada palabra en voz alta junto con ellos.</a:t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g33949ac0706_1_1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6" name="Google Shape;426;g33949ac0706_1_1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prue - ba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prueba.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g2e3e187b30b_0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4" name="Google Shape;434;g2e3e187b30b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ba - ño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baño.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0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g33f97e26914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2" name="Google Shape;442;g33f97e26914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ce - na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cena.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2d99a0f3df9_0_1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" name="Google Shape;337;g2d99a0f3df9_0_1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¡Hola, lectores! Ahora vamos a practicar lo que hemos aprendido sobre las sílabas y cómo las unimos para formar palabras. ¿Listos?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8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g33f9a19b152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0" name="Google Shape;450;g33f9a19b15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suel - tan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sueltan.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6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g33f97e26914_1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8" name="Google Shape;458;g33f97e26914_1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mie - do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miedo.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4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g33f97e26914_1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6" name="Google Shape;466;g33f97e26914_1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 - cer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hacer.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2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g33949ac0706_1_1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4" name="Google Shape;474;g33949ac0706_1_1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palabras de 3 sílabas. Asegúrate de leer cada palabra parte por parte. Luego une cada parte y lee la palabra completa.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Muestre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las diapositivas 24-29 una a la vez para cada palabra.</a:t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8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g2e3e187b30b_0_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0" name="Google Shape;480;g2e3e187b30b_0_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bi - lin - güe, bilingüe.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7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g33f97e26914_1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9" name="Google Shape;489;g33f97e26914_1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 - la - bra, palabra.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6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g33f97e26914_1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8" name="Google Shape;498;g33f97e26914_1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 - re - ce, parece.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5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g33949ac0706_1_2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7" name="Google Shape;507;g33949ac0706_1_2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 - cla - ma, exclama.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4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g2e3e187b30b_0_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6" name="Google Shape;516;g2e3e187b30b_0_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 - gun - ta, pregunta.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3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g2e3e187b30b_0_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5" name="Google Shape;525;g2e3e187b30b_0_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 - bla - mos, hablamos.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g2d99a0f3df9_0_1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2" name="Google Shape;342;g2d99a0f3df9_0_1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diapositiva 4.</a:t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2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g33949ac0706_1_3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4" name="Google Shape;534;g33949ac0706_1_3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más palabras juntos. Estas son palabras más largas, con 4 o más sílabas. Asegúrate de leer parte por parte. Luego une cada parte y lee la palabra completa.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Muestre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las diapositivas 31-36 una a la vez y repita lentamente si es necesario.</a:t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8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g33949ac0706_1_3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0" name="Google Shape;540;g33949ac0706_1_3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im - pen - sa - ble, impensable. </a:t>
            </a:r>
            <a:endParaRPr sz="1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8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g33f97e26914_1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0" name="Google Shape;550;g33f97e26914_1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im - pac - ta - do, impactado. </a:t>
            </a:r>
            <a:endParaRPr sz="1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8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g33f9f12fa9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0" name="Google Shape;560;g33f9f12fa9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 - cré - du - lo, incrédulo. </a:t>
            </a:r>
            <a:endParaRPr sz="1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8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g2e3e187b30b_0_1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0" name="Google Shape;570;g2e3e187b30b_0_1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des - cu - bri - mien - to, descubrimiento. </a:t>
            </a:r>
            <a:endParaRPr sz="1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9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Google Shape;580;g33f97e26914_1_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1" name="Google Shape;581;g33f97e26914_1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car - ca - ja - da, carcajada. </a:t>
            </a:r>
            <a:endParaRPr sz="1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9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g2e3e187b30b_0_1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1" name="Google Shape;591;g2e3e187b30b_0_1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fe - li - ci - tan, felicitan. </a:t>
            </a:r>
            <a:endParaRPr sz="1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9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g33949ac0706_1_4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1" name="Google Shape;601;g33949ac0706_1_4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voy a decir unas palabras en voz alta. Todos repetirán la palabra parte por parte y escribirán la palabra en su pizarra lo mejor que puedan. ¿Listos?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Muestre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las diapositivas 38-40 una a la vez.</a:t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5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Google Shape;606;g33949ac0706_1_4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7" name="Google Shape;607;g33949ac0706_1_4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Asegúrese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que todos los estudiantes tengan una pizarra donde practicar.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Escucha la palabra. Identifica los sonidos y sus letras. Primero la sílaba, luego cada sonido y, al final, la palabra completa.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descubrimiento, des - cu - bri - mien - to, descubrimiento.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¿Cuántas sílabas tiene la palabra? (5)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des - cu - bri - mien - to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primera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des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(3)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/d/, /e/, /s/.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segunda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cu,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 /k/,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/u/.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tercera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bri,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(3) /b/, /r/, /i/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cuarta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mien,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(4) /m/,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/i/, /e/, /n/.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quinta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 /t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/, /o/.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Descubrimiento, /d/, /e/, /s/, /k/, /u/, /b/, /r/, /i/, /m/, /i/, /e/, /n/, /t/, /o/.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sus pizarras después de escribir cada palabra para verificar la respuesta. 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612;g33949ac0706_1_4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3" name="Google Shape;613;g33949ac0706_1_4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Escucha la palabra. Identifica los sonidos y sus letras. Primero la sílaba, luego cada sonido y, al final, la palabra completa.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incrédulo, in - cré - du - lo, incrédulo.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¿Cuántas sílabas tiene la palabra? (4)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in - cré - du - lo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primera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/i/, /n/.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segunda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cré,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(3) /k/,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/r/, /e/.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tercera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du,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 /d/,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/u/.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cuarta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lo,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 /l/,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/o/. Incrédulo, /i/, /n/, /k/, /r/, /e/, /d/, /u/, /l/, /o/.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sus pizarras después de escribir cada palabra para verificar la respuesta. 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g2d99a0f3df9_0_1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8" name="Google Shape;348;g2d99a0f3df9_0_1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A. Combinar sílabas en palabras</a:t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combinar sílabas para formar palabras.</a:t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Modele: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Por ejemplo: im - pac - ta - do, impactado.</a:t>
            </a:r>
            <a:r>
              <a:rPr i="1" lang="en" sz="6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im - pac - ta - do?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(im - pac - ta - do, impactado)</a:t>
            </a:r>
            <a:endParaRPr b="1" sz="12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______________________________________________________________________________________________________________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B. Segmentar palabras en sílabas</a:t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separar palabras en sílabas.</a:t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Modele: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Por ejemplo: impactado, im - pac - ta - do.</a:t>
            </a:r>
            <a:r>
              <a:rPr i="1" lang="en" sz="6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sílabas escuchamos en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impactado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 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(impactado, im - pac - ta - do)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b="1" sz="12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7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Google Shape;618;g33949ac0706_1_4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9" name="Google Shape;619;g33949ac0706_1_4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Escucha la palabra. Identifica los sonidos y sus letras. Primero la sílaba, luego cada sonido y, al final, la palabra completa.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impensable, im - pen - sa - ble, impensable.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¿Cuántas sílabas tiene la palabra? (4)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im - pen - sa - ble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primera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im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/i/, /m/.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segunda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pen,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(3) /p/,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/e/, /n/.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tercera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sa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 /s/, /a/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cuarta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ble,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(3) /b/,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/l/, /e/. Impensable, /i/, /m/, /p/, /e/, /n/, /s/, /a/, /b/, /l/, /e/.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sus pizarras después de escribir cada palabra para verificar la respuesta. 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3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Google Shape;624;g33949ac0706_1_4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5" name="Google Shape;625;g33949ac0706_1_4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oraciones. Asegúrate de prestar atención a la puntuación y la entonación de tu voz. Primero las vamos a leer despacio y luego con más fluidez.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9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Google Shape;630;g33949ac0706_1_4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1" name="Google Shape;631;g33949ac0706_1_4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primera palabra: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Cuál.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oración primero despacio y la segunda vez con fluidez.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 a los estudiantes que repitan con usted.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5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Google Shape;636;g33949ac0706_1_4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7" name="Google Shape;637;g33949ac0706_1_4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primera palabra: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oración primero despacio y la segunda vez con fluidez.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 a los estudiantes que repitan con usted.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1" name="Shape 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" name="Google Shape;642;g33949ac0706_1_4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3" name="Google Shape;643;g33949ac0706_1_4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primera palabra: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oración primero despacio y la segunda vez con fluidez.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 a los estudiantes que repitan con usted.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7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Google Shape;648;g33949ac0706_1_4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9" name="Google Shape;649;g33949ac0706_1_4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3" name="Shape 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Google Shape;654;g33949ac0706_1_4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5" name="Google Shape;655;g33949ac0706_1_4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Asegúrese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que todos los estudiantes tengan una pizarra donde practicar.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3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voy a decir una oración en voz alta. Todos repetirán la oración y escribirán todas las palabras en su pizarra lo mejor que puedan. ¿Listos?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lang="en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—¿Cuál es el alboroto? —pregunta papá.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repetir la oración juntos. 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la oración en voz alta junto con los estudiantes. Cuente las palabras en la oración si los estudiantes todavía necesitan apoyo.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que escriban todas las palabras de la oración.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Puedes dividir cada palabra en sílabas y luego en sonidos para asegurarte de escribir todos los sonidos que escuchas correctamente.</a:t>
            </a:r>
            <a:endParaRPr i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para verificar su respuesta. 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9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" name="Google Shape;660;g331c998b74d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1" name="Google Shape;661;g331c998b74d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lean la oración en voz alta y comparen su oración con la oración que muestra la diapositiva. 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a autocorregir su escritura. 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5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" name="Google Shape;666;g2e3e187b30b_0_1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7" name="Google Shape;667;g2e3e187b30b_0_1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8" name="Shape 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Google Shape;679;g2d99a0f3df9_0_1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0" name="Google Shape;680;g2d99a0f3df9_0_1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g33f9cca876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4" name="Google Shape;354;g33f9cca876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A. Combinar sílabas en palabras</a:t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im - pen - sa - ble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im - pen - sa - ble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(im - pen - sa - ble, impensable) </a:t>
            </a:r>
            <a:endParaRPr i="1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_____________________________________________________________________</a:t>
            </a:r>
            <a:endParaRPr i="1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B. Segmentar palabras en sílabas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sílabas escuchamos en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impensable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 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(impensable, im - pen - sa - ble)</a:t>
            </a:r>
            <a:endParaRPr i="1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g33f9cca876f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0" name="Google Shape;360;g33f9cca876f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A. Combinar sílabas en palabras</a:t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des - cu - bri - mien - to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des - cu - bri - mien - to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des - cu - bri - mien - to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descubrimiento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) </a:t>
            </a:r>
            <a:endParaRPr i="1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_____________________________________________________________________</a:t>
            </a:r>
            <a:endParaRPr i="1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B. Segmentar palabras en sílabas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sílabas escuchamos en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descubrimiento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 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descubrimiento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des - cu - bri - mien - to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)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g33f9cca876f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6" name="Google Shape;366;g33f9cca876f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A. Combinar sílabas en palabras</a:t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bi - lin - güe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bi - lin - güe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(bi - lin - güe, bilingüe) </a:t>
            </a:r>
            <a:endParaRPr i="1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_____________________________________________________________________</a:t>
            </a:r>
            <a:endParaRPr i="1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B. Segmentar palabras en sílabas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sílabas escuchamos en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bilingüe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 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(bilingüe, bi - lin- güe)</a:t>
            </a:r>
            <a:endParaRPr i="1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g33f9cca876f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2" name="Google Shape;372;g33f9cca876f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A. Combinar sílabas en palabras</a:t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car - ca - ja - da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car - ca - ja - da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(car - ca - ja - da, carcajada) </a:t>
            </a:r>
            <a:endParaRPr i="1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_____________________________________________________________________</a:t>
            </a:r>
            <a:endParaRPr i="1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B. Segmentar palabras en sílabas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sílabas escuchamos en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carcajada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 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(carcajada, car - ca - ja - da)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g33949ac0706_1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8" name="Google Shape;378;g33949ac0706_1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decodificar palabras con prefijos. Recuerden que un prefijo es una parte de una palabra que va al principio para darle un nuevo significado. Hoy vamos a repasar los prefijos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im-, des-, in-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bi-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i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Modele: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Im-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significa “no” o sin algo.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In-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significa “no” o que hace falta y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bi-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significa “dos” o el doble de algo.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Des-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significa “no” o “sin”. Si digo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desorden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significa que no hay orden. </a:t>
            </a:r>
            <a:endParaRPr i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leer varios prefijos y luego palabras con algunos de estos prefijos y determinar su significado. ¿Listos?</a:t>
            </a:r>
            <a:endParaRPr i="1">
              <a:solidFill>
                <a:srgbClr val="363535"/>
              </a:solidFill>
              <a:highlight>
                <a:srgbClr val="EEFF41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Muestre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las diapositivas 10-13 una a la vez y diga cada prefijo en voz alta junto con ellos. 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1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1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1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1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1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1.pn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1.pn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1.pn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1.png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1.png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1.png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1.png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Cover">
  <p:cSld name="TITLE_4_1_3">
    <p:bg>
      <p:bgPr>
        <a:noFill/>
      </p:bgPr>
    </p:bg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/>
          <p:nvPr/>
        </p:nvSpPr>
        <p:spPr>
          <a:xfrm flipH="1">
            <a:off x="5794700" y="2381696"/>
            <a:ext cx="1699500" cy="16998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" name="Google Shape;11;p2"/>
          <p:cNvSpPr/>
          <p:nvPr/>
        </p:nvSpPr>
        <p:spPr>
          <a:xfrm flipH="1">
            <a:off x="6492872" y="1604165"/>
            <a:ext cx="726300" cy="7263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" name="Google Shape;12;p2"/>
          <p:cNvSpPr/>
          <p:nvPr/>
        </p:nvSpPr>
        <p:spPr>
          <a:xfrm flipH="1">
            <a:off x="4997499" y="3649298"/>
            <a:ext cx="1035000" cy="10350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" name="Google Shape;13;p2"/>
          <p:cNvSpPr/>
          <p:nvPr/>
        </p:nvSpPr>
        <p:spPr>
          <a:xfrm flipH="1">
            <a:off x="7494189" y="3514801"/>
            <a:ext cx="518700" cy="5187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" name="Google Shape;14;p2"/>
          <p:cNvSpPr/>
          <p:nvPr/>
        </p:nvSpPr>
        <p:spPr>
          <a:xfrm flipH="1">
            <a:off x="4950775" y="1086275"/>
            <a:ext cx="1433400" cy="14334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" name="Google Shape;15;p2"/>
          <p:cNvSpPr/>
          <p:nvPr/>
        </p:nvSpPr>
        <p:spPr>
          <a:xfrm>
            <a:off x="1674370" y="2900392"/>
            <a:ext cx="1132800" cy="11331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" name="Google Shape;16;p2"/>
          <p:cNvSpPr/>
          <p:nvPr/>
        </p:nvSpPr>
        <p:spPr>
          <a:xfrm>
            <a:off x="1490817" y="2174015"/>
            <a:ext cx="726300" cy="7263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" name="Google Shape;17;p2"/>
          <p:cNvSpPr/>
          <p:nvPr/>
        </p:nvSpPr>
        <p:spPr>
          <a:xfrm>
            <a:off x="2807468" y="3250818"/>
            <a:ext cx="1433400" cy="14334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" name="Google Shape;18;p2"/>
          <p:cNvSpPr/>
          <p:nvPr/>
        </p:nvSpPr>
        <p:spPr>
          <a:xfrm>
            <a:off x="1121750" y="2831626"/>
            <a:ext cx="518700" cy="5187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" name="Google Shape;19;p2"/>
          <p:cNvSpPr/>
          <p:nvPr/>
        </p:nvSpPr>
        <p:spPr>
          <a:xfrm>
            <a:off x="2247089" y="1086275"/>
            <a:ext cx="2068800" cy="20688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" name="Google Shape;20;p2"/>
          <p:cNvSpPr/>
          <p:nvPr/>
        </p:nvSpPr>
        <p:spPr>
          <a:xfrm>
            <a:off x="1994025" y="4771850"/>
            <a:ext cx="51213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21" name="Google Shape;21;p2"/>
          <p:cNvGrpSpPr/>
          <p:nvPr/>
        </p:nvGrpSpPr>
        <p:grpSpPr>
          <a:xfrm>
            <a:off x="2081051" y="4771850"/>
            <a:ext cx="4981899" cy="259175"/>
            <a:chOff x="2188251" y="4771850"/>
            <a:chExt cx="4981899" cy="259175"/>
          </a:xfrm>
        </p:grpSpPr>
        <p:sp>
          <p:nvSpPr>
            <p:cNvPr id="22" name="Google Shape;22;p2"/>
            <p:cNvSpPr txBox="1"/>
            <p:nvPr/>
          </p:nvSpPr>
          <p:spPr>
            <a:xfrm>
              <a:off x="2650050" y="4867675"/>
              <a:ext cx="45201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Copyright © 2025 Hola Books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holabooks.com 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DO NOT DUPLICATE WITHOUT PERMISSION</a:t>
              </a:r>
              <a:endParaRPr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23" name="Google Shape;23;p2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88251" y="4771850"/>
              <a:ext cx="404281" cy="259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4" name="Google Shape;24;p2"/>
          <p:cNvSpPr/>
          <p:nvPr/>
        </p:nvSpPr>
        <p:spPr>
          <a:xfrm>
            <a:off x="-25400" y="342900"/>
            <a:ext cx="9169500" cy="685800"/>
          </a:xfrm>
          <a:prstGeom prst="rect">
            <a:avLst/>
          </a:prstGeom>
          <a:solidFill>
            <a:srgbClr val="E3F5EA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" name="Google Shape;25;p2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6" name="Google Shape;26;p2"/>
          <p:cNvSpPr/>
          <p:nvPr>
            <p:ph idx="2" type="pic"/>
          </p:nvPr>
        </p:nvSpPr>
        <p:spPr>
          <a:xfrm>
            <a:off x="3486900" y="1176775"/>
            <a:ext cx="2170200" cy="3331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66675">
              <a:srgbClr val="000000">
                <a:alpha val="33000"/>
              </a:srgbClr>
            </a:outerShdw>
          </a:effectLst>
        </p:spPr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o-divider">
  <p:cSld name="TITLE_4_1_3_1_3">
    <p:bg>
      <p:bgPr>
        <a:solidFill>
          <a:schemeClr val="accent6"/>
        </a:solidFill>
      </p:bgPr>
    </p:bg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11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1"/>
          <p:cNvSpPr txBox="1"/>
          <p:nvPr>
            <p:ph type="ctrTitle"/>
          </p:nvPr>
        </p:nvSpPr>
        <p:spPr>
          <a:xfrm>
            <a:off x="457200" y="1305925"/>
            <a:ext cx="8229600" cy="14913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93" name="Google Shape;93;p11"/>
          <p:cNvSpPr txBox="1"/>
          <p:nvPr>
            <p:ph idx="1" type="subTitle"/>
          </p:nvPr>
        </p:nvSpPr>
        <p:spPr>
          <a:xfrm>
            <a:off x="457200" y="2834125"/>
            <a:ext cx="82296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94" name="Google Shape;94;p11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FDF0B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95" name="Google Shape;95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o-celebration">
  <p:cSld name="TITLE_4_1_3_1_2_1">
    <p:bg>
      <p:bgPr>
        <a:solidFill>
          <a:schemeClr val="accent6"/>
        </a:solidFill>
      </p:bgPr>
    </p:bg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12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2"/>
          <p:cNvSpPr txBox="1"/>
          <p:nvPr>
            <p:ph type="ctrTitle"/>
          </p:nvPr>
        </p:nvSpPr>
        <p:spPr>
          <a:xfrm>
            <a:off x="457200" y="1835075"/>
            <a:ext cx="4114800" cy="6717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99" name="Google Shape;99;p12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00" name="Google Shape;100;p12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01" name="Google Shape;101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2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3" name="Google Shape;103;p12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4" name="Google Shape;104;p12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5" name="Google Shape;105;p12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6" name="Google Shape;106;p12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7" name="Google Shape;107;p12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o-Día">
  <p:cSld name="TITLE_4_1_3_1_1_2">
    <p:bg>
      <p:bgPr>
        <a:solidFill>
          <a:schemeClr val="accent6"/>
        </a:solidFill>
      </p:bgPr>
    </p:bg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13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13"/>
          <p:cNvSpPr txBox="1"/>
          <p:nvPr>
            <p:ph type="ctrTitle"/>
          </p:nvPr>
        </p:nvSpPr>
        <p:spPr>
          <a:xfrm>
            <a:off x="457213" y="2112264"/>
            <a:ext cx="8229600" cy="6129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11" name="Google Shape;111;p13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12" name="Google Shape;112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o-Section Title ">
  <p:cSld name="TITLE_4_1_3_1_1_1_2">
    <p:bg>
      <p:bgPr>
        <a:solidFill>
          <a:srgbClr val="FDF0B1"/>
        </a:solidFill>
      </p:bgPr>
    </p:bg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14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14"/>
          <p:cNvSpPr txBox="1"/>
          <p:nvPr>
            <p:ph type="ctrTitle"/>
          </p:nvPr>
        </p:nvSpPr>
        <p:spPr>
          <a:xfrm>
            <a:off x="457200" y="3470325"/>
            <a:ext cx="8229600" cy="6129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16" name="Google Shape;116;p14"/>
          <p:cNvSpPr/>
          <p:nvPr>
            <p:ph idx="2" type="pic"/>
          </p:nvPr>
        </p:nvSpPr>
        <p:spPr>
          <a:xfrm>
            <a:off x="3352800" y="1051550"/>
            <a:ext cx="2286000" cy="2286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17" name="Google Shape;117;p14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18" name="Google Shape;118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o-Generic">
  <p:cSld name="TITLE_4_1_3_1_1_1_1_2">
    <p:bg>
      <p:bgPr>
        <a:solidFill>
          <a:schemeClr val="lt1"/>
        </a:solidFill>
      </p:bgPr>
    </p:bg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120;p15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15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22" name="Google Shape;12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o-Generic+CornerIcon">
  <p:cSld name="TITLE_4_1_3_1_1_1_1_1_1">
    <p:bg>
      <p:bgPr>
        <a:solidFill>
          <a:schemeClr val="lt1"/>
        </a:solidFill>
      </p:bgPr>
    </p:bg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16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16"/>
          <p:cNvSpPr/>
          <p:nvPr/>
        </p:nvSpPr>
        <p:spPr>
          <a:xfrm>
            <a:off x="-95700" y="3685150"/>
            <a:ext cx="552900" cy="5529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6" name="Google Shape;126;p16"/>
          <p:cNvSpPr/>
          <p:nvPr/>
        </p:nvSpPr>
        <p:spPr>
          <a:xfrm>
            <a:off x="772050" y="4703625"/>
            <a:ext cx="552900" cy="5529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7" name="Google Shape;127;p16"/>
          <p:cNvSpPr/>
          <p:nvPr/>
        </p:nvSpPr>
        <p:spPr>
          <a:xfrm rot="-2701136">
            <a:off x="-200528" y="4029126"/>
            <a:ext cx="1284247" cy="1214668"/>
          </a:xfrm>
          <a:prstGeom prst="flowChartDelay">
            <a:avLst/>
          </a:prstGeom>
          <a:solidFill>
            <a:schemeClr val="accent6"/>
          </a:solidFill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8" name="Google Shape;128;p16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29" name="Google Shape;12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16"/>
          <p:cNvSpPr/>
          <p:nvPr>
            <p:ph idx="2" type="pic"/>
          </p:nvPr>
        </p:nvSpPr>
        <p:spPr>
          <a:xfrm>
            <a:off x="113275" y="4162550"/>
            <a:ext cx="822900" cy="82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31" name="Google Shape;131;p16"/>
          <p:cNvSpPr/>
          <p:nvPr/>
        </p:nvSpPr>
        <p:spPr>
          <a:xfrm rot="2700000">
            <a:off x="-625486" y="4779657"/>
            <a:ext cx="1162908" cy="69027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o-End">
  <p:cSld name="TITLE_4_1_2_1">
    <p:bg>
      <p:bgPr>
        <a:solidFill>
          <a:schemeClr val="accent6"/>
        </a:solidFill>
      </p:bgPr>
    </p:bg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Google Shape;133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55158" y="1278804"/>
            <a:ext cx="4033675" cy="258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o-Cover">
  <p:cSld name="TITLE_4_1_3_2_1">
    <p:bg>
      <p:bgPr>
        <a:noFill/>
      </p:bgPr>
    </p:bg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Google Shape;135;p18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18"/>
          <p:cNvSpPr/>
          <p:nvPr/>
        </p:nvSpPr>
        <p:spPr>
          <a:xfrm flipH="1">
            <a:off x="5794700" y="2381696"/>
            <a:ext cx="1699500" cy="16998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7" name="Google Shape;137;p18"/>
          <p:cNvSpPr/>
          <p:nvPr/>
        </p:nvSpPr>
        <p:spPr>
          <a:xfrm flipH="1">
            <a:off x="6492872" y="1604165"/>
            <a:ext cx="726300" cy="726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8" name="Google Shape;138;p18"/>
          <p:cNvSpPr/>
          <p:nvPr/>
        </p:nvSpPr>
        <p:spPr>
          <a:xfrm flipH="1">
            <a:off x="4997499" y="3649298"/>
            <a:ext cx="1035000" cy="10350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9" name="Google Shape;139;p18"/>
          <p:cNvSpPr/>
          <p:nvPr/>
        </p:nvSpPr>
        <p:spPr>
          <a:xfrm flipH="1">
            <a:off x="7494189" y="3514801"/>
            <a:ext cx="518700" cy="51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0" name="Google Shape;140;p18"/>
          <p:cNvSpPr/>
          <p:nvPr/>
        </p:nvSpPr>
        <p:spPr>
          <a:xfrm flipH="1">
            <a:off x="4950775" y="1086275"/>
            <a:ext cx="1433400" cy="14334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1" name="Google Shape;141;p18"/>
          <p:cNvSpPr/>
          <p:nvPr/>
        </p:nvSpPr>
        <p:spPr>
          <a:xfrm>
            <a:off x="1674370" y="2900392"/>
            <a:ext cx="1132800" cy="11331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2" name="Google Shape;142;p18"/>
          <p:cNvSpPr/>
          <p:nvPr/>
        </p:nvSpPr>
        <p:spPr>
          <a:xfrm>
            <a:off x="1490817" y="2174015"/>
            <a:ext cx="726300" cy="726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3" name="Google Shape;143;p18"/>
          <p:cNvSpPr/>
          <p:nvPr/>
        </p:nvSpPr>
        <p:spPr>
          <a:xfrm>
            <a:off x="2807468" y="3250818"/>
            <a:ext cx="1433400" cy="14334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4" name="Google Shape;144;p18"/>
          <p:cNvSpPr/>
          <p:nvPr/>
        </p:nvSpPr>
        <p:spPr>
          <a:xfrm>
            <a:off x="1121750" y="2831626"/>
            <a:ext cx="518700" cy="51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5" name="Google Shape;145;p18"/>
          <p:cNvSpPr/>
          <p:nvPr/>
        </p:nvSpPr>
        <p:spPr>
          <a:xfrm>
            <a:off x="2247089" y="1086275"/>
            <a:ext cx="2068800" cy="20688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6" name="Google Shape;146;p18"/>
          <p:cNvSpPr/>
          <p:nvPr/>
        </p:nvSpPr>
        <p:spPr>
          <a:xfrm>
            <a:off x="1994025" y="4771850"/>
            <a:ext cx="51213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147" name="Google Shape;147;p18"/>
          <p:cNvGrpSpPr/>
          <p:nvPr/>
        </p:nvGrpSpPr>
        <p:grpSpPr>
          <a:xfrm>
            <a:off x="2081051" y="4771850"/>
            <a:ext cx="4981899" cy="259175"/>
            <a:chOff x="2188251" y="4771850"/>
            <a:chExt cx="4981899" cy="259175"/>
          </a:xfrm>
        </p:grpSpPr>
        <p:sp>
          <p:nvSpPr>
            <p:cNvPr id="148" name="Google Shape;148;p18"/>
            <p:cNvSpPr txBox="1"/>
            <p:nvPr/>
          </p:nvSpPr>
          <p:spPr>
            <a:xfrm>
              <a:off x="2650050" y="4867675"/>
              <a:ext cx="45201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Copyright © 2025 Hola Books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holabooks.com 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DO NOT DUPLICATE WITHOUT PERMISSION</a:t>
              </a:r>
              <a:endParaRPr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149" name="Google Shape;149;p18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88251" y="4771850"/>
              <a:ext cx="404281" cy="259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50" name="Google Shape;150;p18"/>
          <p:cNvSpPr/>
          <p:nvPr/>
        </p:nvSpPr>
        <p:spPr>
          <a:xfrm>
            <a:off x="-25400" y="342900"/>
            <a:ext cx="9169500" cy="6858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1" name="Google Shape;151;p18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52" name="Google Shape;152;p18"/>
          <p:cNvSpPr/>
          <p:nvPr>
            <p:ph idx="2" type="pic"/>
          </p:nvPr>
        </p:nvSpPr>
        <p:spPr>
          <a:xfrm>
            <a:off x="3486900" y="1176775"/>
            <a:ext cx="2170200" cy="3331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66675">
              <a:srgbClr val="000000">
                <a:alpha val="33000"/>
              </a:srgbClr>
            </a:outerShdw>
          </a:effectLst>
        </p:spPr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o-divider">
  <p:cSld name="TITLE_4_1_3_1_3_1">
    <p:bg>
      <p:bgPr>
        <a:solidFill>
          <a:schemeClr val="dk2"/>
        </a:solidFill>
      </p:bgPr>
    </p:bg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19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19"/>
          <p:cNvSpPr txBox="1"/>
          <p:nvPr>
            <p:ph type="ctrTitle"/>
          </p:nvPr>
        </p:nvSpPr>
        <p:spPr>
          <a:xfrm>
            <a:off x="457200" y="1305925"/>
            <a:ext cx="8229600" cy="14913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56" name="Google Shape;156;p19"/>
          <p:cNvSpPr txBox="1"/>
          <p:nvPr>
            <p:ph idx="1" type="subTitle"/>
          </p:nvPr>
        </p:nvSpPr>
        <p:spPr>
          <a:xfrm>
            <a:off x="457200" y="2834125"/>
            <a:ext cx="82296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57" name="Google Shape;157;p19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58" name="Google Shape;15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o-celebration">
  <p:cSld name="TITLE_4_1_3_1_2_1_1">
    <p:bg>
      <p:bgPr>
        <a:solidFill>
          <a:schemeClr val="dk2"/>
        </a:solidFill>
      </p:bgPr>
    </p:bg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20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20"/>
          <p:cNvSpPr txBox="1"/>
          <p:nvPr>
            <p:ph type="ctrTitle"/>
          </p:nvPr>
        </p:nvSpPr>
        <p:spPr>
          <a:xfrm>
            <a:off x="457200" y="1835075"/>
            <a:ext cx="4114800" cy="6717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62" name="Google Shape;162;p20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63" name="Google Shape;163;p20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64" name="Google Shape;164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20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6" name="Google Shape;166;p20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7" name="Google Shape;167;p20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8" name="Google Shape;168;p20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9" name="Google Shape;169;p20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0" name="Google Shape;170;p20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divider">
  <p:cSld name="TITLE_4_1_3_1">
    <p:bg>
      <p:bgPr>
        <a:solidFill>
          <a:srgbClr val="E3F5EA"/>
        </a:solidFill>
      </p:bgPr>
    </p:bg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oogle Shape;28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3"/>
          <p:cNvSpPr txBox="1"/>
          <p:nvPr>
            <p:ph type="ctrTitle"/>
          </p:nvPr>
        </p:nvSpPr>
        <p:spPr>
          <a:xfrm>
            <a:off x="457200" y="1305925"/>
            <a:ext cx="8229600" cy="14913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30" name="Google Shape;30;p3"/>
          <p:cNvSpPr txBox="1"/>
          <p:nvPr>
            <p:ph idx="1" type="subTitle"/>
          </p:nvPr>
        </p:nvSpPr>
        <p:spPr>
          <a:xfrm>
            <a:off x="457200" y="2834125"/>
            <a:ext cx="82296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31" name="Google Shape;31;p3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2" name="Google Shape;32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o-Día ">
  <p:cSld name="TITLE_4_1_3_1_1_2_1">
    <p:bg>
      <p:bgPr>
        <a:solidFill>
          <a:schemeClr val="dk2"/>
        </a:solidFill>
      </p:bgPr>
    </p:bg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Google Shape;172;p21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21"/>
          <p:cNvSpPr txBox="1"/>
          <p:nvPr>
            <p:ph type="ctrTitle"/>
          </p:nvPr>
        </p:nvSpPr>
        <p:spPr>
          <a:xfrm>
            <a:off x="457213" y="2112264"/>
            <a:ext cx="8229600" cy="6129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74" name="Google Shape;174;p21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75" name="Google Shape;175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o-Section Title">
  <p:cSld name="TITLE_4_1_3_1_1_1_2_1">
    <p:bg>
      <p:bgPr>
        <a:solidFill>
          <a:schemeClr val="dk2"/>
        </a:solidFill>
      </p:bgPr>
    </p:bg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Google Shape;177;p22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22"/>
          <p:cNvSpPr txBox="1"/>
          <p:nvPr>
            <p:ph type="ctrTitle"/>
          </p:nvPr>
        </p:nvSpPr>
        <p:spPr>
          <a:xfrm>
            <a:off x="457200" y="3470325"/>
            <a:ext cx="8229600" cy="6129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79" name="Google Shape;179;p22"/>
          <p:cNvSpPr/>
          <p:nvPr>
            <p:ph idx="2" type="pic"/>
          </p:nvPr>
        </p:nvSpPr>
        <p:spPr>
          <a:xfrm>
            <a:off x="3352800" y="1051550"/>
            <a:ext cx="2286000" cy="2286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80" name="Google Shape;180;p22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81" name="Google Shape;181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o-Generic">
  <p:cSld name="TITLE_4_1_3_1_1_1_1_2_1">
    <p:bg>
      <p:bgPr>
        <a:solidFill>
          <a:schemeClr val="lt1"/>
        </a:solidFill>
      </p:bgPr>
    </p:bg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Google Shape;183;p23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23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85" name="Google Shape;185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o-Generic+CornerIcon">
  <p:cSld name="TITLE_4_1_3_1_1_1_1_1_1_1">
    <p:bg>
      <p:bgPr>
        <a:solidFill>
          <a:schemeClr val="lt1"/>
        </a:solidFill>
      </p:bgPr>
    </p:bg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Google Shape;187;p24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24"/>
          <p:cNvSpPr/>
          <p:nvPr/>
        </p:nvSpPr>
        <p:spPr>
          <a:xfrm>
            <a:off x="-95700" y="3685150"/>
            <a:ext cx="552900" cy="5529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9" name="Google Shape;189;p24"/>
          <p:cNvSpPr/>
          <p:nvPr/>
        </p:nvSpPr>
        <p:spPr>
          <a:xfrm>
            <a:off x="772050" y="4703625"/>
            <a:ext cx="552900" cy="5529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0" name="Google Shape;190;p24"/>
          <p:cNvSpPr/>
          <p:nvPr/>
        </p:nvSpPr>
        <p:spPr>
          <a:xfrm rot="-2701136">
            <a:off x="-200528" y="4029126"/>
            <a:ext cx="1284247" cy="1214668"/>
          </a:xfrm>
          <a:prstGeom prst="flowChartDelay">
            <a:avLst/>
          </a:prstGeom>
          <a:solidFill>
            <a:schemeClr val="dk2"/>
          </a:solidFill>
          <a:ln cap="flat" cmpd="sng" w="381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1" name="Google Shape;191;p24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92" name="Google Shape;192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24"/>
          <p:cNvSpPr/>
          <p:nvPr>
            <p:ph idx="2" type="pic"/>
          </p:nvPr>
        </p:nvSpPr>
        <p:spPr>
          <a:xfrm>
            <a:off x="113275" y="4162550"/>
            <a:ext cx="822900" cy="82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94" name="Google Shape;194;p24"/>
          <p:cNvSpPr/>
          <p:nvPr/>
        </p:nvSpPr>
        <p:spPr>
          <a:xfrm rot="2700000">
            <a:off x="-625486" y="4779657"/>
            <a:ext cx="1162908" cy="690278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o-End">
  <p:cSld name="TITLE_4_1_2_1_1">
    <p:bg>
      <p:bgPr>
        <a:solidFill>
          <a:schemeClr val="dk2"/>
        </a:solidFill>
      </p:bgPr>
    </p:bg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Google Shape;196;p2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55158" y="1278804"/>
            <a:ext cx="4033675" cy="258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Cover ">
  <p:cSld name="TITLE_4_1_3_2_2">
    <p:bg>
      <p:bgPr>
        <a:noFill/>
      </p:bgPr>
    </p:bg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Google Shape;198;p26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26"/>
          <p:cNvSpPr/>
          <p:nvPr/>
        </p:nvSpPr>
        <p:spPr>
          <a:xfrm flipH="1">
            <a:off x="5794700" y="2381696"/>
            <a:ext cx="1699500" cy="16998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0" name="Google Shape;200;p26"/>
          <p:cNvSpPr/>
          <p:nvPr/>
        </p:nvSpPr>
        <p:spPr>
          <a:xfrm flipH="1">
            <a:off x="6492872" y="1604165"/>
            <a:ext cx="726300" cy="7263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1" name="Google Shape;201;p26"/>
          <p:cNvSpPr/>
          <p:nvPr/>
        </p:nvSpPr>
        <p:spPr>
          <a:xfrm flipH="1">
            <a:off x="4997499" y="3649298"/>
            <a:ext cx="1035000" cy="10350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2" name="Google Shape;202;p26"/>
          <p:cNvSpPr/>
          <p:nvPr/>
        </p:nvSpPr>
        <p:spPr>
          <a:xfrm flipH="1">
            <a:off x="7494189" y="3514801"/>
            <a:ext cx="518700" cy="5187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3" name="Google Shape;203;p26"/>
          <p:cNvSpPr/>
          <p:nvPr/>
        </p:nvSpPr>
        <p:spPr>
          <a:xfrm flipH="1">
            <a:off x="4950775" y="1086275"/>
            <a:ext cx="1433400" cy="14334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4" name="Google Shape;204;p26"/>
          <p:cNvSpPr/>
          <p:nvPr/>
        </p:nvSpPr>
        <p:spPr>
          <a:xfrm>
            <a:off x="1674370" y="2900392"/>
            <a:ext cx="1132800" cy="11331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5" name="Google Shape;205;p26"/>
          <p:cNvSpPr/>
          <p:nvPr/>
        </p:nvSpPr>
        <p:spPr>
          <a:xfrm>
            <a:off x="1490817" y="2174015"/>
            <a:ext cx="726300" cy="7263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6" name="Google Shape;206;p26"/>
          <p:cNvSpPr/>
          <p:nvPr/>
        </p:nvSpPr>
        <p:spPr>
          <a:xfrm>
            <a:off x="2807468" y="3250818"/>
            <a:ext cx="1433400" cy="14334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7" name="Google Shape;207;p26"/>
          <p:cNvSpPr/>
          <p:nvPr/>
        </p:nvSpPr>
        <p:spPr>
          <a:xfrm>
            <a:off x="1121750" y="2831626"/>
            <a:ext cx="518700" cy="5187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8" name="Google Shape;208;p26"/>
          <p:cNvSpPr/>
          <p:nvPr/>
        </p:nvSpPr>
        <p:spPr>
          <a:xfrm>
            <a:off x="2247089" y="1086275"/>
            <a:ext cx="2068800" cy="20688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9" name="Google Shape;209;p26"/>
          <p:cNvSpPr/>
          <p:nvPr/>
        </p:nvSpPr>
        <p:spPr>
          <a:xfrm>
            <a:off x="1994025" y="4771850"/>
            <a:ext cx="51213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210" name="Google Shape;210;p26"/>
          <p:cNvGrpSpPr/>
          <p:nvPr/>
        </p:nvGrpSpPr>
        <p:grpSpPr>
          <a:xfrm>
            <a:off x="2081051" y="4771850"/>
            <a:ext cx="4981899" cy="259175"/>
            <a:chOff x="2188251" y="4771850"/>
            <a:chExt cx="4981899" cy="259175"/>
          </a:xfrm>
        </p:grpSpPr>
        <p:sp>
          <p:nvSpPr>
            <p:cNvPr id="211" name="Google Shape;211;p26"/>
            <p:cNvSpPr txBox="1"/>
            <p:nvPr/>
          </p:nvSpPr>
          <p:spPr>
            <a:xfrm>
              <a:off x="2650050" y="4867675"/>
              <a:ext cx="45201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Copyright © 2025 Hola Books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holabooks.com 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DO NOT DUPLICATE WITHOUT PERMISSION</a:t>
              </a:r>
              <a:endParaRPr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212" name="Google Shape;212;p26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88251" y="4771850"/>
              <a:ext cx="404281" cy="259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13" name="Google Shape;213;p26"/>
          <p:cNvSpPr/>
          <p:nvPr/>
        </p:nvSpPr>
        <p:spPr>
          <a:xfrm>
            <a:off x="-25400" y="342900"/>
            <a:ext cx="9169500" cy="685800"/>
          </a:xfrm>
          <a:prstGeom prst="rect">
            <a:avLst/>
          </a:prstGeom>
          <a:solidFill>
            <a:srgbClr val="C8F0FA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4" name="Google Shape;214;p26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15" name="Google Shape;215;p26"/>
          <p:cNvSpPr/>
          <p:nvPr>
            <p:ph idx="2" type="pic"/>
          </p:nvPr>
        </p:nvSpPr>
        <p:spPr>
          <a:xfrm>
            <a:off x="3486900" y="1176775"/>
            <a:ext cx="2170200" cy="3331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66675">
              <a:srgbClr val="000000">
                <a:alpha val="33000"/>
              </a:srgbClr>
            </a:outerShdw>
          </a:effectLst>
        </p:spPr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divider ">
  <p:cSld name="TITLE_4_1_3_1_3_2">
    <p:bg>
      <p:bgPr>
        <a:solidFill>
          <a:srgbClr val="C8F0FA"/>
        </a:solidFill>
      </p:bgPr>
    </p:bg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" name="Google Shape;217;p27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27"/>
          <p:cNvSpPr txBox="1"/>
          <p:nvPr>
            <p:ph type="ctrTitle"/>
          </p:nvPr>
        </p:nvSpPr>
        <p:spPr>
          <a:xfrm>
            <a:off x="457200" y="1305925"/>
            <a:ext cx="8229600" cy="14913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19" name="Google Shape;219;p27"/>
          <p:cNvSpPr txBox="1"/>
          <p:nvPr>
            <p:ph idx="1" type="subTitle"/>
          </p:nvPr>
        </p:nvSpPr>
        <p:spPr>
          <a:xfrm>
            <a:off x="457200" y="2834125"/>
            <a:ext cx="82296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20" name="Google Shape;220;p27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21" name="Google Shape;221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celebration">
  <p:cSld name="TITLE_4_1_3_1_2_1_2">
    <p:bg>
      <p:bgPr>
        <a:solidFill>
          <a:srgbClr val="C8F0FA"/>
        </a:solidFill>
      </p:bgPr>
    </p:bg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" name="Google Shape;223;p28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p28"/>
          <p:cNvSpPr txBox="1"/>
          <p:nvPr>
            <p:ph type="ctrTitle"/>
          </p:nvPr>
        </p:nvSpPr>
        <p:spPr>
          <a:xfrm>
            <a:off x="457200" y="1835075"/>
            <a:ext cx="4114800" cy="6717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25" name="Google Shape;225;p28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26" name="Google Shape;226;p28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27" name="Google Shape;227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28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rgbClr val="96DF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29" name="Google Shape;229;p28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rgbClr val="96DF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0" name="Google Shape;230;p28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rgbClr val="96DF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1" name="Google Shape;231;p28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rgbClr val="96DF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2" name="Google Shape;232;p28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rgbClr val="96DF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3" name="Google Shape;233;p28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rgbClr val="96DF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Día">
  <p:cSld name="TITLE_4_1_3_1_1_2_2">
    <p:bg>
      <p:bgPr>
        <a:solidFill>
          <a:srgbClr val="C8F0FA"/>
        </a:solidFill>
      </p:bgPr>
    </p:bg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Google Shape;235;p29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29"/>
          <p:cNvSpPr txBox="1"/>
          <p:nvPr>
            <p:ph type="ctrTitle"/>
          </p:nvPr>
        </p:nvSpPr>
        <p:spPr>
          <a:xfrm>
            <a:off x="457213" y="2112264"/>
            <a:ext cx="8229600" cy="6129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37" name="Google Shape;237;p29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38" name="Google Shape;238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Section Title">
  <p:cSld name="TITLE_4_1_3_1_1_1_2_2">
    <p:bg>
      <p:bgPr>
        <a:solidFill>
          <a:srgbClr val="C8F0FA"/>
        </a:solidFill>
      </p:bgPr>
    </p:bg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" name="Google Shape;240;p30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Google Shape;241;p30"/>
          <p:cNvSpPr txBox="1"/>
          <p:nvPr>
            <p:ph type="ctrTitle"/>
          </p:nvPr>
        </p:nvSpPr>
        <p:spPr>
          <a:xfrm>
            <a:off x="457200" y="3470325"/>
            <a:ext cx="8229600" cy="6129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42" name="Google Shape;242;p30"/>
          <p:cNvSpPr/>
          <p:nvPr>
            <p:ph idx="2" type="pic"/>
          </p:nvPr>
        </p:nvSpPr>
        <p:spPr>
          <a:xfrm>
            <a:off x="3352800" y="1051550"/>
            <a:ext cx="2286000" cy="2286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43" name="Google Shape;243;p30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44" name="Google Shape;244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celebration">
  <p:cSld name="TITLE_4_1_3_1_2">
    <p:bg>
      <p:bgPr>
        <a:solidFill>
          <a:srgbClr val="E3F5EA"/>
        </a:solidFill>
      </p:bgPr>
    </p:bg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4"/>
          <p:cNvSpPr txBox="1"/>
          <p:nvPr>
            <p:ph type="ctrTitle"/>
          </p:nvPr>
        </p:nvSpPr>
        <p:spPr>
          <a:xfrm>
            <a:off x="457200" y="1835075"/>
            <a:ext cx="4114800" cy="6717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36" name="Google Shape;36;p4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37" name="Google Shape;37;p4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8" name="Google Shape;38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4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0" name="Google Shape;40;p4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1" name="Google Shape;41;p4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" name="Google Shape;42;p4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3" name="Google Shape;43;p4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4" name="Google Shape;44;p4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Generic">
  <p:cSld name="TITLE_4_1_3_1_1_1_1_2_2">
    <p:bg>
      <p:bgPr>
        <a:solidFill>
          <a:schemeClr val="lt1"/>
        </a:solidFill>
      </p:bgPr>
    </p:bg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" name="Google Shape;246;p31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Google Shape;247;p31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48" name="Google Shape;248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Generic+CornerIcon">
  <p:cSld name="TITLE_4_1_3_1_1_1_1_1_1_2">
    <p:bg>
      <p:bgPr>
        <a:solidFill>
          <a:schemeClr val="lt1"/>
        </a:solidFill>
      </p:bgPr>
    </p:bg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" name="Google Shape;250;p32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Google Shape;251;p32"/>
          <p:cNvSpPr/>
          <p:nvPr/>
        </p:nvSpPr>
        <p:spPr>
          <a:xfrm>
            <a:off x="-95700" y="3685150"/>
            <a:ext cx="552900" cy="552900"/>
          </a:xfrm>
          <a:prstGeom prst="ellipse">
            <a:avLst/>
          </a:prstGeom>
          <a:solidFill>
            <a:srgbClr val="96DF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2" name="Google Shape;252;p32"/>
          <p:cNvSpPr/>
          <p:nvPr/>
        </p:nvSpPr>
        <p:spPr>
          <a:xfrm>
            <a:off x="772050" y="4703625"/>
            <a:ext cx="552900" cy="552900"/>
          </a:xfrm>
          <a:prstGeom prst="ellipse">
            <a:avLst/>
          </a:prstGeom>
          <a:solidFill>
            <a:srgbClr val="96DF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3" name="Google Shape;253;p32"/>
          <p:cNvSpPr/>
          <p:nvPr/>
        </p:nvSpPr>
        <p:spPr>
          <a:xfrm rot="-2701136">
            <a:off x="-200528" y="4029126"/>
            <a:ext cx="1284247" cy="1214668"/>
          </a:xfrm>
          <a:prstGeom prst="flowChartDelay">
            <a:avLst/>
          </a:prstGeom>
          <a:solidFill>
            <a:srgbClr val="C8F0FA"/>
          </a:solidFill>
          <a:ln cap="flat" cmpd="sng" w="38100">
            <a:solidFill>
              <a:srgbClr val="96DF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4" name="Google Shape;254;p32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55" name="Google Shape;255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p32"/>
          <p:cNvSpPr/>
          <p:nvPr>
            <p:ph idx="2" type="pic"/>
          </p:nvPr>
        </p:nvSpPr>
        <p:spPr>
          <a:xfrm>
            <a:off x="113275" y="4162550"/>
            <a:ext cx="822900" cy="82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57" name="Google Shape;257;p32"/>
          <p:cNvSpPr/>
          <p:nvPr/>
        </p:nvSpPr>
        <p:spPr>
          <a:xfrm rot="2700000">
            <a:off x="-625486" y="4779657"/>
            <a:ext cx="1162908" cy="690278"/>
          </a:xfrm>
          <a:prstGeom prst="rect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End">
  <p:cSld name="TITLE_4_1_2_1_2">
    <p:bg>
      <p:bgPr>
        <a:solidFill>
          <a:srgbClr val="C8F0FA"/>
        </a:solidFill>
      </p:bgPr>
    </p:bg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" name="Google Shape;259;p3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55158" y="1278804"/>
            <a:ext cx="4033675" cy="258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o-Cover">
  <p:cSld name="TITLE_4_1_3_2_3">
    <p:bg>
      <p:bgPr>
        <a:noFill/>
      </p:bgPr>
    </p:bg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1" name="Google Shape;261;p34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Google Shape;262;p34"/>
          <p:cNvSpPr/>
          <p:nvPr/>
        </p:nvSpPr>
        <p:spPr>
          <a:xfrm flipH="1">
            <a:off x="5794700" y="2381696"/>
            <a:ext cx="1699500" cy="1699800"/>
          </a:xfrm>
          <a:prstGeom prst="ellipse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3" name="Google Shape;263;p34"/>
          <p:cNvSpPr/>
          <p:nvPr/>
        </p:nvSpPr>
        <p:spPr>
          <a:xfrm flipH="1">
            <a:off x="6492872" y="1604165"/>
            <a:ext cx="726300" cy="726300"/>
          </a:xfrm>
          <a:prstGeom prst="ellipse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4" name="Google Shape;264;p34"/>
          <p:cNvSpPr/>
          <p:nvPr/>
        </p:nvSpPr>
        <p:spPr>
          <a:xfrm flipH="1">
            <a:off x="4997499" y="3649298"/>
            <a:ext cx="1035000" cy="1035000"/>
          </a:xfrm>
          <a:prstGeom prst="ellipse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5" name="Google Shape;265;p34"/>
          <p:cNvSpPr/>
          <p:nvPr/>
        </p:nvSpPr>
        <p:spPr>
          <a:xfrm flipH="1">
            <a:off x="7494189" y="3514801"/>
            <a:ext cx="518700" cy="518700"/>
          </a:xfrm>
          <a:prstGeom prst="ellipse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6" name="Google Shape;266;p34"/>
          <p:cNvSpPr/>
          <p:nvPr/>
        </p:nvSpPr>
        <p:spPr>
          <a:xfrm flipH="1">
            <a:off x="4950775" y="1086275"/>
            <a:ext cx="1433400" cy="1433400"/>
          </a:xfrm>
          <a:prstGeom prst="ellipse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7" name="Google Shape;267;p34"/>
          <p:cNvSpPr/>
          <p:nvPr/>
        </p:nvSpPr>
        <p:spPr>
          <a:xfrm>
            <a:off x="1674370" y="2900392"/>
            <a:ext cx="1132800" cy="1133100"/>
          </a:xfrm>
          <a:prstGeom prst="ellipse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8" name="Google Shape;268;p34"/>
          <p:cNvSpPr/>
          <p:nvPr/>
        </p:nvSpPr>
        <p:spPr>
          <a:xfrm>
            <a:off x="1490817" y="2174015"/>
            <a:ext cx="726300" cy="726300"/>
          </a:xfrm>
          <a:prstGeom prst="ellipse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9" name="Google Shape;269;p34"/>
          <p:cNvSpPr/>
          <p:nvPr/>
        </p:nvSpPr>
        <p:spPr>
          <a:xfrm>
            <a:off x="2807468" y="3250818"/>
            <a:ext cx="1433400" cy="1433400"/>
          </a:xfrm>
          <a:prstGeom prst="ellipse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0" name="Google Shape;270;p34"/>
          <p:cNvSpPr/>
          <p:nvPr/>
        </p:nvSpPr>
        <p:spPr>
          <a:xfrm>
            <a:off x="1121750" y="2831626"/>
            <a:ext cx="518700" cy="518700"/>
          </a:xfrm>
          <a:prstGeom prst="ellipse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1" name="Google Shape;271;p34"/>
          <p:cNvSpPr/>
          <p:nvPr/>
        </p:nvSpPr>
        <p:spPr>
          <a:xfrm>
            <a:off x="2247089" y="1086275"/>
            <a:ext cx="2068800" cy="2068800"/>
          </a:xfrm>
          <a:prstGeom prst="ellipse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2" name="Google Shape;272;p34"/>
          <p:cNvSpPr/>
          <p:nvPr/>
        </p:nvSpPr>
        <p:spPr>
          <a:xfrm>
            <a:off x="1994025" y="4771850"/>
            <a:ext cx="51213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273" name="Google Shape;273;p34"/>
          <p:cNvGrpSpPr/>
          <p:nvPr/>
        </p:nvGrpSpPr>
        <p:grpSpPr>
          <a:xfrm>
            <a:off x="2081051" y="4771850"/>
            <a:ext cx="4981899" cy="259175"/>
            <a:chOff x="2188251" y="4771850"/>
            <a:chExt cx="4981899" cy="259175"/>
          </a:xfrm>
        </p:grpSpPr>
        <p:sp>
          <p:nvSpPr>
            <p:cNvPr id="274" name="Google Shape;274;p34"/>
            <p:cNvSpPr txBox="1"/>
            <p:nvPr/>
          </p:nvSpPr>
          <p:spPr>
            <a:xfrm>
              <a:off x="2650050" y="4867675"/>
              <a:ext cx="45201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Copyright © 2025 Hola Books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holabooks.com 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DO NOT DUPLICATE WITHOUT PERMISSION</a:t>
              </a:r>
              <a:endParaRPr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275" name="Google Shape;275;p34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88251" y="4771850"/>
              <a:ext cx="404281" cy="259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76" name="Google Shape;276;p34"/>
          <p:cNvSpPr/>
          <p:nvPr/>
        </p:nvSpPr>
        <p:spPr>
          <a:xfrm>
            <a:off x="-25400" y="342900"/>
            <a:ext cx="9169500" cy="685800"/>
          </a:xfrm>
          <a:prstGeom prst="rect">
            <a:avLst/>
          </a:prstGeom>
          <a:solidFill>
            <a:srgbClr val="FFE2D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7" name="Google Shape;277;p34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78" name="Google Shape;278;p34"/>
          <p:cNvSpPr/>
          <p:nvPr>
            <p:ph idx="2" type="pic"/>
          </p:nvPr>
        </p:nvSpPr>
        <p:spPr>
          <a:xfrm>
            <a:off x="3486900" y="1176775"/>
            <a:ext cx="2170200" cy="3331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66675">
              <a:srgbClr val="000000">
                <a:alpha val="33000"/>
              </a:srgbClr>
            </a:outerShdw>
          </a:effectLst>
        </p:spPr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o-divider">
  <p:cSld name="TITLE_4_1_3_1_3_3">
    <p:bg>
      <p:bgPr>
        <a:solidFill>
          <a:srgbClr val="FFE2D6"/>
        </a:solidFill>
      </p:bgPr>
    </p:bg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0" name="Google Shape;280;p35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81" name="Google Shape;281;p35"/>
          <p:cNvSpPr txBox="1"/>
          <p:nvPr>
            <p:ph type="ctrTitle"/>
          </p:nvPr>
        </p:nvSpPr>
        <p:spPr>
          <a:xfrm>
            <a:off x="457200" y="1305925"/>
            <a:ext cx="8229600" cy="14913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82" name="Google Shape;282;p35"/>
          <p:cNvSpPr txBox="1"/>
          <p:nvPr>
            <p:ph idx="1" type="subTitle"/>
          </p:nvPr>
        </p:nvSpPr>
        <p:spPr>
          <a:xfrm>
            <a:off x="457200" y="2834125"/>
            <a:ext cx="82296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83" name="Google Shape;283;p35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84" name="Google Shape;284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o-celebration">
  <p:cSld name="TITLE_4_1_3_1_2_1_3">
    <p:bg>
      <p:bgPr>
        <a:solidFill>
          <a:schemeClr val="lt2"/>
        </a:solidFill>
      </p:bgPr>
    </p:bg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" name="Google Shape;286;p36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87" name="Google Shape;287;p36"/>
          <p:cNvSpPr txBox="1"/>
          <p:nvPr>
            <p:ph type="ctrTitle"/>
          </p:nvPr>
        </p:nvSpPr>
        <p:spPr>
          <a:xfrm>
            <a:off x="457200" y="1835075"/>
            <a:ext cx="4114800" cy="6717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88" name="Google Shape;288;p36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89" name="Google Shape;289;p36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90" name="Google Shape;290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91" name="Google Shape;291;p36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2" name="Google Shape;292;p36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3" name="Google Shape;293;p36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4" name="Google Shape;294;p36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5" name="Google Shape;295;p36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6" name="Google Shape;296;p36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o-Día">
  <p:cSld name="TITLE_4_1_3_1_1_2_3">
    <p:bg>
      <p:bgPr>
        <a:solidFill>
          <a:schemeClr val="lt2"/>
        </a:solidFill>
      </p:bgPr>
    </p:bg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8" name="Google Shape;298;p37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99" name="Google Shape;299;p37"/>
          <p:cNvSpPr txBox="1"/>
          <p:nvPr>
            <p:ph type="ctrTitle"/>
          </p:nvPr>
        </p:nvSpPr>
        <p:spPr>
          <a:xfrm>
            <a:off x="457213" y="2112264"/>
            <a:ext cx="8229600" cy="6129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300" name="Google Shape;300;p37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01" name="Google Shape;301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o-Section Title">
  <p:cSld name="TITLE_4_1_3_1_1_1_2_3">
    <p:bg>
      <p:bgPr>
        <a:solidFill>
          <a:schemeClr val="lt2"/>
        </a:solidFill>
      </p:bgPr>
    </p:bg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3" name="Google Shape;303;p38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304" name="Google Shape;304;p38"/>
          <p:cNvSpPr txBox="1"/>
          <p:nvPr>
            <p:ph type="ctrTitle"/>
          </p:nvPr>
        </p:nvSpPr>
        <p:spPr>
          <a:xfrm>
            <a:off x="457200" y="3470325"/>
            <a:ext cx="8229600" cy="6129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305" name="Google Shape;305;p38"/>
          <p:cNvSpPr/>
          <p:nvPr>
            <p:ph idx="2" type="pic"/>
          </p:nvPr>
        </p:nvSpPr>
        <p:spPr>
          <a:xfrm>
            <a:off x="3352800" y="1051550"/>
            <a:ext cx="2286000" cy="2286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306" name="Google Shape;306;p38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07" name="Google Shape;307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o-Generic">
  <p:cSld name="TITLE_4_1_3_1_1_1_1_2_3">
    <p:bg>
      <p:bgPr>
        <a:solidFill>
          <a:schemeClr val="lt1"/>
        </a:solidFill>
      </p:bgPr>
    </p:bg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" name="Google Shape;309;p39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310" name="Google Shape;310;p39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11" name="Google Shape;311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o-Generic+CornerIcon">
  <p:cSld name="TITLE_4_1_3_1_1_1_1_1_1_3">
    <p:bg>
      <p:bgPr>
        <a:solidFill>
          <a:schemeClr val="lt1"/>
        </a:solidFill>
      </p:bgPr>
    </p:bg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3" name="Google Shape;313;p40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314" name="Google Shape;314;p40"/>
          <p:cNvSpPr/>
          <p:nvPr/>
        </p:nvSpPr>
        <p:spPr>
          <a:xfrm>
            <a:off x="-95700" y="3685150"/>
            <a:ext cx="552900" cy="552900"/>
          </a:xfrm>
          <a:prstGeom prst="ellipse">
            <a:avLst/>
          </a:prstGeom>
          <a:solidFill>
            <a:srgbClr val="FCB49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15" name="Google Shape;315;p40"/>
          <p:cNvSpPr/>
          <p:nvPr/>
        </p:nvSpPr>
        <p:spPr>
          <a:xfrm>
            <a:off x="772050" y="4703625"/>
            <a:ext cx="552900" cy="552900"/>
          </a:xfrm>
          <a:prstGeom prst="ellipse">
            <a:avLst/>
          </a:prstGeom>
          <a:solidFill>
            <a:srgbClr val="FCB49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16" name="Google Shape;316;p40"/>
          <p:cNvSpPr/>
          <p:nvPr/>
        </p:nvSpPr>
        <p:spPr>
          <a:xfrm rot="-2701136">
            <a:off x="-200528" y="4029126"/>
            <a:ext cx="1284247" cy="1214668"/>
          </a:xfrm>
          <a:prstGeom prst="flowChartDelay">
            <a:avLst/>
          </a:prstGeom>
          <a:solidFill>
            <a:schemeClr val="lt2"/>
          </a:solidFill>
          <a:ln cap="flat" cmpd="sng" w="38100">
            <a:solidFill>
              <a:srgbClr val="FCB49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17" name="Google Shape;317;p40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18" name="Google Shape;318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319" name="Google Shape;319;p40"/>
          <p:cNvSpPr/>
          <p:nvPr>
            <p:ph idx="2" type="pic"/>
          </p:nvPr>
        </p:nvSpPr>
        <p:spPr>
          <a:xfrm>
            <a:off x="113275" y="4162550"/>
            <a:ext cx="822900" cy="82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320" name="Google Shape;320;p40"/>
          <p:cNvSpPr/>
          <p:nvPr/>
        </p:nvSpPr>
        <p:spPr>
          <a:xfrm rot="2700000">
            <a:off x="-625486" y="4779657"/>
            <a:ext cx="1162908" cy="69027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Día">
  <p:cSld name="TITLE_4_1_3_1_1">
    <p:bg>
      <p:bgPr>
        <a:solidFill>
          <a:srgbClr val="E3F5EA"/>
        </a:solidFill>
      </p:bgPr>
    </p:bg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Google Shape;46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5"/>
          <p:cNvSpPr txBox="1"/>
          <p:nvPr>
            <p:ph type="ctrTitle"/>
          </p:nvPr>
        </p:nvSpPr>
        <p:spPr>
          <a:xfrm>
            <a:off x="457213" y="2112264"/>
            <a:ext cx="8229600" cy="6129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48" name="Google Shape;48;p5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9" name="Google Shape;49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o-End">
  <p:cSld name="TITLE_4_1_2_1_3">
    <p:bg>
      <p:bgPr>
        <a:solidFill>
          <a:srgbClr val="FFE2D6"/>
        </a:solidFill>
      </p:bgPr>
    </p:bg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2" name="Google Shape;322;p4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55158" y="1278804"/>
            <a:ext cx="4033675" cy="258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MAIN_POINT_1_1"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ext Slide" type="titleOnly">
  <p:cSld name="TITLE_ONLY"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4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326" name="Google Shape;326;p4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  <p:sp>
        <p:nvSpPr>
          <p:cNvPr id="327" name="Google Shape;327;p43"/>
          <p:cNvSpPr txBox="1"/>
          <p:nvPr>
            <p:ph idx="1" type="body"/>
          </p:nvPr>
        </p:nvSpPr>
        <p:spPr>
          <a:xfrm>
            <a:off x="311700" y="1017725"/>
            <a:ext cx="8520600" cy="249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indent="-342900" lvl="0" marL="457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Section Title">
  <p:cSld name="TITLE_4_1_3_1_1_1">
    <p:bg>
      <p:bgPr>
        <a:solidFill>
          <a:srgbClr val="E3F5EA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6"/>
          <p:cNvSpPr txBox="1"/>
          <p:nvPr>
            <p:ph type="ctrTitle"/>
          </p:nvPr>
        </p:nvSpPr>
        <p:spPr>
          <a:xfrm>
            <a:off x="457200" y="3470325"/>
            <a:ext cx="8229600" cy="6129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53" name="Google Shape;53;p6"/>
          <p:cNvSpPr/>
          <p:nvPr>
            <p:ph idx="2" type="pic"/>
          </p:nvPr>
        </p:nvSpPr>
        <p:spPr>
          <a:xfrm>
            <a:off x="3352800" y="1051550"/>
            <a:ext cx="2286000" cy="2286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54" name="Google Shape;54;p6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5" name="Google Shape;55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Generic">
  <p:cSld name="TITLE_4_1_3_1_1_1_1">
    <p:bg>
      <p:bgPr>
        <a:solidFill>
          <a:schemeClr val="lt1"/>
        </a:solid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Google Shape;57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7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9" name="Google Shape;59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Generic+CornerIcon">
  <p:cSld name="TITLE_4_1_3_1_1_1_1_1">
    <p:bg>
      <p:bgPr>
        <a:solidFill>
          <a:schemeClr val="lt1"/>
        </a:solidFill>
      </p:bgPr>
    </p:bg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8"/>
          <p:cNvSpPr/>
          <p:nvPr/>
        </p:nvSpPr>
        <p:spPr>
          <a:xfrm>
            <a:off x="-95700" y="3685150"/>
            <a:ext cx="552900" cy="552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3" name="Google Shape;63;p8"/>
          <p:cNvSpPr/>
          <p:nvPr/>
        </p:nvSpPr>
        <p:spPr>
          <a:xfrm>
            <a:off x="772050" y="4703625"/>
            <a:ext cx="552900" cy="552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4" name="Google Shape;64;p8"/>
          <p:cNvSpPr/>
          <p:nvPr/>
        </p:nvSpPr>
        <p:spPr>
          <a:xfrm rot="-2701136">
            <a:off x="-200528" y="4029126"/>
            <a:ext cx="1284247" cy="1214668"/>
          </a:xfrm>
          <a:prstGeom prst="flowChartDelay">
            <a:avLst/>
          </a:prstGeom>
          <a:solidFill>
            <a:srgbClr val="E3F5EA"/>
          </a:solidFill>
          <a:ln cap="flat" cmpd="sng" w="38100">
            <a:solidFill>
              <a:srgbClr val="99DBB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5" name="Google Shape;65;p8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6" name="Google Shape;66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8"/>
          <p:cNvSpPr/>
          <p:nvPr>
            <p:ph idx="2" type="pic"/>
          </p:nvPr>
        </p:nvSpPr>
        <p:spPr>
          <a:xfrm>
            <a:off x="113275" y="4162550"/>
            <a:ext cx="822900" cy="82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68" name="Google Shape;68;p8"/>
          <p:cNvSpPr/>
          <p:nvPr/>
        </p:nvSpPr>
        <p:spPr>
          <a:xfrm rot="2700000">
            <a:off x="-625486" y="4779657"/>
            <a:ext cx="1162908" cy="690278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End">
  <p:cSld name="TITLE_4_1_2">
    <p:bg>
      <p:bgPr>
        <a:solidFill>
          <a:srgbClr val="E3F5EA"/>
        </a:solid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55158" y="1278804"/>
            <a:ext cx="4033675" cy="258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o-Cover">
  <p:cSld name="TITLE_4_1_3_2">
    <p:bg>
      <p:bgPr>
        <a:noFill/>
      </p:bgPr>
    </p:bg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oogle Shape;72;p10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0"/>
          <p:cNvSpPr/>
          <p:nvPr/>
        </p:nvSpPr>
        <p:spPr>
          <a:xfrm flipH="1">
            <a:off x="5794700" y="2381696"/>
            <a:ext cx="1699500" cy="16998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4" name="Google Shape;74;p10"/>
          <p:cNvSpPr/>
          <p:nvPr/>
        </p:nvSpPr>
        <p:spPr>
          <a:xfrm flipH="1">
            <a:off x="6492872" y="1604165"/>
            <a:ext cx="726300" cy="7263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5" name="Google Shape;75;p10"/>
          <p:cNvSpPr/>
          <p:nvPr/>
        </p:nvSpPr>
        <p:spPr>
          <a:xfrm flipH="1">
            <a:off x="4997499" y="3649298"/>
            <a:ext cx="1035000" cy="10350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6" name="Google Shape;76;p10"/>
          <p:cNvSpPr/>
          <p:nvPr/>
        </p:nvSpPr>
        <p:spPr>
          <a:xfrm flipH="1">
            <a:off x="7494189" y="3514801"/>
            <a:ext cx="518700" cy="5187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7" name="Google Shape;77;p10"/>
          <p:cNvSpPr/>
          <p:nvPr/>
        </p:nvSpPr>
        <p:spPr>
          <a:xfrm flipH="1">
            <a:off x="4950775" y="1086275"/>
            <a:ext cx="1433400" cy="14334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8" name="Google Shape;78;p10"/>
          <p:cNvSpPr/>
          <p:nvPr/>
        </p:nvSpPr>
        <p:spPr>
          <a:xfrm>
            <a:off x="1674370" y="2900392"/>
            <a:ext cx="1132800" cy="11331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9" name="Google Shape;79;p10"/>
          <p:cNvSpPr/>
          <p:nvPr/>
        </p:nvSpPr>
        <p:spPr>
          <a:xfrm>
            <a:off x="1490817" y="2174015"/>
            <a:ext cx="726300" cy="7263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0" name="Google Shape;80;p10"/>
          <p:cNvSpPr/>
          <p:nvPr/>
        </p:nvSpPr>
        <p:spPr>
          <a:xfrm>
            <a:off x="2807468" y="3250818"/>
            <a:ext cx="1433400" cy="14334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1" name="Google Shape;81;p10"/>
          <p:cNvSpPr/>
          <p:nvPr/>
        </p:nvSpPr>
        <p:spPr>
          <a:xfrm>
            <a:off x="1121750" y="2831626"/>
            <a:ext cx="518700" cy="5187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2" name="Google Shape;82;p10"/>
          <p:cNvSpPr/>
          <p:nvPr/>
        </p:nvSpPr>
        <p:spPr>
          <a:xfrm>
            <a:off x="2247089" y="1086275"/>
            <a:ext cx="2068800" cy="20688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3" name="Google Shape;83;p10"/>
          <p:cNvSpPr/>
          <p:nvPr/>
        </p:nvSpPr>
        <p:spPr>
          <a:xfrm>
            <a:off x="1994025" y="4771850"/>
            <a:ext cx="51213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84" name="Google Shape;84;p10"/>
          <p:cNvGrpSpPr/>
          <p:nvPr/>
        </p:nvGrpSpPr>
        <p:grpSpPr>
          <a:xfrm>
            <a:off x="2081051" y="4771850"/>
            <a:ext cx="4981899" cy="259175"/>
            <a:chOff x="2188251" y="4771850"/>
            <a:chExt cx="4981899" cy="259175"/>
          </a:xfrm>
        </p:grpSpPr>
        <p:sp>
          <p:nvSpPr>
            <p:cNvPr id="85" name="Google Shape;85;p10"/>
            <p:cNvSpPr txBox="1"/>
            <p:nvPr/>
          </p:nvSpPr>
          <p:spPr>
            <a:xfrm>
              <a:off x="2650050" y="4867675"/>
              <a:ext cx="45201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Copyright © 2025 Hola Books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holabooks.com 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DO NOT DUPLICATE WITHOUT PERMISSION</a:t>
              </a:r>
              <a:endParaRPr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86" name="Google Shape;86;p10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88251" y="4771850"/>
              <a:ext cx="404281" cy="259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7" name="Google Shape;87;p10"/>
          <p:cNvSpPr/>
          <p:nvPr/>
        </p:nvSpPr>
        <p:spPr>
          <a:xfrm>
            <a:off x="-25400" y="342900"/>
            <a:ext cx="9169500" cy="685800"/>
          </a:xfrm>
          <a:prstGeom prst="rect">
            <a:avLst/>
          </a:prstGeom>
          <a:solidFill>
            <a:schemeClr val="accent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8" name="Google Shape;88;p10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89" name="Google Shape;89;p10"/>
          <p:cNvSpPr/>
          <p:nvPr>
            <p:ph idx="2" type="pic"/>
          </p:nvPr>
        </p:nvSpPr>
        <p:spPr>
          <a:xfrm>
            <a:off x="3486900" y="1176775"/>
            <a:ext cx="2170200" cy="3331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66675">
              <a:srgbClr val="000000">
                <a:alpha val="33000"/>
              </a:srgbClr>
            </a:outerShdw>
          </a:effectLst>
        </p:spPr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40" Type="http://schemas.openxmlformats.org/officeDocument/2006/relationships/slideLayout" Target="../slideLayouts/slideLayout40.xml"/><Relationship Id="rId20" Type="http://schemas.openxmlformats.org/officeDocument/2006/relationships/slideLayout" Target="../slideLayouts/slideLayout20.xml"/><Relationship Id="rId42" Type="http://schemas.openxmlformats.org/officeDocument/2006/relationships/slideLayout" Target="../slideLayouts/slideLayout42.xml"/><Relationship Id="rId41" Type="http://schemas.openxmlformats.org/officeDocument/2006/relationships/slideLayout" Target="../slideLayouts/slideLayout41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43" Type="http://schemas.openxmlformats.org/officeDocument/2006/relationships/theme" Target="../theme/theme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29" Type="http://schemas.openxmlformats.org/officeDocument/2006/relationships/slideLayout" Target="../slideLayouts/slideLayout29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11.xml"/><Relationship Id="rId33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10.xml"/><Relationship Id="rId32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13.xml"/><Relationship Id="rId35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12.xml"/><Relationship Id="rId34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15.xml"/><Relationship Id="rId37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14.xml"/><Relationship Id="rId36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17.xml"/><Relationship Id="rId39" Type="http://schemas.openxmlformats.org/officeDocument/2006/relationships/slideLayout" Target="../slideLayouts/slideLayout39.xml"/><Relationship Id="rId16" Type="http://schemas.openxmlformats.org/officeDocument/2006/relationships/slideLayout" Target="../slideLayouts/slideLayout16.xml"/><Relationship Id="rId38" Type="http://schemas.openxmlformats.org/officeDocument/2006/relationships/slideLayout" Target="../slideLayouts/slideLayout38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457200"/>
            <a:ext cx="8229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363535"/>
              </a:buClr>
              <a:buSzPts val="2400"/>
              <a:buFont typeface="Century Gothic"/>
              <a:buNone/>
              <a:defRPr b="1" sz="24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152475"/>
            <a:ext cx="8229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342900" lvl="0" marL="4572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800"/>
              <a:buFont typeface="Century Gothic"/>
              <a:buChar char="●"/>
              <a:defRPr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42900" lvl="1" marL="9144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800"/>
              <a:buFont typeface="Century Gothic"/>
              <a:buChar char="○"/>
              <a:defRPr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17500" lvl="2" marL="13716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400"/>
              <a:buFont typeface="Century Gothic"/>
              <a:buChar char="■"/>
              <a:defRPr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17500" lvl="3" marL="18288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400"/>
              <a:buFont typeface="Century Gothic"/>
              <a:buChar char="●"/>
              <a:defRPr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98450" lvl="4" marL="22860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○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98450" lvl="5" marL="27432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■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98450" lvl="6" marL="32004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●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98450" lvl="7" marL="36576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○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98450" lvl="8" marL="4114800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rgbClr val="363535"/>
              </a:buClr>
              <a:buSzPts val="1100"/>
              <a:buFont typeface="Century Gothic"/>
              <a:buChar char="■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  <p:sldLayoutId id="2147483682" r:id="rId35"/>
    <p:sldLayoutId id="2147483683" r:id="rId36"/>
    <p:sldLayoutId id="2147483684" r:id="rId37"/>
    <p:sldLayoutId id="2147483685" r:id="rId38"/>
    <p:sldLayoutId id="2147483686" r:id="rId39"/>
    <p:sldLayoutId id="2147483687" r:id="rId40"/>
    <p:sldLayoutId id="2147483688" r:id="rId41"/>
    <p:sldLayoutId id="2147483689" r:id="rId4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1620">
          <p15:clr>
            <a:srgbClr val="E46962"/>
          </p15:clr>
        </p15:guide>
        <p15:guide id="2" pos="2880">
          <p15:clr>
            <a:srgbClr val="E46962"/>
          </p15:clr>
        </p15:guide>
        <p15:guide id="3" pos="288">
          <p15:clr>
            <a:srgbClr val="E46962"/>
          </p15:clr>
        </p15:guide>
        <p15:guide id="4" pos="5472">
          <p15:clr>
            <a:srgbClr val="E46962"/>
          </p15:clr>
        </p15:guide>
        <p15:guide id="5" orient="horz" pos="288">
          <p15:clr>
            <a:srgbClr val="E46962"/>
          </p15:clr>
        </p15:guide>
        <p15:guide id="6" orient="horz" pos="2963">
          <p15:clr>
            <a:srgbClr val="E46962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5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0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3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1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5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5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6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5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5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5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6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5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5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5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5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5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7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5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15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15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15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15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15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10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13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1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Relationship Id="rId4" Type="http://schemas.openxmlformats.org/officeDocument/2006/relationships/image" Target="../media/image22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13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19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15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15.pn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15.pn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10.pn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13.pn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15.pn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23.png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0.xml"/><Relationship Id="rId2" Type="http://schemas.openxmlformats.org/officeDocument/2006/relationships/notesSlide" Target="../notesSlides/notesSlide49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Relationship Id="rId4" Type="http://schemas.openxmlformats.org/officeDocument/2006/relationships/image" Target="../media/image2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Relationship Id="rId4" Type="http://schemas.openxmlformats.org/officeDocument/2006/relationships/image" Target="../media/image1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Relationship Id="rId4" Type="http://schemas.openxmlformats.org/officeDocument/2006/relationships/image" Target="../media/image1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Relationship Id="rId4" Type="http://schemas.openxmlformats.org/officeDocument/2006/relationships/image" Target="../media/image2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2" name="Google Shape;332;p44" title="Screenshot 2025-03-13 at 9.28.00 AM.png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149" r="139" t="0"/>
          <a:stretch/>
        </p:blipFill>
        <p:spPr>
          <a:xfrm>
            <a:off x="3486900" y="1325983"/>
            <a:ext cx="2170202" cy="3331204"/>
          </a:xfrm>
          <a:prstGeom prst="rect">
            <a:avLst/>
          </a:prstGeom>
        </p:spPr>
      </p:pic>
      <p:sp>
        <p:nvSpPr>
          <p:cNvPr id="333" name="Google Shape;333;p44"/>
          <p:cNvSpPr txBox="1"/>
          <p:nvPr>
            <p:ph type="ctrTitle"/>
          </p:nvPr>
        </p:nvSpPr>
        <p:spPr>
          <a:xfrm>
            <a:off x="311700" y="458700"/>
            <a:ext cx="8520600" cy="4617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4343"/>
                </a:solidFill>
              </a:rPr>
              <a:t>Presentación de fonética</a:t>
            </a:r>
            <a:endParaRPr/>
          </a:p>
        </p:txBody>
      </p:sp>
      <p:sp>
        <p:nvSpPr>
          <p:cNvPr id="334" name="Google Shape;334;p44"/>
          <p:cNvSpPr txBox="1"/>
          <p:nvPr/>
        </p:nvSpPr>
        <p:spPr>
          <a:xfrm>
            <a:off x="8030050" y="1540150"/>
            <a:ext cx="1133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29.3</a:t>
            </a:r>
            <a:endParaRPr sz="1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6" name="Google Shape;386;p5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387" name="Google Shape;387;p53"/>
          <p:cNvSpPr txBox="1"/>
          <p:nvPr/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im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2" name="Google Shape;392;p5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393" name="Google Shape;393;p54"/>
          <p:cNvSpPr txBox="1"/>
          <p:nvPr/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des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8" name="Google Shape;398;p5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399" name="Google Shape;399;p55"/>
          <p:cNvSpPr txBox="1"/>
          <p:nvPr/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4" name="Google Shape;404;p5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05" name="Google Shape;405;p56"/>
          <p:cNvSpPr txBox="1"/>
          <p:nvPr/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bi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" name="Google Shape;410;p5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411" name="Google Shape;411;p57"/>
          <p:cNvSpPr txBox="1"/>
          <p:nvPr/>
        </p:nvSpPr>
        <p:spPr>
          <a:xfrm>
            <a:off x="310900" y="3415125"/>
            <a:ext cx="83886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3. Dictado</a:t>
            </a:r>
            <a:endParaRPr b="1" sz="3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6" name="Google Shape;416;p5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graphicFrame>
        <p:nvGraphicFramePr>
          <p:cNvPr id="417" name="Google Shape;417;p58"/>
          <p:cNvGraphicFramePr/>
          <p:nvPr/>
        </p:nvGraphicFramePr>
        <p:xfrm>
          <a:off x="2635475" y="16626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{19AFD147-7B3B-4A13-A292-FCF60BC72669}</a:tableStyleId>
              </a:tblPr>
              <a:tblGrid>
                <a:gridCol w="1936525"/>
                <a:gridCol w="1936525"/>
              </a:tblGrid>
              <a:tr h="1818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59"/>
          <p:cNvSpPr txBox="1"/>
          <p:nvPr/>
        </p:nvSpPr>
        <p:spPr>
          <a:xfrm>
            <a:off x="310900" y="3415125"/>
            <a:ext cx="83886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4</a:t>
            </a: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Palabras</a:t>
            </a: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con 2 </a:t>
            </a: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sílabas</a:t>
            </a: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b="1" sz="3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23" name="Google Shape;423;p5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52807" y="1051548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8" name="Google Shape;428;p6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29" name="Google Shape;429;p60"/>
          <p:cNvSpPr txBox="1"/>
          <p:nvPr/>
        </p:nvSpPr>
        <p:spPr>
          <a:xfrm>
            <a:off x="2004938" y="1594750"/>
            <a:ext cx="3207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prue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30" name="Google Shape;430;p60"/>
          <p:cNvSpPr txBox="1"/>
          <p:nvPr/>
        </p:nvSpPr>
        <p:spPr>
          <a:xfrm>
            <a:off x="4418066" y="1594763"/>
            <a:ext cx="2721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ba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31" name="Google Shape;431;p60"/>
          <p:cNvSpPr/>
          <p:nvPr/>
        </p:nvSpPr>
        <p:spPr>
          <a:xfrm>
            <a:off x="2171938" y="3055525"/>
            <a:ext cx="46932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6" name="Google Shape;436;p6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37" name="Google Shape;437;p61"/>
          <p:cNvSpPr txBox="1"/>
          <p:nvPr/>
        </p:nvSpPr>
        <p:spPr>
          <a:xfrm>
            <a:off x="2422388" y="1647013"/>
            <a:ext cx="28173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ba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38" name="Google Shape;438;p61"/>
          <p:cNvSpPr txBox="1"/>
          <p:nvPr/>
        </p:nvSpPr>
        <p:spPr>
          <a:xfrm>
            <a:off x="4180613" y="1647013"/>
            <a:ext cx="2541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ño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39" name="Google Shape;439;p61"/>
          <p:cNvSpPr/>
          <p:nvPr/>
        </p:nvSpPr>
        <p:spPr>
          <a:xfrm>
            <a:off x="2940313" y="3003288"/>
            <a:ext cx="34935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3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4" name="Google Shape;444;p6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45" name="Google Shape;445;p62"/>
          <p:cNvSpPr txBox="1"/>
          <p:nvPr/>
        </p:nvSpPr>
        <p:spPr>
          <a:xfrm>
            <a:off x="2439700" y="1647013"/>
            <a:ext cx="27381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ce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46" name="Google Shape;446;p62"/>
          <p:cNvSpPr txBox="1"/>
          <p:nvPr/>
        </p:nvSpPr>
        <p:spPr>
          <a:xfrm>
            <a:off x="3966200" y="1647013"/>
            <a:ext cx="27381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na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47" name="Google Shape;447;p62"/>
          <p:cNvSpPr/>
          <p:nvPr/>
        </p:nvSpPr>
        <p:spPr>
          <a:xfrm>
            <a:off x="3031175" y="3003294"/>
            <a:ext cx="32478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45"/>
          <p:cNvSpPr txBox="1"/>
          <p:nvPr/>
        </p:nvSpPr>
        <p:spPr>
          <a:xfrm>
            <a:off x="377700" y="2017650"/>
            <a:ext cx="83886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Día 1 </a:t>
            </a:r>
            <a:endParaRPr b="1" sz="6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2" name="Google Shape;452;p6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53" name="Google Shape;453;p63"/>
          <p:cNvSpPr txBox="1"/>
          <p:nvPr/>
        </p:nvSpPr>
        <p:spPr>
          <a:xfrm>
            <a:off x="2173000" y="1641200"/>
            <a:ext cx="27381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suel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54" name="Google Shape;454;p63"/>
          <p:cNvSpPr txBox="1"/>
          <p:nvPr/>
        </p:nvSpPr>
        <p:spPr>
          <a:xfrm>
            <a:off x="4232900" y="1641200"/>
            <a:ext cx="27381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tan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55" name="Google Shape;455;p63"/>
          <p:cNvSpPr/>
          <p:nvPr/>
        </p:nvSpPr>
        <p:spPr>
          <a:xfrm>
            <a:off x="2306475" y="3009092"/>
            <a:ext cx="44139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9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" name="Google Shape;460;p6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61" name="Google Shape;461;p64"/>
          <p:cNvSpPr txBox="1"/>
          <p:nvPr/>
        </p:nvSpPr>
        <p:spPr>
          <a:xfrm>
            <a:off x="2068038" y="1588225"/>
            <a:ext cx="36024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mie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62" name="Google Shape;462;p64"/>
          <p:cNvSpPr txBox="1"/>
          <p:nvPr/>
        </p:nvSpPr>
        <p:spPr>
          <a:xfrm>
            <a:off x="4534963" y="1588225"/>
            <a:ext cx="2541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63" name="Google Shape;463;p64"/>
          <p:cNvSpPr/>
          <p:nvPr/>
        </p:nvSpPr>
        <p:spPr>
          <a:xfrm>
            <a:off x="2742613" y="3062075"/>
            <a:ext cx="39714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7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8" name="Google Shape;468;p6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69" name="Google Shape;469;p65"/>
          <p:cNvSpPr txBox="1"/>
          <p:nvPr/>
        </p:nvSpPr>
        <p:spPr>
          <a:xfrm>
            <a:off x="2030000" y="1588225"/>
            <a:ext cx="36024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70" name="Google Shape;470;p65"/>
          <p:cNvSpPr txBox="1"/>
          <p:nvPr/>
        </p:nvSpPr>
        <p:spPr>
          <a:xfrm>
            <a:off x="4125700" y="1588225"/>
            <a:ext cx="29883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cer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71" name="Google Shape;471;p65"/>
          <p:cNvSpPr/>
          <p:nvPr/>
        </p:nvSpPr>
        <p:spPr>
          <a:xfrm>
            <a:off x="2869275" y="3062075"/>
            <a:ext cx="41268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5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p66"/>
          <p:cNvSpPr txBox="1"/>
          <p:nvPr/>
        </p:nvSpPr>
        <p:spPr>
          <a:xfrm>
            <a:off x="310900" y="3415125"/>
            <a:ext cx="83886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5</a:t>
            </a: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Palabras con 3 </a:t>
            </a: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sílabas</a:t>
            </a: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b="1" sz="3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77" name="Google Shape;477;p6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52807" y="1051548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2" name="Google Shape;482;p6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83" name="Google Shape;483;p67"/>
          <p:cNvSpPr txBox="1"/>
          <p:nvPr/>
        </p:nvSpPr>
        <p:spPr>
          <a:xfrm>
            <a:off x="1785600" y="1580800"/>
            <a:ext cx="23862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bi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84" name="Google Shape;484;p67"/>
          <p:cNvSpPr txBox="1"/>
          <p:nvPr/>
        </p:nvSpPr>
        <p:spPr>
          <a:xfrm>
            <a:off x="2524635" y="1580800"/>
            <a:ext cx="33639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lin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85" name="Google Shape;485;p67"/>
          <p:cNvSpPr txBox="1"/>
          <p:nvPr/>
        </p:nvSpPr>
        <p:spPr>
          <a:xfrm>
            <a:off x="4673700" y="1580800"/>
            <a:ext cx="26847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güe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86" name="Google Shape;486;p67"/>
          <p:cNvSpPr/>
          <p:nvPr/>
        </p:nvSpPr>
        <p:spPr>
          <a:xfrm>
            <a:off x="2352200" y="3069500"/>
            <a:ext cx="50061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0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" name="Google Shape;491;p6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92" name="Google Shape;492;p68"/>
          <p:cNvSpPr txBox="1"/>
          <p:nvPr/>
        </p:nvSpPr>
        <p:spPr>
          <a:xfrm>
            <a:off x="1660600" y="1580800"/>
            <a:ext cx="23319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93" name="Google Shape;493;p68"/>
          <p:cNvSpPr txBox="1"/>
          <p:nvPr/>
        </p:nvSpPr>
        <p:spPr>
          <a:xfrm>
            <a:off x="2845695" y="1580800"/>
            <a:ext cx="28668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94" name="Google Shape;494;p68"/>
          <p:cNvSpPr txBox="1"/>
          <p:nvPr/>
        </p:nvSpPr>
        <p:spPr>
          <a:xfrm>
            <a:off x="4224507" y="1580800"/>
            <a:ext cx="32589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bra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95" name="Google Shape;495;p68"/>
          <p:cNvSpPr/>
          <p:nvPr/>
        </p:nvSpPr>
        <p:spPr>
          <a:xfrm>
            <a:off x="1849617" y="3069495"/>
            <a:ext cx="53151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9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0" name="Google Shape;500;p6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501" name="Google Shape;501;p69"/>
          <p:cNvSpPr txBox="1"/>
          <p:nvPr/>
        </p:nvSpPr>
        <p:spPr>
          <a:xfrm>
            <a:off x="1854363" y="1575000"/>
            <a:ext cx="23319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02" name="Google Shape;502;p69"/>
          <p:cNvSpPr txBox="1"/>
          <p:nvPr/>
        </p:nvSpPr>
        <p:spPr>
          <a:xfrm>
            <a:off x="3139662" y="1575000"/>
            <a:ext cx="27111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03" name="Google Shape;503;p69"/>
          <p:cNvSpPr txBox="1"/>
          <p:nvPr/>
        </p:nvSpPr>
        <p:spPr>
          <a:xfrm>
            <a:off x="4375433" y="1575000"/>
            <a:ext cx="29142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ce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04" name="Google Shape;504;p69"/>
          <p:cNvSpPr/>
          <p:nvPr/>
        </p:nvSpPr>
        <p:spPr>
          <a:xfrm>
            <a:off x="2111258" y="3075306"/>
            <a:ext cx="47571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8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9" name="Google Shape;509;p7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510" name="Google Shape;510;p70"/>
          <p:cNvSpPr txBox="1"/>
          <p:nvPr/>
        </p:nvSpPr>
        <p:spPr>
          <a:xfrm>
            <a:off x="1634187" y="1633050"/>
            <a:ext cx="18513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11" name="Google Shape;511;p70"/>
          <p:cNvSpPr txBox="1"/>
          <p:nvPr/>
        </p:nvSpPr>
        <p:spPr>
          <a:xfrm>
            <a:off x="2414973" y="1633050"/>
            <a:ext cx="35508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cla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12" name="Google Shape;512;p70"/>
          <p:cNvSpPr txBox="1"/>
          <p:nvPr/>
        </p:nvSpPr>
        <p:spPr>
          <a:xfrm>
            <a:off x="4864116" y="1633050"/>
            <a:ext cx="26457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13" name="Google Shape;513;p70"/>
          <p:cNvSpPr/>
          <p:nvPr/>
        </p:nvSpPr>
        <p:spPr>
          <a:xfrm>
            <a:off x="1768738" y="3017250"/>
            <a:ext cx="55434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7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8" name="Google Shape;518;p7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519" name="Google Shape;519;p71"/>
          <p:cNvSpPr txBox="1"/>
          <p:nvPr/>
        </p:nvSpPr>
        <p:spPr>
          <a:xfrm>
            <a:off x="1253163" y="1594950"/>
            <a:ext cx="25632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20" name="Google Shape;520;p71"/>
          <p:cNvSpPr txBox="1"/>
          <p:nvPr/>
        </p:nvSpPr>
        <p:spPr>
          <a:xfrm>
            <a:off x="2872148" y="1594950"/>
            <a:ext cx="35814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gun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21" name="Google Shape;521;p71"/>
          <p:cNvSpPr txBox="1"/>
          <p:nvPr/>
        </p:nvSpPr>
        <p:spPr>
          <a:xfrm>
            <a:off x="5066638" y="1594950"/>
            <a:ext cx="28242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ta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22" name="Google Shape;522;p71"/>
          <p:cNvSpPr/>
          <p:nvPr/>
        </p:nvSpPr>
        <p:spPr>
          <a:xfrm>
            <a:off x="1557963" y="3055350"/>
            <a:ext cx="58839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6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7" name="Google Shape;527;p7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528" name="Google Shape;528;p72"/>
          <p:cNvSpPr txBox="1"/>
          <p:nvPr/>
        </p:nvSpPr>
        <p:spPr>
          <a:xfrm>
            <a:off x="1462650" y="1554050"/>
            <a:ext cx="18513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29" name="Google Shape;529;p72"/>
          <p:cNvSpPr txBox="1"/>
          <p:nvPr/>
        </p:nvSpPr>
        <p:spPr>
          <a:xfrm>
            <a:off x="2881150" y="1554050"/>
            <a:ext cx="24114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bla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30" name="Google Shape;530;p72"/>
          <p:cNvSpPr txBox="1"/>
          <p:nvPr/>
        </p:nvSpPr>
        <p:spPr>
          <a:xfrm>
            <a:off x="4986628" y="1554050"/>
            <a:ext cx="2694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mos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31" name="Google Shape;531;p72"/>
          <p:cNvSpPr/>
          <p:nvPr/>
        </p:nvSpPr>
        <p:spPr>
          <a:xfrm>
            <a:off x="1462650" y="2988350"/>
            <a:ext cx="62187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46"/>
          <p:cNvSpPr txBox="1"/>
          <p:nvPr>
            <p:ph type="ctrTitle"/>
          </p:nvPr>
        </p:nvSpPr>
        <p:spPr>
          <a:xfrm>
            <a:off x="457200" y="3515725"/>
            <a:ext cx="8229600" cy="5388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/>
              <a:t>1. Conciencia fonémica </a:t>
            </a:r>
            <a:endParaRPr sz="3500"/>
          </a:p>
        </p:txBody>
      </p:sp>
      <p:pic>
        <p:nvPicPr>
          <p:cNvPr id="345" name="Google Shape;345;p4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528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5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p73"/>
          <p:cNvSpPr txBox="1"/>
          <p:nvPr/>
        </p:nvSpPr>
        <p:spPr>
          <a:xfrm>
            <a:off x="310900" y="3415125"/>
            <a:ext cx="83886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6</a:t>
            </a: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Palabras con 4 o más </a:t>
            </a: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sílabas</a:t>
            </a: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b="1" sz="3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37" name="Google Shape;537;p7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52807" y="1051548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" name="Google Shape;542;p7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543" name="Google Shape;543;p74"/>
          <p:cNvSpPr txBox="1"/>
          <p:nvPr/>
        </p:nvSpPr>
        <p:spPr>
          <a:xfrm>
            <a:off x="943238" y="1591350"/>
            <a:ext cx="26751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im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44" name="Google Shape;544;p74"/>
          <p:cNvSpPr txBox="1"/>
          <p:nvPr/>
        </p:nvSpPr>
        <p:spPr>
          <a:xfrm>
            <a:off x="2353763" y="1591350"/>
            <a:ext cx="25719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pen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45" name="Google Shape;545;p74"/>
          <p:cNvSpPr txBox="1"/>
          <p:nvPr/>
        </p:nvSpPr>
        <p:spPr>
          <a:xfrm>
            <a:off x="4036163" y="1591350"/>
            <a:ext cx="27921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sa</a:t>
            </a:r>
            <a:endParaRPr b="0" i="0" sz="9600" u="none" cap="none" strike="noStrike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46" name="Google Shape;546;p74"/>
          <p:cNvSpPr txBox="1"/>
          <p:nvPr/>
        </p:nvSpPr>
        <p:spPr>
          <a:xfrm>
            <a:off x="5883263" y="1591350"/>
            <a:ext cx="23175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ble</a:t>
            </a:r>
            <a:endParaRPr b="0" i="0" sz="9600" u="none" cap="none" strike="noStrike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47" name="Google Shape;547;p74"/>
          <p:cNvSpPr/>
          <p:nvPr/>
        </p:nvSpPr>
        <p:spPr>
          <a:xfrm>
            <a:off x="950738" y="3058960"/>
            <a:ext cx="71739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" name="Google Shape;552;p7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553" name="Google Shape;553;p75"/>
          <p:cNvSpPr txBox="1"/>
          <p:nvPr/>
        </p:nvSpPr>
        <p:spPr>
          <a:xfrm>
            <a:off x="1095638" y="1579738"/>
            <a:ext cx="26751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im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54" name="Google Shape;554;p75"/>
          <p:cNvSpPr txBox="1"/>
          <p:nvPr/>
        </p:nvSpPr>
        <p:spPr>
          <a:xfrm>
            <a:off x="2429963" y="1579738"/>
            <a:ext cx="31872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pac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55" name="Google Shape;555;p75"/>
          <p:cNvSpPr txBox="1"/>
          <p:nvPr/>
        </p:nvSpPr>
        <p:spPr>
          <a:xfrm>
            <a:off x="3959963" y="1579738"/>
            <a:ext cx="31872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ta</a:t>
            </a:r>
            <a:endParaRPr b="0" i="0" sz="9600" u="none" cap="none" strike="noStrike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56" name="Google Shape;556;p75"/>
          <p:cNvSpPr txBox="1"/>
          <p:nvPr/>
        </p:nvSpPr>
        <p:spPr>
          <a:xfrm>
            <a:off x="5730863" y="1579738"/>
            <a:ext cx="23175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</a:t>
            </a:r>
            <a:endParaRPr b="0" i="0" sz="9600" u="none" cap="none" strike="noStrike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57" name="Google Shape;557;p75"/>
          <p:cNvSpPr/>
          <p:nvPr/>
        </p:nvSpPr>
        <p:spPr>
          <a:xfrm>
            <a:off x="1110313" y="3070569"/>
            <a:ext cx="68022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2" name="Google Shape;562;p7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563" name="Google Shape;563;p76"/>
          <p:cNvSpPr txBox="1"/>
          <p:nvPr/>
        </p:nvSpPr>
        <p:spPr>
          <a:xfrm>
            <a:off x="1517838" y="1637775"/>
            <a:ext cx="26751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64" name="Google Shape;564;p76"/>
          <p:cNvSpPr txBox="1"/>
          <p:nvPr/>
        </p:nvSpPr>
        <p:spPr>
          <a:xfrm>
            <a:off x="1937763" y="1637775"/>
            <a:ext cx="31872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cré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65" name="Google Shape;565;p76"/>
          <p:cNvSpPr txBox="1"/>
          <p:nvPr/>
        </p:nvSpPr>
        <p:spPr>
          <a:xfrm>
            <a:off x="3696363" y="1637775"/>
            <a:ext cx="31872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du</a:t>
            </a:r>
            <a:endParaRPr b="0" i="0" sz="9600" u="none" cap="none" strike="noStrike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66" name="Google Shape;566;p76"/>
          <p:cNvSpPr txBox="1"/>
          <p:nvPr/>
        </p:nvSpPr>
        <p:spPr>
          <a:xfrm>
            <a:off x="5653043" y="1637788"/>
            <a:ext cx="19731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lo</a:t>
            </a:r>
            <a:endParaRPr b="0" i="0" sz="9600" u="none" cap="none" strike="noStrike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67" name="Google Shape;567;p76"/>
          <p:cNvSpPr/>
          <p:nvPr/>
        </p:nvSpPr>
        <p:spPr>
          <a:xfrm>
            <a:off x="1532513" y="3012500"/>
            <a:ext cx="57237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2" name="Google Shape;572;p7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573" name="Google Shape;573;p77"/>
          <p:cNvSpPr txBox="1"/>
          <p:nvPr/>
        </p:nvSpPr>
        <p:spPr>
          <a:xfrm>
            <a:off x="475875" y="1636364"/>
            <a:ext cx="2798700" cy="14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84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des</a:t>
            </a:r>
            <a:endParaRPr sz="84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74" name="Google Shape;574;p77"/>
          <p:cNvSpPr txBox="1"/>
          <p:nvPr/>
        </p:nvSpPr>
        <p:spPr>
          <a:xfrm>
            <a:off x="1919900" y="1636364"/>
            <a:ext cx="2251800" cy="14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84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cu</a:t>
            </a:r>
            <a:endParaRPr sz="84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75" name="Google Shape;575;p77"/>
          <p:cNvSpPr txBox="1"/>
          <p:nvPr/>
        </p:nvSpPr>
        <p:spPr>
          <a:xfrm>
            <a:off x="3602300" y="1636364"/>
            <a:ext cx="2129100" cy="14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lang="en" sz="84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bri</a:t>
            </a:r>
            <a:endParaRPr b="0" i="0" sz="8400" u="none" cap="none" strike="noStrike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76" name="Google Shape;576;p77"/>
          <p:cNvSpPr txBox="1"/>
          <p:nvPr/>
        </p:nvSpPr>
        <p:spPr>
          <a:xfrm>
            <a:off x="4848825" y="1636364"/>
            <a:ext cx="3756300" cy="14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lang="en" sz="84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mien</a:t>
            </a:r>
            <a:endParaRPr b="0" i="0" sz="8400" u="none" cap="none" strike="noStrike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77" name="Google Shape;577;p77"/>
          <p:cNvSpPr/>
          <p:nvPr/>
        </p:nvSpPr>
        <p:spPr>
          <a:xfrm>
            <a:off x="497100" y="2800375"/>
            <a:ext cx="81498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78" name="Google Shape;578;p77"/>
          <p:cNvSpPr txBox="1"/>
          <p:nvPr/>
        </p:nvSpPr>
        <p:spPr>
          <a:xfrm>
            <a:off x="7363425" y="1636364"/>
            <a:ext cx="1304700" cy="14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lang="en" sz="84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</a:t>
            </a:r>
            <a:endParaRPr b="0" i="0" sz="8400" u="none" cap="none" strike="noStrike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2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" name="Google Shape;583;p7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584" name="Google Shape;584;p78"/>
          <p:cNvSpPr txBox="1"/>
          <p:nvPr/>
        </p:nvSpPr>
        <p:spPr>
          <a:xfrm>
            <a:off x="826200" y="1585538"/>
            <a:ext cx="23175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car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85" name="Google Shape;585;p78"/>
          <p:cNvSpPr txBox="1"/>
          <p:nvPr/>
        </p:nvSpPr>
        <p:spPr>
          <a:xfrm>
            <a:off x="2336225" y="1585538"/>
            <a:ext cx="29289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86" name="Google Shape;586;p78"/>
          <p:cNvSpPr txBox="1"/>
          <p:nvPr/>
        </p:nvSpPr>
        <p:spPr>
          <a:xfrm>
            <a:off x="4171025" y="1585538"/>
            <a:ext cx="21291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ja</a:t>
            </a:r>
            <a:endParaRPr b="0" i="0" sz="9600" u="none" cap="none" strike="noStrike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87" name="Google Shape;587;p78"/>
          <p:cNvSpPr txBox="1"/>
          <p:nvPr/>
        </p:nvSpPr>
        <p:spPr>
          <a:xfrm>
            <a:off x="5680500" y="1585538"/>
            <a:ext cx="26373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da</a:t>
            </a:r>
            <a:endParaRPr b="0" i="0" sz="9600" u="none" cap="none" strike="noStrike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88" name="Google Shape;588;p78"/>
          <p:cNvSpPr/>
          <p:nvPr/>
        </p:nvSpPr>
        <p:spPr>
          <a:xfrm>
            <a:off x="1016575" y="3064750"/>
            <a:ext cx="66117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2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" name="Google Shape;593;p7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594" name="Google Shape;594;p79"/>
          <p:cNvSpPr txBox="1"/>
          <p:nvPr/>
        </p:nvSpPr>
        <p:spPr>
          <a:xfrm>
            <a:off x="2034688" y="1641050"/>
            <a:ext cx="23175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fe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95" name="Google Shape;595;p79"/>
          <p:cNvSpPr txBox="1"/>
          <p:nvPr/>
        </p:nvSpPr>
        <p:spPr>
          <a:xfrm>
            <a:off x="2411913" y="1641050"/>
            <a:ext cx="22518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li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96" name="Google Shape;596;p79"/>
          <p:cNvSpPr txBox="1"/>
          <p:nvPr/>
        </p:nvSpPr>
        <p:spPr>
          <a:xfrm>
            <a:off x="2951313" y="1641050"/>
            <a:ext cx="26919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ci</a:t>
            </a:r>
            <a:endParaRPr b="0" i="0" sz="9600" u="none" cap="none" strike="noStrike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97" name="Google Shape;597;p79"/>
          <p:cNvSpPr txBox="1"/>
          <p:nvPr/>
        </p:nvSpPr>
        <p:spPr>
          <a:xfrm>
            <a:off x="4417413" y="1641050"/>
            <a:ext cx="26919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tan</a:t>
            </a:r>
            <a:endParaRPr b="0" i="0" sz="9600" u="none" cap="none" strike="noStrike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98" name="Google Shape;598;p79"/>
          <p:cNvSpPr/>
          <p:nvPr/>
        </p:nvSpPr>
        <p:spPr>
          <a:xfrm>
            <a:off x="2046569" y="3009239"/>
            <a:ext cx="48957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2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3" name="Google Shape;603;p8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604" name="Google Shape;604;p80"/>
          <p:cNvSpPr txBox="1"/>
          <p:nvPr/>
        </p:nvSpPr>
        <p:spPr>
          <a:xfrm>
            <a:off x="310900" y="3415125"/>
            <a:ext cx="83886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7. Dictado</a:t>
            </a:r>
            <a:endParaRPr b="1" sz="3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8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9" name="Google Shape;609;p8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graphicFrame>
        <p:nvGraphicFramePr>
          <p:cNvPr id="610" name="Google Shape;610;p81"/>
          <p:cNvGraphicFramePr/>
          <p:nvPr/>
        </p:nvGraphicFramePr>
        <p:xfrm>
          <a:off x="421575" y="196208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{B09F4A58-BC56-4D02-BBA3-365DF6A5C735}</a:tableStyleId>
              </a:tblPr>
              <a:tblGrid>
                <a:gridCol w="639875"/>
                <a:gridCol w="639875"/>
                <a:gridCol w="639875"/>
                <a:gridCol w="639875"/>
                <a:gridCol w="639875"/>
                <a:gridCol w="639875"/>
                <a:gridCol w="639875"/>
                <a:gridCol w="639875"/>
                <a:gridCol w="639875"/>
                <a:gridCol w="639875"/>
                <a:gridCol w="639875"/>
                <a:gridCol w="639875"/>
                <a:gridCol w="639875"/>
              </a:tblGrid>
              <a:tr h="10525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4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" name="Google Shape;615;p8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graphicFrame>
        <p:nvGraphicFramePr>
          <p:cNvPr id="616" name="Google Shape;616;p82"/>
          <p:cNvGraphicFramePr/>
          <p:nvPr/>
        </p:nvGraphicFramePr>
        <p:xfrm>
          <a:off x="952500" y="194693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{19AFD147-7B3B-4A13-A292-FCF60BC72669}</a:tableStyleId>
              </a:tblPr>
              <a:tblGrid>
                <a:gridCol w="804325"/>
                <a:gridCol w="804325"/>
                <a:gridCol w="804325"/>
                <a:gridCol w="804325"/>
                <a:gridCol w="804325"/>
                <a:gridCol w="804325"/>
                <a:gridCol w="804325"/>
                <a:gridCol w="804325"/>
                <a:gridCol w="804325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0" name="Google Shape;350;p4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pic>
        <p:nvPicPr>
          <p:cNvPr id="351" name="Google Shape;351;p47" title="Screenshot 2025-03-13 at 9.29.28 AM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52500" y="440813"/>
            <a:ext cx="5038976" cy="4261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0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1" name="Google Shape;621;p8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graphicFrame>
        <p:nvGraphicFramePr>
          <p:cNvPr id="622" name="Google Shape;622;p83"/>
          <p:cNvGraphicFramePr/>
          <p:nvPr/>
        </p:nvGraphicFramePr>
        <p:xfrm>
          <a:off x="355750" y="211131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{B09F4A58-BC56-4D02-BBA3-365DF6A5C735}</a:tableStyleId>
              </a:tblPr>
              <a:tblGrid>
                <a:gridCol w="833100"/>
                <a:gridCol w="833100"/>
                <a:gridCol w="833100"/>
                <a:gridCol w="833100"/>
                <a:gridCol w="833100"/>
                <a:gridCol w="833100"/>
                <a:gridCol w="833100"/>
                <a:gridCol w="833100"/>
                <a:gridCol w="833100"/>
                <a:gridCol w="833100"/>
              </a:tblGrid>
              <a:tr h="1315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6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7" name="Google Shape;627;p8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628" name="Google Shape;628;p84"/>
          <p:cNvSpPr txBox="1"/>
          <p:nvPr/>
        </p:nvSpPr>
        <p:spPr>
          <a:xfrm>
            <a:off x="310900" y="3415125"/>
            <a:ext cx="83886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8</a:t>
            </a: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Oraciones</a:t>
            </a:r>
            <a:endParaRPr b="1" sz="3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2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3" name="Google Shape;633;p8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634" name="Google Shape;634;p85"/>
          <p:cNvSpPr txBox="1"/>
          <p:nvPr/>
        </p:nvSpPr>
        <p:spPr>
          <a:xfrm>
            <a:off x="311700" y="1101325"/>
            <a:ext cx="8520600" cy="249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lang="en" sz="4500">
                <a:latin typeface="Century Gothic"/>
                <a:ea typeface="Century Gothic"/>
                <a:cs typeface="Century Gothic"/>
                <a:sym typeface="Century Gothic"/>
              </a:rPr>
              <a:t>—¿Cuál es el alboroto? —pregunta papá.</a:t>
            </a:r>
            <a:endParaRPr sz="45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t/>
            </a:r>
            <a:endParaRPr sz="45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8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9" name="Google Shape;639;p8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640" name="Google Shape;640;p86"/>
          <p:cNvSpPr txBox="1"/>
          <p:nvPr/>
        </p:nvSpPr>
        <p:spPr>
          <a:xfrm>
            <a:off x="311700" y="1101325"/>
            <a:ext cx="8520600" cy="329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lang="en" sz="4500">
                <a:latin typeface="Century Gothic"/>
                <a:ea typeface="Century Gothic"/>
                <a:cs typeface="Century Gothic"/>
                <a:sym typeface="Century Gothic"/>
              </a:rPr>
              <a:t>—Vamos a decir algo en inglés y vas a ver lo que hace Fibi —explica Sara.</a:t>
            </a:r>
            <a:endParaRPr sz="45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t/>
            </a:r>
            <a:endParaRPr sz="45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4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" name="Google Shape;645;p8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646" name="Google Shape;646;p87"/>
          <p:cNvSpPr txBox="1"/>
          <p:nvPr/>
        </p:nvSpPr>
        <p:spPr>
          <a:xfrm>
            <a:off x="311700" y="1101325"/>
            <a:ext cx="8520600" cy="167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4500">
                <a:latin typeface="Century Gothic"/>
                <a:ea typeface="Century Gothic"/>
                <a:cs typeface="Century Gothic"/>
                <a:sym typeface="Century Gothic"/>
              </a:rPr>
              <a:t>—Es la gata más inteligente del mundo —agrega Sara.</a:t>
            </a:r>
            <a:endParaRPr sz="45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0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1" name="Google Shape;651;p8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652" name="Google Shape;652;p88"/>
          <p:cNvSpPr txBox="1"/>
          <p:nvPr/>
        </p:nvSpPr>
        <p:spPr>
          <a:xfrm>
            <a:off x="310900" y="3415125"/>
            <a:ext cx="83886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9. Dictado</a:t>
            </a:r>
            <a:endParaRPr b="1" sz="3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6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7" name="Google Shape;657;p8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658" name="Google Shape;658;p89"/>
          <p:cNvSpPr txBox="1"/>
          <p:nvPr/>
        </p:nvSpPr>
        <p:spPr>
          <a:xfrm>
            <a:off x="311700" y="1710925"/>
            <a:ext cx="8520600" cy="8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4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____________________________.</a:t>
            </a:r>
            <a:endParaRPr sz="4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2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3" name="Google Shape;663;p9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664" name="Google Shape;664;p90"/>
          <p:cNvSpPr txBox="1"/>
          <p:nvPr/>
        </p:nvSpPr>
        <p:spPr>
          <a:xfrm>
            <a:off x="311700" y="1101325"/>
            <a:ext cx="8520600" cy="249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lang="en" sz="4500">
                <a:latin typeface="Century Gothic"/>
                <a:ea typeface="Century Gothic"/>
                <a:cs typeface="Century Gothic"/>
                <a:sym typeface="Century Gothic"/>
              </a:rPr>
              <a:t>—¿Cuál es el alboroto? —pregunta papá.</a:t>
            </a:r>
            <a:endParaRPr sz="4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t/>
            </a:r>
            <a:endParaRPr sz="4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668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Google Shape;669;p91"/>
          <p:cNvSpPr txBox="1"/>
          <p:nvPr>
            <p:ph type="ctrTitle"/>
          </p:nvPr>
        </p:nvSpPr>
        <p:spPr>
          <a:xfrm>
            <a:off x="457200" y="1835075"/>
            <a:ext cx="4114800" cy="7389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¡Felicidades!</a:t>
            </a:r>
            <a:endParaRPr sz="4800"/>
          </a:p>
        </p:txBody>
      </p:sp>
      <p:sp>
        <p:nvSpPr>
          <p:cNvPr id="670" name="Google Shape;670;p91"/>
          <p:cNvSpPr txBox="1"/>
          <p:nvPr>
            <p:ph idx="1" type="subTitle"/>
          </p:nvPr>
        </p:nvSpPr>
        <p:spPr>
          <a:xfrm>
            <a:off x="457200" y="2613550"/>
            <a:ext cx="4114800" cy="6774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/>
              <a:t>El día está completo, </a:t>
            </a:r>
            <a:endParaRPr b="1" sz="2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/>
              <a:t>¡excelente trabajo!</a:t>
            </a:r>
            <a:endParaRPr sz="2200"/>
          </a:p>
        </p:txBody>
      </p:sp>
      <p:sp>
        <p:nvSpPr>
          <p:cNvPr id="671" name="Google Shape;671;p91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rgbClr val="FCB49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72" name="Google Shape;672;p91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rgbClr val="FCB49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73" name="Google Shape;673;p91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rgbClr val="FCB49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74" name="Google Shape;674;p91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rgbClr val="FCB49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75" name="Google Shape;675;p91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rgbClr val="FCB49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76" name="Google Shape;676;p91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rgbClr val="FCB49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77" name="Google Shape;677;p9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33675" y="1893175"/>
            <a:ext cx="2878700" cy="2382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6" name="Google Shape;356;p4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pic>
        <p:nvPicPr>
          <p:cNvPr id="357" name="Google Shape;357;p48" title="Screenshot 2025-03-13 at 9.38.27 AM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59550" y="887800"/>
            <a:ext cx="2424900" cy="3367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2" name="Google Shape;362;p4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pic>
        <p:nvPicPr>
          <p:cNvPr id="363" name="Google Shape;363;p49" title="Screenshot 2025-03-13 at 9.40.58 AM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08300" y="734325"/>
            <a:ext cx="3527399" cy="3674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" name="Google Shape;368;p5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pic>
        <p:nvPicPr>
          <p:cNvPr id="369" name="Google Shape;369;p50" title="Screenshot 2025-03-13 at 10.58.24 AM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93550" y="710900"/>
            <a:ext cx="6156899" cy="3721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4" name="Google Shape;374;p5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pic>
        <p:nvPicPr>
          <p:cNvPr id="375" name="Google Shape;375;p51" title="Screenshot 2025-03-13 at 11.01.43 AM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24300" y="756475"/>
            <a:ext cx="2495399" cy="3630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52"/>
          <p:cNvSpPr txBox="1"/>
          <p:nvPr/>
        </p:nvSpPr>
        <p:spPr>
          <a:xfrm>
            <a:off x="310900" y="3415125"/>
            <a:ext cx="83886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2. Prefijos</a:t>
            </a:r>
            <a:endParaRPr b="1" sz="3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81" name="Google Shape;381;p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7" y="1051548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EFFAF9"/>
      </a:dk1>
      <a:lt1>
        <a:srgbClr val="FFFFFF"/>
      </a:lt1>
      <a:dk2>
        <a:srgbClr val="F6F2F7"/>
      </a:dk2>
      <a:lt2>
        <a:srgbClr val="FFE2D6"/>
      </a:lt2>
      <a:accent1>
        <a:srgbClr val="9ADCB4"/>
      </a:accent1>
      <a:accent2>
        <a:srgbClr val="DAC2E0"/>
      </a:accent2>
      <a:accent3>
        <a:srgbClr val="FCB497"/>
      </a:accent3>
      <a:accent4>
        <a:srgbClr val="96DFF0"/>
      </a:accent4>
      <a:accent5>
        <a:srgbClr val="FFC91F"/>
      </a:accent5>
      <a:accent6>
        <a:srgbClr val="FDF0B1"/>
      </a:accent6>
      <a:hlink>
        <a:srgbClr val="177F9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