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Lst>
  <p:sldSz cy="5143500" cx="9144000"/>
  <p:notesSz cx="6858000" cy="9144000"/>
  <p:embeddedFontLst>
    <p:embeddedFont>
      <p:font typeface="Century Gothic"/>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guide id="3" pos="196">
          <p15:clr>
            <a:srgbClr val="747775"/>
          </p15:clr>
        </p15:guide>
        <p15:guide id="4" pos="5564">
          <p15:clr>
            <a:srgbClr val="747775"/>
          </p15:clr>
        </p15:guide>
        <p15:guide id="5" pos="2719">
          <p15:clr>
            <a:srgbClr val="747775"/>
          </p15:clr>
        </p15:guide>
        <p15:guide id="6" pos="3041">
          <p15:clr>
            <a:srgbClr val="747775"/>
          </p15:clr>
        </p15:guide>
        <p15:guide id="7" pos="2857">
          <p15:clr>
            <a:srgbClr val="747775"/>
          </p15:clr>
        </p15:guide>
        <p15:guide id="8" orient="horz" pos="605">
          <p15:clr>
            <a:srgbClr val="747775"/>
          </p15:clr>
        </p15:guide>
        <p15:guide id="9" orient="horz" pos="2857">
          <p15:clr>
            <a:srgbClr val="747775"/>
          </p15:clr>
        </p15:guide>
        <p15:guide id="10" orient="horz" pos="662">
          <p15:clr>
            <a:srgbClr val="747775"/>
          </p15:clr>
        </p15:guide>
        <p15:guide id="11" orient="horz" pos="266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91533CA-6C6D-4A3B-91D1-AE9AD01013DA}">
  <a:tblStyle styleId="{691533CA-6C6D-4A3B-91D1-AE9AD01013D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FB48A0D3-F11B-41FA-AB24-A4CF8BB9365A}"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96"/>
        <p:guide pos="5564"/>
        <p:guide pos="2719"/>
        <p:guide pos="3041"/>
        <p:guide pos="2857"/>
        <p:guide pos="605" orient="horz"/>
        <p:guide pos="2857" orient="horz"/>
        <p:guide pos="662" orient="horz"/>
        <p:guide pos="266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2" Type="http://schemas.openxmlformats.org/officeDocument/2006/relationships/font" Target="fonts/CenturyGothic-bold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CenturyGothic-italic.fntdata"/><Relationship Id="rId70" Type="http://schemas.openxmlformats.org/officeDocument/2006/relationships/font" Target="fonts/CenturyGothic-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CenturyGothic-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3af7dbdb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3af7dbdb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4f358541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4f358541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4f3585413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4f3585413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au.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4f3585413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4f3585413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ei.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4f3585413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4f3585413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eu.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4f3585413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4f3585413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4f3585413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g34f35854138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t/>
            </a:r>
            <a:endParaRPr sz="12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 diptongo en voz alta. Todos repetirán el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Diga cada una de estos diptongos en el siguiente orden:</a:t>
            </a:r>
            <a:r>
              <a:rPr i="1" lang="en">
                <a:solidFill>
                  <a:srgbClr val="363535"/>
                </a:solidFill>
                <a:latin typeface="Century Gothic"/>
                <a:ea typeface="Century Gothic"/>
                <a:cs typeface="Century Gothic"/>
                <a:sym typeface="Century Gothic"/>
              </a:rPr>
              <a:t> </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ai, /a/, /i/, ai</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au, /a/, /u/, au</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ei, /e/, /i/, ei</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eu, /e/, /u/, eu</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después de escribir cada diptongo para verificar su respuesta.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t/>
            </a:r>
            <a:endParaRPr i="1">
              <a:solidFill>
                <a:srgbClr val="363535"/>
              </a:solidFill>
              <a:latin typeface="Century Gothic"/>
              <a:ea typeface="Century Gothic"/>
              <a:cs typeface="Century Gothic"/>
              <a:sym typeface="Century Gothic"/>
            </a:endParaRPr>
          </a:p>
          <a:p>
            <a:pPr indent="0" lvl="0" marL="0" rtl="0" algn="l">
              <a:spcBef>
                <a:spcPts val="0"/>
              </a:spcBef>
              <a:spcAft>
                <a:spcPts val="0"/>
              </a:spcAft>
              <a:buSzPts val="1100"/>
              <a:buNone/>
            </a:pPr>
            <a:r>
              <a:t/>
            </a:r>
            <a:endParaRPr>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en una sílaba. Recuerda que, cuando hay dos vocales juntas, las pronunciamos en la misma sílaba sin separarlas. Leeremos en voz alta cada sílaba con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highlight>
                <a:srgbClr val="EEFF41"/>
              </a:highlight>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17-25 una a la vez y diga cada sílaba en voz alta junto con ellos.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ve.</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in.</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te.</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3af7dbdb5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3af7dbdb5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¡Hola, lectores! Ahora vamos a practicar lo que hemos aprendido sobre las sílabas y cómo las unimos para formar palabras. ¿Listos?</a:t>
            </a:r>
            <a:endParaRPr i="1">
              <a:solidFill>
                <a:srgbClr val="363535"/>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de.</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ño</a:t>
            </a:r>
            <a:r>
              <a:rPr lang="en">
                <a:solidFill>
                  <a:schemeClr val="dk1"/>
                </a:solidFill>
                <a:latin typeface="Century Gothic"/>
                <a:ea typeface="Century Gothic"/>
                <a:cs typeface="Century Gothic"/>
                <a:sym typeface="Century Gothic"/>
              </a:rPr>
              <a:t>.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mas</a:t>
            </a:r>
            <a:r>
              <a:rPr lang="en">
                <a:solidFill>
                  <a:schemeClr val="dk1"/>
                </a:solidFill>
                <a:latin typeface="Century Gothic"/>
                <a:ea typeface="Century Gothic"/>
                <a:cs typeface="Century Gothic"/>
                <a:sym typeface="Century Gothic"/>
              </a:rPr>
              <a:t>.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ma</a:t>
            </a:r>
            <a:r>
              <a:rPr lang="en">
                <a:solidFill>
                  <a:schemeClr val="dk1"/>
                </a:solidFill>
                <a:latin typeface="Century Gothic"/>
                <a:ea typeface="Century Gothic"/>
                <a:cs typeface="Century Gothic"/>
                <a:sym typeface="Century Gothic"/>
              </a:rPr>
              <a:t>.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lli</a:t>
            </a:r>
            <a:r>
              <a:rPr lang="en">
                <a:solidFill>
                  <a:schemeClr val="dk1"/>
                </a:solidFill>
                <a:latin typeface="Century Gothic"/>
                <a:ea typeface="Century Gothic"/>
                <a:cs typeface="Century Gothic"/>
                <a:sym typeface="Century Gothic"/>
              </a:rPr>
              <a:t>.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tas</a:t>
            </a:r>
            <a:r>
              <a:rPr lang="en">
                <a:solidFill>
                  <a:schemeClr val="dk1"/>
                </a:solidFill>
                <a:latin typeface="Century Gothic"/>
                <a:ea typeface="Century Gothic"/>
                <a:cs typeface="Century Gothic"/>
                <a:sym typeface="Century Gothic"/>
              </a:rPr>
              <a:t>.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2678d608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32678d6081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en voz alta. Todos repetirán la sílaba y la escribirán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ve.</a:t>
            </a:r>
            <a:r>
              <a:rPr i="1" lang="en">
                <a:solidFill>
                  <a:srgbClr val="363535"/>
                </a:solidFill>
                <a:latin typeface="Century Gothic"/>
                <a:ea typeface="Century Gothic"/>
                <a:cs typeface="Century Gothic"/>
                <a:sym typeface="Century Gothic"/>
              </a:rPr>
              <a:t> ¿Cuántos sonidos tiene la sílaba? (2)</a:t>
            </a:r>
            <a:r>
              <a:rPr lang="en">
                <a:solidFill>
                  <a:srgbClr val="363535"/>
                </a:solidFill>
                <a:latin typeface="Century Gothic"/>
                <a:ea typeface="Century Gothic"/>
                <a:cs typeface="Century Gothic"/>
                <a:sym typeface="Century Gothic"/>
              </a:rPr>
              <a:t> /b/, /e/, ve.</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sílaba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3833559bd3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g33833559bd3_1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con diptongo en voz alta. Todos repetirán la sílaba con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lau.</a:t>
            </a:r>
            <a:r>
              <a:rPr i="1" lang="en">
                <a:solidFill>
                  <a:srgbClr val="363535"/>
                </a:solidFill>
                <a:latin typeface="Century Gothic"/>
                <a:ea typeface="Century Gothic"/>
                <a:cs typeface="Century Gothic"/>
                <a:sym typeface="Century Gothic"/>
              </a:rPr>
              <a:t> ¿Cuántos sonidos tiene la sílaba? (3)</a:t>
            </a:r>
            <a:r>
              <a:rPr lang="en">
                <a:solidFill>
                  <a:srgbClr val="363535"/>
                </a:solidFill>
                <a:latin typeface="Century Gothic"/>
                <a:ea typeface="Century Gothic"/>
                <a:cs typeface="Century Gothic"/>
                <a:sym typeface="Century Gothic"/>
              </a:rPr>
              <a:t> /l/, /a/, /u/, lau.</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diptongo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3af7dbdb5a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33af7dbdb5a_0_3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2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30-35 una a la vez y diga cada palabra en voz alta junto con ellos.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3af7dbdb5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3af7dbdb5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diapositiva 4.</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tan - to, tanto.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da - ño, daño.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i="1" sz="1000">
              <a:solidFill>
                <a:srgbClr val="363535"/>
              </a:solidFill>
              <a:latin typeface="Century Gothic"/>
              <a:ea typeface="Century Gothic"/>
              <a:cs typeface="Century Gothic"/>
              <a:sym typeface="Century Gothic"/>
            </a:endParaRPr>
          </a:p>
          <a:p>
            <a:pPr indent="0" lvl="0" marL="0" rtl="0" algn="ctr">
              <a:lnSpc>
                <a:spcPct val="125000"/>
              </a:lnSpc>
              <a:spcBef>
                <a:spcPts val="0"/>
              </a:spcBef>
              <a:spcAft>
                <a:spcPts val="0"/>
              </a:spcAft>
              <a:buSzPts val="1100"/>
              <a:buNone/>
            </a:pPr>
            <a:r>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ha - ce, hace.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3833559bd3_1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33833559bd3_1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se - ña, seña.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i="1" sz="10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rgbClr val="363535"/>
              </a:solidFill>
              <a:latin typeface="Century Gothic"/>
              <a:ea typeface="Century Gothic"/>
              <a:cs typeface="Century Gothic"/>
              <a:sym typeface="Century Gothic"/>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3833559bd3_1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g33833559bd3_1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an - tes, antes.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3833559bd3_1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g33833559bd3_1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doc - tor, doctor.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3833559bd3_1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33833559bd3_1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3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37-42 una a la vez para cada palabra.</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au - men - to, aumento.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3833559bd3_1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g33833559bd3_1_3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mau - lli - dos, maullidos.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3833559bd3_1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g33833559bd3_1_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re - ú - nen, reúnen.</a:t>
            </a:r>
            <a:endParaRPr sz="12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3af7dbdb5a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33af7dbdb5a_0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 Combinar sílabas en palabras</a:t>
            </a:r>
            <a:endParaRPr b="1">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Vamos a combinar sílabas para formar palabras.</a:t>
            </a:r>
            <a:endParaRPr b="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vein - te, veinte.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palabra formamos con vein - te?</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(vein - te, veinte)</a:t>
            </a:r>
            <a:endParaRPr b="1" sz="12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0E0E0E"/>
                </a:solidFill>
                <a:latin typeface="Century Gothic"/>
                <a:ea typeface="Century Gothic"/>
                <a:cs typeface="Century Gothic"/>
                <a:sym typeface="Century Gothic"/>
              </a:rPr>
              <a:t>______________________________________________________________________________________________________________</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B. Segmentar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Ahora vamos a separar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veinte, vein - te.</a:t>
            </a:r>
            <a:r>
              <a:rPr i="1" lang="en" sz="600">
                <a:solidFill>
                  <a:srgbClr val="0E0E0E"/>
                </a:solidFill>
                <a:latin typeface="Century Gothic"/>
                <a:ea typeface="Century Gothic"/>
                <a:cs typeface="Century Gothic"/>
                <a:sym typeface="Century Gothic"/>
              </a:rPr>
              <a:t>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sílabas escuchamos en </a:t>
            </a:r>
            <a:r>
              <a:rPr lang="en">
                <a:solidFill>
                  <a:srgbClr val="0E0E0E"/>
                </a:solidFill>
                <a:latin typeface="Century Gothic"/>
                <a:ea typeface="Century Gothic"/>
                <a:cs typeface="Century Gothic"/>
                <a:sym typeface="Century Gothic"/>
              </a:rPr>
              <a:t>veinte</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(veinte, vein - te)</a:t>
            </a:r>
            <a:r>
              <a:rPr lang="en">
                <a:solidFill>
                  <a:srgbClr val="0E0E0E"/>
                </a:solidFill>
                <a:latin typeface="Century Gothic"/>
                <a:ea typeface="Century Gothic"/>
                <a:cs typeface="Century Gothic"/>
                <a:sym typeface="Century Gothic"/>
              </a:rPr>
              <a:t> </a:t>
            </a:r>
            <a:endParaRPr b="1" sz="12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b="1">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3833559bd3_1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g33833559bd3_1_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 - cha - da, echada.</a:t>
            </a:r>
            <a:endParaRPr sz="12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3833559bd3_1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g33833559bd3_1_3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mas - co - tas, mascotas.</a:t>
            </a:r>
            <a:endParaRPr sz="12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3833559bd3_1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g33833559bd3_1_3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au - xi - lio, auxilio.</a:t>
            </a:r>
            <a:endParaRPr sz="1200">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3af7dbdb5a_0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33af7dbdb5a_0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más palabras juntos. Estas son palabras más largas, con 4 o más sílabas. Asegúrate de leer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44-49 una a la vez y repita lentamente si es necesario.</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cons - ter - na - da, consternada.</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31abc48a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g331abc48af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des - ve - la - dos, desvelados.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31abc48af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g331abc48afb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 - fli - gi - dos, afligidos.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331abc48af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g331abc48afb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 - bom - ba - da, abombada.</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3391f87840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g3391f87840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 - cos - ta - da, acostada.</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391d7e934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g3391d7e934c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 - cu - rru - ca - di - tos, acurrucaditos.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solidFill>
                <a:srgbClr val="363535"/>
              </a:solidFill>
              <a:latin typeface="Century Gothic"/>
              <a:ea typeface="Century Gothic"/>
              <a:cs typeface="Century Gothic"/>
              <a:sym typeface="Century Gothic"/>
            </a:endParaRPr>
          </a:p>
          <a:p>
            <a:pPr indent="0" lvl="0" marL="0" rtl="0" algn="l">
              <a:lnSpc>
                <a:spcPct val="115000"/>
              </a:lnSpc>
              <a:spcBef>
                <a:spcPts val="0"/>
              </a:spcBef>
              <a:spcAft>
                <a:spcPts val="0"/>
              </a:spcAft>
              <a:buSzPts val="1100"/>
              <a:buNone/>
            </a:pPr>
            <a:r>
              <a:t/>
            </a:r>
            <a:endParaRPr>
              <a:solidFill>
                <a:srgbClr val="363535"/>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31b66af837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331b66af837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ma - ú - lla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ma - ú - lla</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(ma - ú - lla, maúlla)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363535"/>
                </a:solidFill>
                <a:latin typeface="Century Gothic"/>
                <a:ea typeface="Century Gothic"/>
                <a:cs typeface="Century Gothic"/>
                <a:sym typeface="Century Gothic"/>
              </a:rPr>
              <a:t>maúlla</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(maúlla, ma - ú - lla)</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9" name="Google Shape;509;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unas palabras en voz alta. Todos repetirán la palabra parte por parte y escribirán la palabra en su pizarra lo mejor que puedan. ¿Listos?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51-53 una a la vez.</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5" name="Google Shape;515;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veinte, vein - te, veinte.</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vein - te</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vein</a:t>
            </a:r>
            <a:r>
              <a:rPr i="1" lang="en">
                <a:solidFill>
                  <a:srgbClr val="363535"/>
                </a:solidFill>
                <a:latin typeface="Century Gothic"/>
                <a:ea typeface="Century Gothic"/>
                <a:cs typeface="Century Gothic"/>
                <a:sym typeface="Century Gothic"/>
              </a:rPr>
              <a:t>, ¿cuántos sonidos tiene? (4),</a:t>
            </a:r>
            <a:r>
              <a:rPr lang="en">
                <a:solidFill>
                  <a:srgbClr val="363535"/>
                </a:solidFill>
                <a:latin typeface="Century Gothic"/>
                <a:ea typeface="Century Gothic"/>
                <a:cs typeface="Century Gothic"/>
                <a:sym typeface="Century Gothic"/>
              </a:rPr>
              <a:t> /b/, /e/, /i/, /n/</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te,</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/t/, /e/. Veinte, /b/, /e/, /i/, /n/, /t/, /e/.</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33ff00c29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1" name="Google Shape;521;g33ff00c290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aumento, au - men - to, aumento. </a:t>
            </a:r>
            <a:r>
              <a:rPr i="1" lang="en">
                <a:solidFill>
                  <a:srgbClr val="363535"/>
                </a:solidFill>
                <a:latin typeface="Century Gothic"/>
                <a:ea typeface="Century Gothic"/>
                <a:cs typeface="Century Gothic"/>
                <a:sym typeface="Century Gothic"/>
              </a:rPr>
              <a:t>¿Cuántas sílabas tiene la palabra? (3)</a:t>
            </a:r>
            <a:r>
              <a:rPr lang="en">
                <a:solidFill>
                  <a:srgbClr val="363535"/>
                </a:solidFill>
                <a:latin typeface="Century Gothic"/>
                <a:ea typeface="Century Gothic"/>
                <a:cs typeface="Century Gothic"/>
                <a:sym typeface="Century Gothic"/>
              </a:rPr>
              <a:t> au - men - to</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au</a:t>
            </a:r>
            <a:r>
              <a:rPr i="1" lang="en">
                <a:solidFill>
                  <a:srgbClr val="363535"/>
                </a:solidFill>
                <a:latin typeface="Century Gothic"/>
                <a:ea typeface="Century Gothic"/>
                <a:cs typeface="Century Gothic"/>
                <a:sym typeface="Century Gothic"/>
              </a:rPr>
              <a:t>, ¿cuántos sonidos tiene? (2)</a:t>
            </a:r>
            <a:r>
              <a:rPr lang="en">
                <a:solidFill>
                  <a:srgbClr val="363535"/>
                </a:solidFill>
                <a:latin typeface="Century Gothic"/>
                <a:ea typeface="Century Gothic"/>
                <a:cs typeface="Century Gothic"/>
                <a:sym typeface="Century Gothic"/>
              </a:rPr>
              <a:t> /a/, /u/</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men,</a:t>
            </a:r>
            <a:r>
              <a:rPr i="1" lang="en">
                <a:solidFill>
                  <a:srgbClr val="363535"/>
                </a:solidFill>
                <a:latin typeface="Century Gothic"/>
                <a:ea typeface="Century Gothic"/>
                <a:cs typeface="Century Gothic"/>
                <a:sym typeface="Century Gothic"/>
              </a:rPr>
              <a:t> ¿cuántos sonidos tiene? (3) </a:t>
            </a:r>
            <a:r>
              <a:rPr lang="en">
                <a:solidFill>
                  <a:srgbClr val="363535"/>
                </a:solidFill>
                <a:latin typeface="Century Gothic"/>
                <a:ea typeface="Century Gothic"/>
                <a:cs typeface="Century Gothic"/>
                <a:sym typeface="Century Gothic"/>
              </a:rPr>
              <a:t>/m/, /e/, /n/.</a:t>
            </a:r>
            <a:r>
              <a:rPr i="1" lang="en">
                <a:solidFill>
                  <a:srgbClr val="363535"/>
                </a:solidFill>
                <a:latin typeface="Century Gothic"/>
                <a:ea typeface="Century Gothic"/>
                <a:cs typeface="Century Gothic"/>
                <a:sym typeface="Century Gothic"/>
              </a:rPr>
              <a:t> La tercera sílaba, </a:t>
            </a:r>
            <a:r>
              <a:rPr lang="en">
                <a:solidFill>
                  <a:srgbClr val="363535"/>
                </a:solidFill>
                <a:latin typeface="Century Gothic"/>
                <a:ea typeface="Century Gothic"/>
                <a:cs typeface="Century Gothic"/>
                <a:sym typeface="Century Gothic"/>
              </a:rPr>
              <a:t>to,</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/t/, /o/. Aumento, /a/, /u/, /m/, /e/, /n/, /t/, /o/.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33ff00c290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7" name="Google Shape;527;g33ff00c2902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aplaudir, a - plau - dir, aplaudir. </a:t>
            </a:r>
            <a:r>
              <a:rPr i="1" lang="en">
                <a:solidFill>
                  <a:srgbClr val="363535"/>
                </a:solidFill>
                <a:latin typeface="Century Gothic"/>
                <a:ea typeface="Century Gothic"/>
                <a:cs typeface="Century Gothic"/>
                <a:sym typeface="Century Gothic"/>
              </a:rPr>
              <a:t>¿Cuántas sílabas tiene la palabra? (3)</a:t>
            </a:r>
            <a:r>
              <a:rPr lang="en">
                <a:solidFill>
                  <a:srgbClr val="363535"/>
                </a:solidFill>
                <a:latin typeface="Century Gothic"/>
                <a:ea typeface="Century Gothic"/>
                <a:cs typeface="Century Gothic"/>
                <a:sym typeface="Century Gothic"/>
              </a:rPr>
              <a:t> a - plau - dir</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a</a:t>
            </a:r>
            <a:r>
              <a:rPr i="1" lang="en">
                <a:solidFill>
                  <a:srgbClr val="363535"/>
                </a:solidFill>
                <a:latin typeface="Century Gothic"/>
                <a:ea typeface="Century Gothic"/>
                <a:cs typeface="Century Gothic"/>
                <a:sym typeface="Century Gothic"/>
              </a:rPr>
              <a:t>, ¿cuántos sonidos tiene? (1)</a:t>
            </a:r>
            <a:r>
              <a:rPr lang="en">
                <a:solidFill>
                  <a:srgbClr val="363535"/>
                </a:solidFill>
                <a:latin typeface="Century Gothic"/>
                <a:ea typeface="Century Gothic"/>
                <a:cs typeface="Century Gothic"/>
                <a:sym typeface="Century Gothic"/>
              </a:rPr>
              <a:t> /a/</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plau,</a:t>
            </a:r>
            <a:r>
              <a:rPr i="1" lang="en">
                <a:solidFill>
                  <a:srgbClr val="363535"/>
                </a:solidFill>
                <a:latin typeface="Century Gothic"/>
                <a:ea typeface="Century Gothic"/>
                <a:cs typeface="Century Gothic"/>
                <a:sym typeface="Century Gothic"/>
              </a:rPr>
              <a:t> ¿cuántos sonidos tiene? (4) </a:t>
            </a:r>
            <a:r>
              <a:rPr lang="en">
                <a:solidFill>
                  <a:srgbClr val="363535"/>
                </a:solidFill>
                <a:latin typeface="Century Gothic"/>
                <a:ea typeface="Century Gothic"/>
                <a:cs typeface="Century Gothic"/>
                <a:sym typeface="Century Gothic"/>
              </a:rPr>
              <a:t>/p/, /l/, /a/, /u/. </a:t>
            </a:r>
            <a:r>
              <a:rPr i="1" lang="en">
                <a:solidFill>
                  <a:srgbClr val="363535"/>
                </a:solidFill>
                <a:latin typeface="Century Gothic"/>
                <a:ea typeface="Century Gothic"/>
                <a:cs typeface="Century Gothic"/>
                <a:sym typeface="Century Gothic"/>
              </a:rPr>
              <a:t>La tercera sílaba, </a:t>
            </a:r>
            <a:r>
              <a:rPr lang="en">
                <a:solidFill>
                  <a:srgbClr val="363535"/>
                </a:solidFill>
                <a:latin typeface="Century Gothic"/>
                <a:ea typeface="Century Gothic"/>
                <a:cs typeface="Century Gothic"/>
                <a:sym typeface="Century Gothic"/>
              </a:rPr>
              <a:t>dir,</a:t>
            </a:r>
            <a:r>
              <a:rPr i="1" lang="en">
                <a:solidFill>
                  <a:srgbClr val="363535"/>
                </a:solidFill>
                <a:latin typeface="Century Gothic"/>
                <a:ea typeface="Century Gothic"/>
                <a:cs typeface="Century Gothic"/>
                <a:sym typeface="Century Gothic"/>
              </a:rPr>
              <a:t> ¿cuántos sonidos tiene? (3) </a:t>
            </a:r>
            <a:r>
              <a:rPr lang="en">
                <a:solidFill>
                  <a:srgbClr val="363535"/>
                </a:solidFill>
                <a:latin typeface="Century Gothic"/>
                <a:ea typeface="Century Gothic"/>
                <a:cs typeface="Century Gothic"/>
                <a:sym typeface="Century Gothic"/>
              </a:rPr>
              <a:t>/d/, /i/, /r/. Aplaudir, /a/, /p/, /l/, /a/, /u/, /d/, /i/, /r/.</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3" name="Google Shape;533;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oraciones. Asegúrate de prestar atención a la puntuación y la entonación de tu voz. Primero las vamos a leer despacio y luego con más fluidez.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9" name="Google Shape;539;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Felicidades.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5" name="Google Shape;545;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Felicidades.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3384f44b9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 name="Google Shape;551;g3384f44b9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Fibi.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SzPts val="1100"/>
              <a:buNone/>
            </a:pPr>
            <a:r>
              <a:t/>
            </a:r>
            <a:endParaRPr>
              <a:solidFill>
                <a:srgbClr val="363535"/>
              </a:solidFill>
              <a:latin typeface="Century Gothic"/>
              <a:ea typeface="Century Gothic"/>
              <a:cs typeface="Century Gothic"/>
              <a:sym typeface="Century Gothic"/>
            </a:endParaRPr>
          </a:p>
          <a:p>
            <a:pPr indent="0" lvl="0" marL="0" rtl="0" algn="l">
              <a:lnSpc>
                <a:spcPct val="115000"/>
              </a:lnSpc>
              <a:spcBef>
                <a:spcPts val="200"/>
              </a:spcBef>
              <a:spcAft>
                <a:spcPts val="200"/>
              </a:spcAft>
              <a:buClr>
                <a:schemeClr val="dk1"/>
              </a:buClr>
              <a:buSzPts val="1800"/>
              <a:buFont typeface="Arial"/>
              <a:buNone/>
            </a:pPr>
            <a:r>
              <a:t/>
            </a:r>
            <a:endParaRPr i="1" sz="1000">
              <a:solidFill>
                <a:srgbClr val="363535"/>
              </a:solidFill>
              <a:latin typeface="Century Gothic"/>
              <a:ea typeface="Century Gothic"/>
              <a:cs typeface="Century Gothic"/>
              <a:sym typeface="Century Gothic"/>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33833559bd3_1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g33833559bd3_1_5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33833559bd3_1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3" name="Google Shape;563;g33833559bd3_1_5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oración en voz alta. Todos repetirán la oración y escribirán todas las palabras en su pizarra lo mejor que puedan. ¿Listos?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—¡Felicidades! —dice el doctor</a:t>
            </a:r>
            <a:r>
              <a:rPr i="1" lang="en" sz="1000">
                <a:solidFill>
                  <a:srgbClr val="363535"/>
                </a:solidFill>
                <a:latin typeface="Century Gothic"/>
                <a:ea typeface="Century Gothic"/>
                <a:cs typeface="Century Gothic"/>
                <a:sym typeface="Century Gothic"/>
              </a:rPr>
              <a:t>.</a:t>
            </a:r>
            <a:r>
              <a:rPr lang="en">
                <a:solidFill>
                  <a:srgbClr val="363535"/>
                </a:solidFill>
                <a:latin typeface="Century Gothic"/>
                <a:ea typeface="Century Gothic"/>
                <a:cs typeface="Century Gothic"/>
                <a:sym typeface="Century Gothic"/>
              </a:rPr>
              <a:t> </a:t>
            </a:r>
            <a:r>
              <a:rPr i="1" lang="en">
                <a:solidFill>
                  <a:schemeClr val="dk1"/>
                </a:solidFill>
                <a:latin typeface="Century Gothic"/>
                <a:ea typeface="Century Gothic"/>
                <a:cs typeface="Century Gothic"/>
                <a:sym typeface="Century Gothic"/>
              </a:rPr>
              <a:t>Vamos a repetir la oración juntos. </a:t>
            </a:r>
            <a:endParaRPr i="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la oración en voz alta junto con los estudiantes. Cuente las palabras en la oración si los estudiantes todavía necesitan apoyo.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 </a:t>
            </a:r>
            <a:r>
              <a:rPr lang="en">
                <a:solidFill>
                  <a:srgbClr val="0E0E0E"/>
                </a:solidFill>
                <a:latin typeface="Century Gothic"/>
                <a:ea typeface="Century Gothic"/>
                <a:cs typeface="Century Gothic"/>
                <a:sym typeface="Century Gothic"/>
              </a:rPr>
              <a:t>a los estudiantes que escriban todas las palabras de la oración.</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Puedes dividir cada palabra en sílabas y luego en sonidos para asegurarte de escribir todos los sonidos que escuchas correctamente.</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para verificar su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31b66af837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331b66af837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 - plau - dir </a:t>
            </a:r>
            <a:r>
              <a:rPr i="1" lang="en">
                <a:solidFill>
                  <a:srgbClr val="0E0E0E"/>
                </a:solidFill>
                <a:latin typeface="Century Gothic"/>
                <a:ea typeface="Century Gothic"/>
                <a:cs typeface="Century Gothic"/>
                <a:sym typeface="Century Gothic"/>
              </a:rPr>
              <a:t>¿Qué palabra formamos con</a:t>
            </a:r>
            <a:r>
              <a:rPr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a - plau - dir</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 - plau - dir, aplaudir)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¿Qué sílabas escuchamos en </a:t>
            </a:r>
            <a:r>
              <a:rPr lang="en">
                <a:solidFill>
                  <a:srgbClr val="0E0E0E"/>
                </a:solidFill>
                <a:latin typeface="Century Gothic"/>
                <a:ea typeface="Century Gothic"/>
                <a:cs typeface="Century Gothic"/>
                <a:sym typeface="Century Gothic"/>
              </a:rPr>
              <a:t>aplaudir</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(aplaudir, a - plau - dir)</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331abc48afb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9" name="Google Shape;569;g331abc48afb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a:t>
            </a:r>
            <a:r>
              <a:rPr lang="en">
                <a:solidFill>
                  <a:srgbClr val="0E0E0E"/>
                </a:solidFill>
                <a:latin typeface="Century Gothic"/>
                <a:ea typeface="Century Gothic"/>
                <a:cs typeface="Century Gothic"/>
                <a:sym typeface="Century Gothic"/>
              </a:rPr>
              <a:t> a los estudiantes que lean la oración en voz alta y comparen su oración con la oración que muestra la diapositiva. </a:t>
            </a:r>
            <a:endParaRPr>
              <a:solidFill>
                <a:srgbClr val="0E0E0E"/>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Anime</a:t>
            </a:r>
            <a:r>
              <a:rPr lang="en">
                <a:solidFill>
                  <a:srgbClr val="0E0E0E"/>
                </a:solidFill>
                <a:latin typeface="Century Gothic"/>
                <a:ea typeface="Century Gothic"/>
                <a:cs typeface="Century Gothic"/>
                <a:sym typeface="Century Gothic"/>
              </a:rPr>
              <a:t> a los estudiantes a autocorregir su escritura.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33af7dbdb5a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33af7dbdb5a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33af7dbdb5a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33af7dbdb5a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31b66af837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331b66af837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au - men - to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au - men - to</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(au - men - to, aumento)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0E0E0E"/>
                </a:solidFill>
                <a:latin typeface="Century Gothic"/>
                <a:ea typeface="Century Gothic"/>
                <a:cs typeface="Century Gothic"/>
                <a:sym typeface="Century Gothic"/>
              </a:rPr>
              <a:t>aumento</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(aumento, au - men - to)</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31b66af837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331b66af837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 - cu - rru - ca - di - tos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a - cu - rru - ca - di - tos</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 - cu - rru - ca - di - tos, acurrucaditos) </a:t>
            </a:r>
            <a:endParaRPr i="1">
              <a:solidFill>
                <a:srgbClr val="595959"/>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Regrese</a:t>
            </a:r>
            <a:r>
              <a:rPr lang="en">
                <a:solidFill>
                  <a:srgbClr val="0E0E0E"/>
                </a:solidFill>
                <a:latin typeface="Century Gothic"/>
                <a:ea typeface="Century Gothic"/>
                <a:cs typeface="Century Gothic"/>
                <a:sym typeface="Century Gothic"/>
              </a:rPr>
              <a:t> a la diapositiva número 3.</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¿Qué sílabas escuchamos en </a:t>
            </a:r>
            <a:r>
              <a:rPr lang="en">
                <a:solidFill>
                  <a:srgbClr val="0E0E0E"/>
                </a:solidFill>
                <a:latin typeface="Century Gothic"/>
                <a:ea typeface="Century Gothic"/>
                <a:cs typeface="Century Gothic"/>
                <a:sym typeface="Century Gothic"/>
              </a:rPr>
              <a:t>acurrucaditos</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(acurrucaditos, a - cu - rru - ca - di - tos)</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Recuerda que, cuando hay dos vocales juntas, las pronunciamos en la misma sílaba sin separarlas. </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a:t>
            </a:r>
            <a:r>
              <a:rPr i="1" lang="en" sz="1200">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/a/, /u/, como en </a:t>
            </a:r>
            <a:r>
              <a:rPr lang="en">
                <a:solidFill>
                  <a:srgbClr val="0E0E0E"/>
                </a:solidFill>
                <a:latin typeface="Century Gothic"/>
                <a:ea typeface="Century Gothic"/>
                <a:cs typeface="Century Gothic"/>
                <a:sym typeface="Century Gothic"/>
              </a:rPr>
              <a:t>aumento</a:t>
            </a:r>
            <a:r>
              <a:rPr i="1" lang="en">
                <a:solidFill>
                  <a:srgbClr val="0E0E0E"/>
                </a:solidFill>
                <a:latin typeface="Century Gothic"/>
                <a:ea typeface="Century Gothic"/>
                <a:cs typeface="Century Gothic"/>
                <a:sym typeface="Century Gothic"/>
              </a:rPr>
              <a:t>. </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leer en voz alta cada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10-13 una a la vez y diga cada diptongo en voz alta junto con ellos.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1">
  <p:cSld name="MAIN_POINT_1">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ave Light" type="tx">
  <p:cSld name="TITLE_AND_BODY">
    <p:spTree>
      <p:nvGrpSpPr>
        <p:cNvPr id="42" name="Shape 42"/>
        <p:cNvGrpSpPr/>
        <p:nvPr/>
      </p:nvGrpSpPr>
      <p:grpSpPr>
        <a:xfrm>
          <a:off x="0" y="0"/>
          <a:ext cx="0" cy="0"/>
          <a:chOff x="0" y="0"/>
          <a:chExt cx="0" cy="0"/>
        </a:xfrm>
      </p:grpSpPr>
      <p:sp>
        <p:nvSpPr>
          <p:cNvPr id="43" name="Google Shape;43;p11"/>
          <p:cNvSpPr/>
          <p:nvPr/>
        </p:nvSpPr>
        <p:spPr>
          <a:xfrm>
            <a:off x="0" y="0"/>
            <a:ext cx="4582200" cy="5143500"/>
          </a:xfrm>
          <a:prstGeom prst="rect">
            <a:avLst/>
          </a:prstGeom>
          <a:solidFill>
            <a:srgbClr val="EFFAF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1"/>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11"/>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46" name="Google Shape;46;p11"/>
          <p:cNvSpPr/>
          <p:nvPr/>
        </p:nvSpPr>
        <p:spPr>
          <a:xfrm rot="-5400000">
            <a:off x="4262700" y="4472438"/>
            <a:ext cx="618600" cy="744600"/>
          </a:xfrm>
          <a:prstGeom prst="flowChartDelay">
            <a:avLst/>
          </a:prstGeom>
          <a:solidFill>
            <a:srgbClr val="EFFAF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 name="Google Shape;47;p11"/>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Pétalo Light">
  <p:cSld name="TITLE_AND_BODY_1">
    <p:spTree>
      <p:nvGrpSpPr>
        <p:cNvPr id="48" name="Shape 48"/>
        <p:cNvGrpSpPr/>
        <p:nvPr/>
      </p:nvGrpSpPr>
      <p:grpSpPr>
        <a:xfrm>
          <a:off x="0" y="0"/>
          <a:ext cx="0" cy="0"/>
          <a:chOff x="0" y="0"/>
          <a:chExt cx="0" cy="0"/>
        </a:xfrm>
      </p:grpSpPr>
      <p:sp>
        <p:nvSpPr>
          <p:cNvPr id="49" name="Google Shape;49;p12"/>
          <p:cNvSpPr/>
          <p:nvPr/>
        </p:nvSpPr>
        <p:spPr>
          <a:xfrm>
            <a:off x="0" y="0"/>
            <a:ext cx="4582200" cy="5143500"/>
          </a:xfrm>
          <a:prstGeom prst="rect">
            <a:avLst/>
          </a:prstGeom>
          <a:solidFill>
            <a:srgbClr val="F6F2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2"/>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 name="Google Shape;51;p12"/>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52" name="Google Shape;52;p12"/>
          <p:cNvSpPr/>
          <p:nvPr/>
        </p:nvSpPr>
        <p:spPr>
          <a:xfrm rot="-5400000">
            <a:off x="4262700" y="4472438"/>
            <a:ext cx="618600" cy="744600"/>
          </a:xfrm>
          <a:prstGeom prst="flowChartDelay">
            <a:avLst/>
          </a:prstGeom>
          <a:solidFill>
            <a:srgbClr val="F6F2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3" name="Google Shape;53;p12"/>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ua Light">
  <p:cSld name="TITLE_AND_BODY_1_1">
    <p:spTree>
      <p:nvGrpSpPr>
        <p:cNvPr id="54" name="Shape 54"/>
        <p:cNvGrpSpPr/>
        <p:nvPr/>
      </p:nvGrpSpPr>
      <p:grpSpPr>
        <a:xfrm>
          <a:off x="0" y="0"/>
          <a:ext cx="0" cy="0"/>
          <a:chOff x="0" y="0"/>
          <a:chExt cx="0" cy="0"/>
        </a:xfrm>
      </p:grpSpPr>
      <p:sp>
        <p:nvSpPr>
          <p:cNvPr id="55" name="Google Shape;55;p13"/>
          <p:cNvSpPr/>
          <p:nvPr/>
        </p:nvSpPr>
        <p:spPr>
          <a:xfrm>
            <a:off x="0" y="0"/>
            <a:ext cx="4582200" cy="5143500"/>
          </a:xfrm>
          <a:prstGeom prst="rect">
            <a:avLst/>
          </a:prstGeom>
          <a:solidFill>
            <a:srgbClr val="C8F0F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3"/>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13"/>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58" name="Google Shape;58;p13"/>
          <p:cNvSpPr/>
          <p:nvPr/>
        </p:nvSpPr>
        <p:spPr>
          <a:xfrm rot="-5400000">
            <a:off x="4262700" y="4472438"/>
            <a:ext cx="618600" cy="744600"/>
          </a:xfrm>
          <a:prstGeom prst="flowChartDelay">
            <a:avLst/>
          </a:prstGeom>
          <a:solidFill>
            <a:srgbClr val="C8F0F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9" name="Google Shape;59;p13"/>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dobe Light">
  <p:cSld name="TITLE_AND_BODY_1_1_1">
    <p:spTree>
      <p:nvGrpSpPr>
        <p:cNvPr id="60" name="Shape 60"/>
        <p:cNvGrpSpPr/>
        <p:nvPr/>
      </p:nvGrpSpPr>
      <p:grpSpPr>
        <a:xfrm>
          <a:off x="0" y="0"/>
          <a:ext cx="0" cy="0"/>
          <a:chOff x="0" y="0"/>
          <a:chExt cx="0" cy="0"/>
        </a:xfrm>
      </p:grpSpPr>
      <p:sp>
        <p:nvSpPr>
          <p:cNvPr id="61" name="Google Shape;61;p14"/>
          <p:cNvSpPr/>
          <p:nvPr/>
        </p:nvSpPr>
        <p:spPr>
          <a:xfrm>
            <a:off x="0" y="0"/>
            <a:ext cx="4582200" cy="5143500"/>
          </a:xfrm>
          <a:prstGeom prst="rect">
            <a:avLst/>
          </a:prstGeom>
          <a:solidFill>
            <a:srgbClr val="FFE2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4"/>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14"/>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64" name="Google Shape;64;p14"/>
          <p:cNvSpPr/>
          <p:nvPr/>
        </p:nvSpPr>
        <p:spPr>
          <a:xfrm rot="-5400000">
            <a:off x="4262700" y="4472438"/>
            <a:ext cx="618600" cy="744600"/>
          </a:xfrm>
          <a:prstGeom prst="flowChartDelay">
            <a:avLst/>
          </a:prstGeom>
          <a:solidFill>
            <a:srgbClr val="FFE2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5" name="Google Shape;65;p14"/>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p:cSld name="TITLE_AND_BODY_1_1_1_1">
    <p:spTree>
      <p:nvGrpSpPr>
        <p:cNvPr id="66" name="Shape 66"/>
        <p:cNvGrpSpPr/>
        <p:nvPr/>
      </p:nvGrpSpPr>
      <p:grpSpPr>
        <a:xfrm>
          <a:off x="0" y="0"/>
          <a:ext cx="0" cy="0"/>
          <a:chOff x="0" y="0"/>
          <a:chExt cx="0" cy="0"/>
        </a:xfrm>
      </p:grpSpPr>
      <p:sp>
        <p:nvSpPr>
          <p:cNvPr id="67" name="Google Shape;67;p15"/>
          <p:cNvSpPr/>
          <p:nvPr/>
        </p:nvSpPr>
        <p:spPr>
          <a:xfrm>
            <a:off x="0" y="0"/>
            <a:ext cx="4582200" cy="5143500"/>
          </a:xfrm>
          <a:prstGeom prst="rect">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5"/>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15"/>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70" name="Google Shape;70;p15"/>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71" name="Google Shape;71;p15"/>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1">
  <p:cSld name="TITLE_AND_BODY_1_1_1_1_1">
    <p:spTree>
      <p:nvGrpSpPr>
        <p:cNvPr id="72" name="Shape 72"/>
        <p:cNvGrpSpPr/>
        <p:nvPr/>
      </p:nvGrpSpPr>
      <p:grpSpPr>
        <a:xfrm>
          <a:off x="0" y="0"/>
          <a:ext cx="0" cy="0"/>
          <a:chOff x="0" y="0"/>
          <a:chExt cx="0" cy="0"/>
        </a:xfrm>
      </p:grpSpPr>
      <p:sp>
        <p:nvSpPr>
          <p:cNvPr id="73" name="Google Shape;73;p16"/>
          <p:cNvSpPr/>
          <p:nvPr/>
        </p:nvSpPr>
        <p:spPr>
          <a:xfrm>
            <a:off x="0" y="0"/>
            <a:ext cx="4582200" cy="5143500"/>
          </a:xfrm>
          <a:prstGeom prst="rect">
            <a:avLst/>
          </a:prstGeom>
          <a:solidFill>
            <a:srgbClr val="E3F5E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6"/>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 name="Google Shape;75;p16"/>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76" name="Google Shape;76;p16"/>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77" name="Google Shape;77;p16"/>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3 Pictures">
  <p:cSld name="TITLE_ONLY_1">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80" name="Google Shape;80;p17"/>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81" name="Google Shape;81;p17"/>
          <p:cNvSpPr txBox="1"/>
          <p:nvPr>
            <p:ph idx="1" type="subTitle"/>
          </p:nvPr>
        </p:nvSpPr>
        <p:spPr>
          <a:xfrm>
            <a:off x="311700" y="3298375"/>
            <a:ext cx="2682000" cy="1149000"/>
          </a:xfrm>
          <a:prstGeom prst="rect">
            <a:avLst/>
          </a:prstGeom>
          <a:noFill/>
          <a:ln>
            <a:noFill/>
          </a:ln>
        </p:spPr>
        <p:txBody>
          <a:bodyPr anchorCtr="0" anchor="t" bIns="91425" lIns="91425" spcFirstLastPara="1" rIns="91425" wrap="square" tIns="91425">
            <a:sp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2" name="Google Shape;82;p17"/>
          <p:cNvSpPr txBox="1"/>
          <p:nvPr>
            <p:ph idx="2" type="subTitle"/>
          </p:nvPr>
        </p:nvSpPr>
        <p:spPr>
          <a:xfrm>
            <a:off x="3231000" y="3298375"/>
            <a:ext cx="2682000" cy="1149000"/>
          </a:xfrm>
          <a:prstGeom prst="rect">
            <a:avLst/>
          </a:prstGeom>
          <a:noFill/>
          <a:ln>
            <a:noFill/>
          </a:ln>
        </p:spPr>
        <p:txBody>
          <a:bodyPr anchorCtr="0" anchor="t" bIns="91425" lIns="91425" spcFirstLastPara="1" rIns="91425" wrap="square" tIns="91425">
            <a:sp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3" name="Google Shape;83;p17"/>
          <p:cNvSpPr txBox="1"/>
          <p:nvPr>
            <p:ph idx="3" type="subTitle"/>
          </p:nvPr>
        </p:nvSpPr>
        <p:spPr>
          <a:xfrm>
            <a:off x="6150300" y="3298375"/>
            <a:ext cx="2682000" cy="11490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4" name="Google Shape;84;p17"/>
          <p:cNvSpPr/>
          <p:nvPr>
            <p:ph idx="4" type="pic"/>
          </p:nvPr>
        </p:nvSpPr>
        <p:spPr>
          <a:xfrm>
            <a:off x="7153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
        <p:nvSpPr>
          <p:cNvPr id="85" name="Google Shape;85;p17"/>
          <p:cNvSpPr/>
          <p:nvPr>
            <p:ph idx="5" type="pic"/>
          </p:nvPr>
        </p:nvSpPr>
        <p:spPr>
          <a:xfrm>
            <a:off x="36346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
        <p:nvSpPr>
          <p:cNvPr id="86" name="Google Shape;86;p17"/>
          <p:cNvSpPr/>
          <p:nvPr>
            <p:ph idx="6" type="pic"/>
          </p:nvPr>
        </p:nvSpPr>
        <p:spPr>
          <a:xfrm>
            <a:off x="65539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p:cSld name="MAIN_POINT">
    <p:spTree>
      <p:nvGrpSpPr>
        <p:cNvPr id="87" name="Shape 87"/>
        <p:cNvGrpSpPr/>
        <p:nvPr/>
      </p:nvGrpSpPr>
      <p:grpSpPr>
        <a:xfrm>
          <a:off x="0" y="0"/>
          <a:ext cx="0" cy="0"/>
          <a:chOff x="0" y="0"/>
          <a:chExt cx="0" cy="0"/>
        </a:xfrm>
      </p:grpSpPr>
      <p:sp>
        <p:nvSpPr>
          <p:cNvPr id="88" name="Google Shape;88;p18"/>
          <p:cNvSpPr/>
          <p:nvPr/>
        </p:nvSpPr>
        <p:spPr>
          <a:xfrm>
            <a:off x="286200" y="1076350"/>
            <a:ext cx="8571600" cy="3404100"/>
          </a:xfrm>
          <a:prstGeom prst="rect">
            <a:avLst/>
          </a:prstGeom>
          <a:solidFill>
            <a:srgbClr val="FDF0B1"/>
          </a:solidFill>
          <a:ln>
            <a:noFill/>
          </a:ln>
          <a:effectLst>
            <a:outerShdw blurRad="57150" rotWithShape="0" algn="bl" dir="2700000" dist="104775">
              <a:srgbClr val="FDF0B1">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9" name="Google Shape;89;p18"/>
          <p:cNvGraphicFramePr/>
          <p:nvPr/>
        </p:nvGraphicFramePr>
        <p:xfrm>
          <a:off x="280700" y="1076350"/>
          <a:ext cx="3000000" cy="3000000"/>
        </p:xfrm>
        <a:graphic>
          <a:graphicData uri="http://schemas.openxmlformats.org/drawingml/2006/table">
            <a:tbl>
              <a:tblPr>
                <a:noFill/>
                <a:tableStyleId>{691533CA-6C6D-4A3B-91D1-AE9AD01013DA}</a:tableStyleId>
              </a:tblPr>
              <a:tblGrid>
                <a:gridCol w="2857175"/>
                <a:gridCol w="2857175"/>
                <a:gridCol w="2857175"/>
              </a:tblGrid>
              <a:tr h="417450">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ADCB4"/>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AC2E0"/>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B497"/>
                    </a:solidFill>
                  </a:tcPr>
                </a:tc>
              </a:tr>
              <a:tr h="29469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3F5EA"/>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6F2F7"/>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E2D6"/>
                    </a:solidFill>
                  </a:tcPr>
                </a:tc>
              </a:tr>
            </a:tbl>
          </a:graphicData>
        </a:graphic>
      </p:graphicFrame>
      <p:sp>
        <p:nvSpPr>
          <p:cNvPr id="90" name="Google Shape;90;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91" name="Google Shape;91;p18"/>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over">
  <p:cSld name="TITLE_4_1_3_2_1">
    <p:bg>
      <p:bgPr>
        <a:noFill/>
      </p:bgPr>
    </p:bg>
    <p:spTree>
      <p:nvGrpSpPr>
        <p:cNvPr id="92" name="Shape 92"/>
        <p:cNvGrpSpPr/>
        <p:nvPr/>
      </p:nvGrpSpPr>
      <p:grpSpPr>
        <a:xfrm>
          <a:off x="0" y="0"/>
          <a:ext cx="0" cy="0"/>
          <a:chOff x="0" y="0"/>
          <a:chExt cx="0" cy="0"/>
        </a:xfrm>
      </p:grpSpPr>
      <p:pic>
        <p:nvPicPr>
          <p:cNvPr id="93" name="Google Shape;93;p19"/>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94" name="Google Shape;94;p19"/>
          <p:cNvSpPr/>
          <p:nvPr/>
        </p:nvSpPr>
        <p:spPr>
          <a:xfrm flipH="1">
            <a:off x="5794700" y="2381696"/>
            <a:ext cx="1699500" cy="1699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5" name="Google Shape;95;p19"/>
          <p:cNvSpPr/>
          <p:nvPr/>
        </p:nvSpPr>
        <p:spPr>
          <a:xfrm flipH="1">
            <a:off x="6492872" y="160416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6" name="Google Shape;96;p19"/>
          <p:cNvSpPr/>
          <p:nvPr/>
        </p:nvSpPr>
        <p:spPr>
          <a:xfrm flipH="1">
            <a:off x="4997499" y="3649298"/>
            <a:ext cx="1035000" cy="1035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7" name="Google Shape;97;p19"/>
          <p:cNvSpPr/>
          <p:nvPr/>
        </p:nvSpPr>
        <p:spPr>
          <a:xfrm flipH="1">
            <a:off x="7494189" y="3514801"/>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8" name="Google Shape;98;p19"/>
          <p:cNvSpPr/>
          <p:nvPr/>
        </p:nvSpPr>
        <p:spPr>
          <a:xfrm flipH="1">
            <a:off x="4950775" y="1086275"/>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9" name="Google Shape;99;p19"/>
          <p:cNvSpPr/>
          <p:nvPr/>
        </p:nvSpPr>
        <p:spPr>
          <a:xfrm>
            <a:off x="1674370" y="2900392"/>
            <a:ext cx="1132800" cy="113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0" name="Google Shape;100;p19"/>
          <p:cNvSpPr/>
          <p:nvPr/>
        </p:nvSpPr>
        <p:spPr>
          <a:xfrm>
            <a:off x="1490817" y="217401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1" name="Google Shape;101;p19"/>
          <p:cNvSpPr/>
          <p:nvPr/>
        </p:nvSpPr>
        <p:spPr>
          <a:xfrm>
            <a:off x="2807468" y="3250818"/>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2" name="Google Shape;102;p19"/>
          <p:cNvSpPr/>
          <p:nvPr/>
        </p:nvSpPr>
        <p:spPr>
          <a:xfrm>
            <a:off x="1121750" y="2831626"/>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3" name="Google Shape;103;p19"/>
          <p:cNvSpPr/>
          <p:nvPr/>
        </p:nvSpPr>
        <p:spPr>
          <a:xfrm>
            <a:off x="2247089" y="1086275"/>
            <a:ext cx="2068800" cy="2068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4" name="Google Shape;104;p19"/>
          <p:cNvSpPr/>
          <p:nvPr/>
        </p:nvSpPr>
        <p:spPr>
          <a:xfrm>
            <a:off x="1994025" y="4771850"/>
            <a:ext cx="51213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105" name="Google Shape;105;p19"/>
          <p:cNvGrpSpPr/>
          <p:nvPr/>
        </p:nvGrpSpPr>
        <p:grpSpPr>
          <a:xfrm>
            <a:off x="2081051" y="4771850"/>
            <a:ext cx="4981899" cy="259175"/>
            <a:chOff x="2188251" y="4771850"/>
            <a:chExt cx="4981899" cy="259175"/>
          </a:xfrm>
        </p:grpSpPr>
        <p:sp>
          <p:nvSpPr>
            <p:cNvPr id="106" name="Google Shape;106;p19"/>
            <p:cNvSpPr txBox="1"/>
            <p:nvPr/>
          </p:nvSpPr>
          <p:spPr>
            <a:xfrm>
              <a:off x="2650050" y="4867675"/>
              <a:ext cx="45201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800">
                  <a:solidFill>
                    <a:srgbClr val="363535"/>
                  </a:solidFill>
                  <a:latin typeface="Century Gothic"/>
                  <a:ea typeface="Century Gothic"/>
                  <a:cs typeface="Century Gothic"/>
                  <a:sym typeface="Century Gothic"/>
                </a:rPr>
                <a:t>Copyright © 2025 Hola Books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holabooks.com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DO NOT DUPLICATE WITHOUT PERMISSION</a:t>
              </a:r>
              <a:endParaRPr sz="1200">
                <a:solidFill>
                  <a:srgbClr val="363535"/>
                </a:solidFill>
                <a:latin typeface="Century Gothic"/>
                <a:ea typeface="Century Gothic"/>
                <a:cs typeface="Century Gothic"/>
                <a:sym typeface="Century Gothic"/>
              </a:endParaRPr>
            </a:p>
          </p:txBody>
        </p:sp>
        <p:pic>
          <p:nvPicPr>
            <p:cNvPr id="107" name="Google Shape;107;p19"/>
            <p:cNvPicPr preferRelativeResize="0"/>
            <p:nvPr/>
          </p:nvPicPr>
          <p:blipFill>
            <a:blip r:embed="rId3">
              <a:alphaModFix/>
            </a:blip>
            <a:stretch>
              <a:fillRect/>
            </a:stretch>
          </p:blipFill>
          <p:spPr>
            <a:xfrm>
              <a:off x="2188251" y="4771850"/>
              <a:ext cx="404281" cy="259175"/>
            </a:xfrm>
            <a:prstGeom prst="rect">
              <a:avLst/>
            </a:prstGeom>
            <a:noFill/>
            <a:ln>
              <a:noFill/>
            </a:ln>
          </p:spPr>
        </p:pic>
      </p:grpSp>
      <p:sp>
        <p:nvSpPr>
          <p:cNvPr id="108" name="Google Shape;108;p19"/>
          <p:cNvSpPr/>
          <p:nvPr/>
        </p:nvSpPr>
        <p:spPr>
          <a:xfrm>
            <a:off x="-25400" y="342900"/>
            <a:ext cx="9169500" cy="685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9" name="Google Shape;109;p19"/>
          <p:cNvSpPr txBox="1"/>
          <p:nvPr>
            <p:ph type="ctrTitle"/>
          </p:nvPr>
        </p:nvSpPr>
        <p:spPr>
          <a:xfrm>
            <a:off x="311700" y="458700"/>
            <a:ext cx="8520600" cy="454200"/>
          </a:xfrm>
          <a:prstGeom prst="rect">
            <a:avLst/>
          </a:prstGeom>
        </p:spPr>
        <p:txBody>
          <a:bodyPr anchorCtr="0" anchor="b" bIns="91425" lIns="91425" spcFirstLastPara="1" rIns="91425" wrap="square" tIns="91425">
            <a:normAutofit/>
          </a:bodyPr>
          <a:lstStyle>
            <a:lvl1pPr lvl="0" algn="ctr">
              <a:spcBef>
                <a:spcPts val="0"/>
              </a:spcBef>
              <a:spcAft>
                <a:spcPts val="0"/>
              </a:spcAft>
              <a:buSzPts val="3000"/>
              <a:buNone/>
              <a:defRPr sz="3000"/>
            </a:lvl1pPr>
            <a:lvl2pPr lvl="1" algn="ctr">
              <a:spcBef>
                <a:spcPts val="0"/>
              </a:spcBef>
              <a:spcAft>
                <a:spcPts val="0"/>
              </a:spcAft>
              <a:buSzPts val="3000"/>
              <a:buFont typeface="Century Gothic"/>
              <a:buNone/>
              <a:defRPr sz="3000">
                <a:latin typeface="Century Gothic"/>
                <a:ea typeface="Century Gothic"/>
                <a:cs typeface="Century Gothic"/>
                <a:sym typeface="Century Gothic"/>
              </a:defRPr>
            </a:lvl2pPr>
            <a:lvl3pPr lvl="2" algn="ctr">
              <a:spcBef>
                <a:spcPts val="0"/>
              </a:spcBef>
              <a:spcAft>
                <a:spcPts val="0"/>
              </a:spcAft>
              <a:buSzPts val="3000"/>
              <a:buFont typeface="Century Gothic"/>
              <a:buNone/>
              <a:defRPr sz="3000">
                <a:latin typeface="Century Gothic"/>
                <a:ea typeface="Century Gothic"/>
                <a:cs typeface="Century Gothic"/>
                <a:sym typeface="Century Gothic"/>
              </a:defRPr>
            </a:lvl3pPr>
            <a:lvl4pPr lvl="3" algn="ctr">
              <a:spcBef>
                <a:spcPts val="0"/>
              </a:spcBef>
              <a:spcAft>
                <a:spcPts val="0"/>
              </a:spcAft>
              <a:buSzPts val="3000"/>
              <a:buFont typeface="Century Gothic"/>
              <a:buNone/>
              <a:defRPr sz="3000">
                <a:latin typeface="Century Gothic"/>
                <a:ea typeface="Century Gothic"/>
                <a:cs typeface="Century Gothic"/>
                <a:sym typeface="Century Gothic"/>
              </a:defRPr>
            </a:lvl4pPr>
            <a:lvl5pPr lvl="4" algn="ctr">
              <a:spcBef>
                <a:spcPts val="0"/>
              </a:spcBef>
              <a:spcAft>
                <a:spcPts val="0"/>
              </a:spcAft>
              <a:buSzPts val="3000"/>
              <a:buFont typeface="Century Gothic"/>
              <a:buNone/>
              <a:defRPr sz="3000">
                <a:latin typeface="Century Gothic"/>
                <a:ea typeface="Century Gothic"/>
                <a:cs typeface="Century Gothic"/>
                <a:sym typeface="Century Gothic"/>
              </a:defRPr>
            </a:lvl5pPr>
            <a:lvl6pPr lvl="5" algn="ctr">
              <a:spcBef>
                <a:spcPts val="0"/>
              </a:spcBef>
              <a:spcAft>
                <a:spcPts val="0"/>
              </a:spcAft>
              <a:buSzPts val="3000"/>
              <a:buFont typeface="Century Gothic"/>
              <a:buNone/>
              <a:defRPr sz="3000">
                <a:latin typeface="Century Gothic"/>
                <a:ea typeface="Century Gothic"/>
                <a:cs typeface="Century Gothic"/>
                <a:sym typeface="Century Gothic"/>
              </a:defRPr>
            </a:lvl6pPr>
            <a:lvl7pPr lvl="6" algn="ctr">
              <a:spcBef>
                <a:spcPts val="0"/>
              </a:spcBef>
              <a:spcAft>
                <a:spcPts val="0"/>
              </a:spcAft>
              <a:buSzPts val="3000"/>
              <a:buFont typeface="Century Gothic"/>
              <a:buNone/>
              <a:defRPr sz="3000">
                <a:latin typeface="Century Gothic"/>
                <a:ea typeface="Century Gothic"/>
                <a:cs typeface="Century Gothic"/>
                <a:sym typeface="Century Gothic"/>
              </a:defRPr>
            </a:lvl7pPr>
            <a:lvl8pPr lvl="7" algn="ctr">
              <a:spcBef>
                <a:spcPts val="0"/>
              </a:spcBef>
              <a:spcAft>
                <a:spcPts val="0"/>
              </a:spcAft>
              <a:buSzPts val="3000"/>
              <a:buFont typeface="Century Gothic"/>
              <a:buNone/>
              <a:defRPr sz="3000">
                <a:latin typeface="Century Gothic"/>
                <a:ea typeface="Century Gothic"/>
                <a:cs typeface="Century Gothic"/>
                <a:sym typeface="Century Gothic"/>
              </a:defRPr>
            </a:lvl8pPr>
            <a:lvl9pPr lvl="8" algn="ctr">
              <a:spcBef>
                <a:spcPts val="0"/>
              </a:spcBef>
              <a:spcAft>
                <a:spcPts val="0"/>
              </a:spcAft>
              <a:buSzPts val="3000"/>
              <a:buFont typeface="Century Gothic"/>
              <a:buNone/>
              <a:defRPr sz="3000">
                <a:latin typeface="Century Gothic"/>
                <a:ea typeface="Century Gothic"/>
                <a:cs typeface="Century Gothic"/>
                <a:sym typeface="Century Gothic"/>
              </a:defRPr>
            </a:lvl9pPr>
          </a:lstStyle>
          <a:p/>
        </p:txBody>
      </p:sp>
      <p:sp>
        <p:nvSpPr>
          <p:cNvPr id="110" name="Google Shape;110;p19"/>
          <p:cNvSpPr/>
          <p:nvPr>
            <p:ph idx="2" type="pic"/>
          </p:nvPr>
        </p:nvSpPr>
        <p:spPr>
          <a:xfrm>
            <a:off x="3486900" y="1176775"/>
            <a:ext cx="2170200" cy="3331200"/>
          </a:xfrm>
          <a:prstGeom prst="rect">
            <a:avLst/>
          </a:prstGeom>
          <a:noFill/>
          <a:ln>
            <a:noFill/>
          </a:ln>
          <a:effectLst>
            <a:outerShdw blurRad="57150" rotWithShape="0" algn="bl" dir="2700000" dist="66675">
              <a:srgbClr val="000000">
                <a:alpha val="33000"/>
              </a:srgbClr>
            </a:outerShdw>
          </a:effectLst>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p:cSld name="TITLE_4_1_3_1_3_1">
    <p:bg>
      <p:bgPr>
        <a:solidFill>
          <a:schemeClr val="dk2"/>
        </a:solidFill>
      </p:bgPr>
    </p:bg>
    <p:spTree>
      <p:nvGrpSpPr>
        <p:cNvPr id="111" name="Shape 111"/>
        <p:cNvGrpSpPr/>
        <p:nvPr/>
      </p:nvGrpSpPr>
      <p:grpSpPr>
        <a:xfrm>
          <a:off x="0" y="0"/>
          <a:ext cx="0" cy="0"/>
          <a:chOff x="0" y="0"/>
          <a:chExt cx="0" cy="0"/>
        </a:xfrm>
      </p:grpSpPr>
      <p:pic>
        <p:nvPicPr>
          <p:cNvPr id="112" name="Google Shape;112;p20"/>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3" name="Google Shape;113;p20"/>
          <p:cNvSpPr txBox="1"/>
          <p:nvPr>
            <p:ph type="ctrTitle"/>
          </p:nvPr>
        </p:nvSpPr>
        <p:spPr>
          <a:xfrm>
            <a:off x="457200" y="1305925"/>
            <a:ext cx="8229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4" name="Google Shape;114;p20"/>
          <p:cNvSpPr txBox="1"/>
          <p:nvPr>
            <p:ph idx="1" type="subTitle"/>
          </p:nvPr>
        </p:nvSpPr>
        <p:spPr>
          <a:xfrm>
            <a:off x="457200" y="2834125"/>
            <a:ext cx="8229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115" name="Google Shape;115;p20"/>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16" name="Google Shape;116;p20"/>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type="titleOnly">
  <p:cSld name="TITLE_ONLY">
    <p:spTree>
      <p:nvGrpSpPr>
        <p:cNvPr id="9" name="Shape 9"/>
        <p:cNvGrpSpPr/>
        <p:nvPr/>
      </p:nvGrpSpPr>
      <p:grpSpPr>
        <a:xfrm>
          <a:off x="0" y="0"/>
          <a:ext cx="0" cy="0"/>
          <a:chOff x="0" y="0"/>
          <a:chExt cx="0" cy="0"/>
        </a:xfrm>
      </p:grpSpPr>
      <p:sp>
        <p:nvSpPr>
          <p:cNvPr id="10" name="Google Shape;10;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1" name="Google Shape;11;p3"/>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12" name="Google Shape;12;p3"/>
          <p:cNvSpPr txBox="1"/>
          <p:nvPr>
            <p:ph idx="1" type="body"/>
          </p:nvPr>
        </p:nvSpPr>
        <p:spPr>
          <a:xfrm>
            <a:off x="311700" y="1017725"/>
            <a:ext cx="8520600" cy="2494800"/>
          </a:xfrm>
          <a:prstGeom prst="rect">
            <a:avLst/>
          </a:prstGeom>
          <a:noFill/>
          <a:ln>
            <a:noFill/>
          </a:ln>
        </p:spPr>
        <p:txBody>
          <a:bodyPr anchorCtr="0" anchor="t" bIns="91425" lIns="91425" spcFirstLastPara="1" rIns="91425" wrap="square" tIns="91425">
            <a:spAutoFit/>
          </a:bodyPr>
          <a:lstStyle>
            <a:lvl1pPr indent="-342900" lvl="0" marL="457200" algn="l">
              <a:lnSpc>
                <a:spcPct val="115000"/>
              </a:lnSpc>
              <a:spcBef>
                <a:spcPts val="200"/>
              </a:spcBef>
              <a:spcAft>
                <a:spcPts val="0"/>
              </a:spcAft>
              <a:buSzPts val="1800"/>
              <a:buChar char="●"/>
              <a:defRPr/>
            </a:lvl1pPr>
            <a:lvl2pPr indent="-342900" lvl="1" marL="914400" algn="l">
              <a:lnSpc>
                <a:spcPct val="115000"/>
              </a:lnSpc>
              <a:spcBef>
                <a:spcPts val="200"/>
              </a:spcBef>
              <a:spcAft>
                <a:spcPts val="0"/>
              </a:spcAft>
              <a:buSzPts val="1800"/>
              <a:buChar char="○"/>
              <a:defRPr/>
            </a:lvl2pPr>
            <a:lvl3pPr indent="-317500" lvl="2" marL="1371600" algn="l">
              <a:lnSpc>
                <a:spcPct val="115000"/>
              </a:lnSpc>
              <a:spcBef>
                <a:spcPts val="200"/>
              </a:spcBef>
              <a:spcAft>
                <a:spcPts val="0"/>
              </a:spcAft>
              <a:buSzPts val="1400"/>
              <a:buChar char="■"/>
              <a:defRPr/>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ía ">
  <p:cSld name="TITLE_4_1_3_1_1_2_1">
    <p:bg>
      <p:bgPr>
        <a:solidFill>
          <a:schemeClr val="dk2"/>
        </a:solidFill>
      </p:bgPr>
    </p:bg>
    <p:spTree>
      <p:nvGrpSpPr>
        <p:cNvPr id="117" name="Shape 117"/>
        <p:cNvGrpSpPr/>
        <p:nvPr/>
      </p:nvGrpSpPr>
      <p:grpSpPr>
        <a:xfrm>
          <a:off x="0" y="0"/>
          <a:ext cx="0" cy="0"/>
          <a:chOff x="0" y="0"/>
          <a:chExt cx="0" cy="0"/>
        </a:xfrm>
      </p:grpSpPr>
      <p:pic>
        <p:nvPicPr>
          <p:cNvPr id="118" name="Google Shape;118;p21"/>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9" name="Google Shape;119;p21"/>
          <p:cNvSpPr txBox="1"/>
          <p:nvPr>
            <p:ph type="ctrTitle"/>
          </p:nvPr>
        </p:nvSpPr>
        <p:spPr>
          <a:xfrm>
            <a:off x="457213" y="2112264"/>
            <a:ext cx="8229600" cy="612900"/>
          </a:xfrm>
          <a:prstGeom prst="rect">
            <a:avLst/>
          </a:prstGeom>
        </p:spPr>
        <p:txBody>
          <a:bodyPr anchorCtr="0" anchor="b" bIns="91425" lIns="91425" spcFirstLastPara="1" rIns="91425" wrap="square" tIns="91425">
            <a:normAutofit/>
          </a:bodyPr>
          <a:lstStyle>
            <a:lvl1pPr lvl="0" algn="ctr">
              <a:spcBef>
                <a:spcPts val="0"/>
              </a:spcBef>
              <a:spcAft>
                <a:spcPts val="0"/>
              </a:spcAft>
              <a:buSzPts val="6000"/>
              <a:buNone/>
              <a:defRPr sz="6000"/>
            </a:lvl1pPr>
            <a:lvl2pPr lvl="1" algn="ctr">
              <a:spcBef>
                <a:spcPts val="0"/>
              </a:spcBef>
              <a:spcAft>
                <a:spcPts val="0"/>
              </a:spcAft>
              <a:buSzPts val="6000"/>
              <a:buFont typeface="Century Gothic"/>
              <a:buNone/>
              <a:defRPr sz="6000">
                <a:latin typeface="Century Gothic"/>
                <a:ea typeface="Century Gothic"/>
                <a:cs typeface="Century Gothic"/>
                <a:sym typeface="Century Gothic"/>
              </a:defRPr>
            </a:lvl2pPr>
            <a:lvl3pPr lvl="2" algn="ctr">
              <a:spcBef>
                <a:spcPts val="0"/>
              </a:spcBef>
              <a:spcAft>
                <a:spcPts val="0"/>
              </a:spcAft>
              <a:buSzPts val="6000"/>
              <a:buFont typeface="Century Gothic"/>
              <a:buNone/>
              <a:defRPr sz="6000">
                <a:latin typeface="Century Gothic"/>
                <a:ea typeface="Century Gothic"/>
                <a:cs typeface="Century Gothic"/>
                <a:sym typeface="Century Gothic"/>
              </a:defRPr>
            </a:lvl3pPr>
            <a:lvl4pPr lvl="3" algn="ctr">
              <a:spcBef>
                <a:spcPts val="0"/>
              </a:spcBef>
              <a:spcAft>
                <a:spcPts val="0"/>
              </a:spcAft>
              <a:buSzPts val="6000"/>
              <a:buFont typeface="Century Gothic"/>
              <a:buNone/>
              <a:defRPr sz="6000">
                <a:latin typeface="Century Gothic"/>
                <a:ea typeface="Century Gothic"/>
                <a:cs typeface="Century Gothic"/>
                <a:sym typeface="Century Gothic"/>
              </a:defRPr>
            </a:lvl4pPr>
            <a:lvl5pPr lvl="4" algn="ctr">
              <a:spcBef>
                <a:spcPts val="0"/>
              </a:spcBef>
              <a:spcAft>
                <a:spcPts val="0"/>
              </a:spcAft>
              <a:buSzPts val="6000"/>
              <a:buFont typeface="Century Gothic"/>
              <a:buNone/>
              <a:defRPr sz="6000">
                <a:latin typeface="Century Gothic"/>
                <a:ea typeface="Century Gothic"/>
                <a:cs typeface="Century Gothic"/>
                <a:sym typeface="Century Gothic"/>
              </a:defRPr>
            </a:lvl5pPr>
            <a:lvl6pPr lvl="5" algn="ctr">
              <a:spcBef>
                <a:spcPts val="0"/>
              </a:spcBef>
              <a:spcAft>
                <a:spcPts val="0"/>
              </a:spcAft>
              <a:buSzPts val="6000"/>
              <a:buFont typeface="Century Gothic"/>
              <a:buNone/>
              <a:defRPr sz="6000">
                <a:latin typeface="Century Gothic"/>
                <a:ea typeface="Century Gothic"/>
                <a:cs typeface="Century Gothic"/>
                <a:sym typeface="Century Gothic"/>
              </a:defRPr>
            </a:lvl6pPr>
            <a:lvl7pPr lvl="6" algn="ctr">
              <a:spcBef>
                <a:spcPts val="0"/>
              </a:spcBef>
              <a:spcAft>
                <a:spcPts val="0"/>
              </a:spcAft>
              <a:buSzPts val="6000"/>
              <a:buFont typeface="Century Gothic"/>
              <a:buNone/>
              <a:defRPr sz="6000">
                <a:latin typeface="Century Gothic"/>
                <a:ea typeface="Century Gothic"/>
                <a:cs typeface="Century Gothic"/>
                <a:sym typeface="Century Gothic"/>
              </a:defRPr>
            </a:lvl7pPr>
            <a:lvl8pPr lvl="7" algn="ctr">
              <a:spcBef>
                <a:spcPts val="0"/>
              </a:spcBef>
              <a:spcAft>
                <a:spcPts val="0"/>
              </a:spcAft>
              <a:buSzPts val="6000"/>
              <a:buFont typeface="Century Gothic"/>
              <a:buNone/>
              <a:defRPr sz="6000">
                <a:latin typeface="Century Gothic"/>
                <a:ea typeface="Century Gothic"/>
                <a:cs typeface="Century Gothic"/>
                <a:sym typeface="Century Gothic"/>
              </a:defRPr>
            </a:lvl8pPr>
            <a:lvl9pPr lvl="8" algn="ctr">
              <a:spcBef>
                <a:spcPts val="0"/>
              </a:spcBef>
              <a:spcAft>
                <a:spcPts val="0"/>
              </a:spcAft>
              <a:buSzPts val="6000"/>
              <a:buFont typeface="Century Gothic"/>
              <a:buNone/>
              <a:defRPr sz="6000">
                <a:latin typeface="Century Gothic"/>
                <a:ea typeface="Century Gothic"/>
                <a:cs typeface="Century Gothic"/>
                <a:sym typeface="Century Gothic"/>
              </a:defRPr>
            </a:lvl9pPr>
          </a:lstStyle>
          <a:p/>
        </p:txBody>
      </p:sp>
      <p:sp>
        <p:nvSpPr>
          <p:cNvPr id="120" name="Google Shape;120;p21"/>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1" name="Google Shape;121;p21"/>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Generic+CornerIcon">
  <p:cSld name="TITLE_4_1_3_1_1_1_1_1_1_1">
    <p:bg>
      <p:bgPr>
        <a:solidFill>
          <a:schemeClr val="lt1"/>
        </a:solidFill>
      </p:bgPr>
    </p:bg>
    <p:spTree>
      <p:nvGrpSpPr>
        <p:cNvPr id="122" name="Shape 122"/>
        <p:cNvGrpSpPr/>
        <p:nvPr/>
      </p:nvGrpSpPr>
      <p:grpSpPr>
        <a:xfrm>
          <a:off x="0" y="0"/>
          <a:ext cx="0" cy="0"/>
          <a:chOff x="0" y="0"/>
          <a:chExt cx="0" cy="0"/>
        </a:xfrm>
      </p:grpSpPr>
      <p:pic>
        <p:nvPicPr>
          <p:cNvPr id="123" name="Google Shape;123;p22"/>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24" name="Google Shape;124;p22"/>
          <p:cNvSpPr/>
          <p:nvPr/>
        </p:nvSpPr>
        <p:spPr>
          <a:xfrm>
            <a:off x="-95700" y="3685150"/>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5" name="Google Shape;125;p22"/>
          <p:cNvSpPr/>
          <p:nvPr/>
        </p:nvSpPr>
        <p:spPr>
          <a:xfrm>
            <a:off x="772050" y="4703625"/>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6" name="Google Shape;126;p22"/>
          <p:cNvSpPr/>
          <p:nvPr/>
        </p:nvSpPr>
        <p:spPr>
          <a:xfrm rot="-2701136">
            <a:off x="-200528" y="4029126"/>
            <a:ext cx="1284247" cy="1214668"/>
          </a:xfrm>
          <a:prstGeom prst="flowChartDelay">
            <a:avLst/>
          </a:prstGeom>
          <a:solidFill>
            <a:schemeClr val="dk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7" name="Google Shape;127;p22"/>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8" name="Google Shape;128;p22"/>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29" name="Google Shape;129;p22"/>
          <p:cNvSpPr/>
          <p:nvPr>
            <p:ph idx="2" type="pic"/>
          </p:nvPr>
        </p:nvSpPr>
        <p:spPr>
          <a:xfrm>
            <a:off x="113275" y="4162550"/>
            <a:ext cx="822900" cy="822900"/>
          </a:xfrm>
          <a:prstGeom prst="ellipse">
            <a:avLst/>
          </a:prstGeom>
          <a:noFill/>
          <a:ln>
            <a:noFill/>
          </a:ln>
        </p:spPr>
      </p:sp>
      <p:sp>
        <p:nvSpPr>
          <p:cNvPr id="130" name="Google Shape;130;p22"/>
          <p:cNvSpPr/>
          <p:nvPr/>
        </p:nvSpPr>
        <p:spPr>
          <a:xfrm rot="2700000">
            <a:off x="-625486" y="4779657"/>
            <a:ext cx="1162908" cy="690278"/>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elebration">
  <p:cSld name="TITLE_4_1_3_1_2_1_1">
    <p:bg>
      <p:bgPr>
        <a:solidFill>
          <a:schemeClr val="dk2"/>
        </a:solidFill>
      </p:bgPr>
    </p:bg>
    <p:spTree>
      <p:nvGrpSpPr>
        <p:cNvPr id="131" name="Shape 131"/>
        <p:cNvGrpSpPr/>
        <p:nvPr/>
      </p:nvGrpSpPr>
      <p:grpSpPr>
        <a:xfrm>
          <a:off x="0" y="0"/>
          <a:ext cx="0" cy="0"/>
          <a:chOff x="0" y="0"/>
          <a:chExt cx="0" cy="0"/>
        </a:xfrm>
      </p:grpSpPr>
      <p:pic>
        <p:nvPicPr>
          <p:cNvPr id="132" name="Google Shape;132;p23"/>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33" name="Google Shape;133;p23"/>
          <p:cNvSpPr txBox="1"/>
          <p:nvPr>
            <p:ph type="ctrTitle"/>
          </p:nvPr>
        </p:nvSpPr>
        <p:spPr>
          <a:xfrm>
            <a:off x="457200" y="1835075"/>
            <a:ext cx="4114800" cy="6717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34" name="Google Shape;134;p23"/>
          <p:cNvSpPr txBox="1"/>
          <p:nvPr>
            <p:ph idx="1" type="subTitle"/>
          </p:nvPr>
        </p:nvSpPr>
        <p:spPr>
          <a:xfrm>
            <a:off x="457200" y="2613550"/>
            <a:ext cx="4114800" cy="792600"/>
          </a:xfrm>
          <a:prstGeom prst="rect">
            <a:avLst/>
          </a:prstGeom>
        </p:spPr>
        <p:txBody>
          <a:bodyPr anchorCtr="0" anchor="t" bIns="91425" lIns="91425" spcFirstLastPara="1" rIns="91425" wrap="square" tIns="91425">
            <a:normAutofit/>
          </a:bodyPr>
          <a:lstStyle>
            <a:lvl1pPr lvl="0">
              <a:lnSpc>
                <a:spcPct val="100000"/>
              </a:lnSpc>
              <a:spcBef>
                <a:spcPts val="200"/>
              </a:spcBef>
              <a:spcAft>
                <a:spcPts val="0"/>
              </a:spcAft>
              <a:buSzPts val="1800"/>
              <a:buNone/>
              <a:defRPr b="0" sz="1800"/>
            </a:lvl1pPr>
            <a:lvl2pPr lvl="1">
              <a:lnSpc>
                <a:spcPct val="100000"/>
              </a:lnSpc>
              <a:spcBef>
                <a:spcPts val="200"/>
              </a:spcBef>
              <a:spcAft>
                <a:spcPts val="0"/>
              </a:spcAft>
              <a:buSzPts val="2800"/>
              <a:buNone/>
              <a:defRPr sz="2800"/>
            </a:lvl2pPr>
            <a:lvl3pPr lvl="2">
              <a:lnSpc>
                <a:spcPct val="100000"/>
              </a:lnSpc>
              <a:spcBef>
                <a:spcPts val="200"/>
              </a:spcBef>
              <a:spcAft>
                <a:spcPts val="0"/>
              </a:spcAft>
              <a:buSzPts val="2800"/>
              <a:buNone/>
              <a:defRPr sz="2800"/>
            </a:lvl3pPr>
            <a:lvl4pPr lvl="3">
              <a:lnSpc>
                <a:spcPct val="100000"/>
              </a:lnSpc>
              <a:spcBef>
                <a:spcPts val="200"/>
              </a:spcBef>
              <a:spcAft>
                <a:spcPts val="0"/>
              </a:spcAft>
              <a:buSzPts val="2800"/>
              <a:buNone/>
              <a:defRPr sz="2800"/>
            </a:lvl4pPr>
            <a:lvl5pPr lvl="4">
              <a:lnSpc>
                <a:spcPct val="100000"/>
              </a:lnSpc>
              <a:spcBef>
                <a:spcPts val="200"/>
              </a:spcBef>
              <a:spcAft>
                <a:spcPts val="0"/>
              </a:spcAft>
              <a:buSzPts val="2800"/>
              <a:buNone/>
              <a:defRPr sz="2800"/>
            </a:lvl5pPr>
            <a:lvl6pPr lvl="5">
              <a:lnSpc>
                <a:spcPct val="100000"/>
              </a:lnSpc>
              <a:spcBef>
                <a:spcPts val="200"/>
              </a:spcBef>
              <a:spcAft>
                <a:spcPts val="0"/>
              </a:spcAft>
              <a:buSzPts val="2800"/>
              <a:buNone/>
              <a:defRPr sz="2800"/>
            </a:lvl6pPr>
            <a:lvl7pPr lvl="6">
              <a:lnSpc>
                <a:spcPct val="100000"/>
              </a:lnSpc>
              <a:spcBef>
                <a:spcPts val="200"/>
              </a:spcBef>
              <a:spcAft>
                <a:spcPts val="0"/>
              </a:spcAft>
              <a:buSzPts val="2800"/>
              <a:buNone/>
              <a:defRPr sz="2800"/>
            </a:lvl7pPr>
            <a:lvl8pPr lvl="7">
              <a:lnSpc>
                <a:spcPct val="100000"/>
              </a:lnSpc>
              <a:spcBef>
                <a:spcPts val="200"/>
              </a:spcBef>
              <a:spcAft>
                <a:spcPts val="0"/>
              </a:spcAft>
              <a:buSzPts val="2800"/>
              <a:buNone/>
              <a:defRPr sz="2800"/>
            </a:lvl8pPr>
            <a:lvl9pPr lvl="8">
              <a:lnSpc>
                <a:spcPct val="100000"/>
              </a:lnSpc>
              <a:spcBef>
                <a:spcPts val="200"/>
              </a:spcBef>
              <a:spcAft>
                <a:spcPts val="0"/>
              </a:spcAft>
              <a:buSzPts val="2800"/>
              <a:buNone/>
              <a:defRPr sz="2800"/>
            </a:lvl9pPr>
          </a:lstStyle>
          <a:p/>
        </p:txBody>
      </p:sp>
      <p:sp>
        <p:nvSpPr>
          <p:cNvPr id="135" name="Google Shape;135;p23"/>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36" name="Google Shape;136;p23"/>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37" name="Google Shape;137;p23"/>
          <p:cNvSpPr/>
          <p:nvPr/>
        </p:nvSpPr>
        <p:spPr>
          <a:xfrm rot="2696691">
            <a:off x="8123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8" name="Google Shape;138;p23"/>
          <p:cNvSpPr/>
          <p:nvPr/>
        </p:nvSpPr>
        <p:spPr>
          <a:xfrm flipH="1" rot="-2696691">
            <a:off x="31384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9" name="Google Shape;139;p23"/>
          <p:cNvSpPr/>
          <p:nvPr/>
        </p:nvSpPr>
        <p:spPr>
          <a:xfrm flipH="1" rot="3312">
            <a:off x="1929847" y="3432672"/>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0" name="Google Shape;140;p23"/>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1" name="Google Shape;141;p23"/>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2" name="Google Shape;142;p23"/>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End">
  <p:cSld name="TITLE_4_1_2_1_1">
    <p:bg>
      <p:bgPr>
        <a:solidFill>
          <a:schemeClr val="dk2"/>
        </a:solidFill>
      </p:bgPr>
    </p:bg>
    <p:spTree>
      <p:nvGrpSpPr>
        <p:cNvPr id="143" name="Shape 143"/>
        <p:cNvGrpSpPr/>
        <p:nvPr/>
      </p:nvGrpSpPr>
      <p:grpSpPr>
        <a:xfrm>
          <a:off x="0" y="0"/>
          <a:ext cx="0" cy="0"/>
          <a:chOff x="0" y="0"/>
          <a:chExt cx="0" cy="0"/>
        </a:xfrm>
      </p:grpSpPr>
      <p:pic>
        <p:nvPicPr>
          <p:cNvPr id="144" name="Google Shape;144;p24"/>
          <p:cNvPicPr preferRelativeResize="0"/>
          <p:nvPr/>
        </p:nvPicPr>
        <p:blipFill>
          <a:blip r:embed="rId2">
            <a:alphaModFix/>
          </a:blip>
          <a:stretch>
            <a:fillRect/>
          </a:stretch>
        </p:blipFill>
        <p:spPr>
          <a:xfrm>
            <a:off x="2555158" y="1278804"/>
            <a:ext cx="4033675" cy="25858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with Subheading">
  <p:cSld name="TITLE_ONLY_2">
    <p:spTree>
      <p:nvGrpSpPr>
        <p:cNvPr id="13" name="Shape 13"/>
        <p:cNvGrpSpPr/>
        <p:nvPr/>
      </p:nvGrpSpPr>
      <p:grpSpPr>
        <a:xfrm>
          <a:off x="0" y="0"/>
          <a:ext cx="0" cy="0"/>
          <a:chOff x="0" y="0"/>
          <a:chExt cx="0" cy="0"/>
        </a:xfrm>
      </p:grpSpPr>
      <p:sp>
        <p:nvSpPr>
          <p:cNvPr id="14" name="Google Shape;1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5" name="Google Shape;15;p4"/>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16" name="Google Shape;16;p4"/>
          <p:cNvSpPr txBox="1"/>
          <p:nvPr>
            <p:ph idx="1" type="body"/>
          </p:nvPr>
        </p:nvSpPr>
        <p:spPr>
          <a:xfrm>
            <a:off x="311700" y="1450125"/>
            <a:ext cx="8520600" cy="2494800"/>
          </a:xfrm>
          <a:prstGeom prst="rect">
            <a:avLst/>
          </a:prstGeom>
          <a:noFill/>
          <a:ln>
            <a:noFill/>
          </a:ln>
        </p:spPr>
        <p:txBody>
          <a:bodyPr anchorCtr="0" anchor="t" bIns="91425" lIns="91425" spcFirstLastPara="1" rIns="91425" wrap="square" tIns="91425">
            <a:spAutoFit/>
          </a:bodyPr>
          <a:lstStyle>
            <a:lvl1pPr indent="-342900" lvl="0" marL="457200" algn="l">
              <a:lnSpc>
                <a:spcPct val="115000"/>
              </a:lnSpc>
              <a:spcBef>
                <a:spcPts val="200"/>
              </a:spcBef>
              <a:spcAft>
                <a:spcPts val="0"/>
              </a:spcAft>
              <a:buSzPts val="1800"/>
              <a:buChar char="●"/>
              <a:defRPr/>
            </a:lvl1pPr>
            <a:lvl2pPr indent="-342900" lvl="1" marL="914400" algn="l">
              <a:lnSpc>
                <a:spcPct val="115000"/>
              </a:lnSpc>
              <a:spcBef>
                <a:spcPts val="200"/>
              </a:spcBef>
              <a:spcAft>
                <a:spcPts val="0"/>
              </a:spcAft>
              <a:buSzPts val="1800"/>
              <a:buChar char="○"/>
              <a:defRPr/>
            </a:lvl2pPr>
            <a:lvl3pPr indent="-317500" lvl="2" marL="1371600" algn="l">
              <a:lnSpc>
                <a:spcPct val="115000"/>
              </a:lnSpc>
              <a:spcBef>
                <a:spcPts val="200"/>
              </a:spcBef>
              <a:spcAft>
                <a:spcPts val="0"/>
              </a:spcAft>
              <a:buSzPts val="1400"/>
              <a:buChar char="■"/>
              <a:defRPr/>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17" name="Google Shape;17;p4"/>
          <p:cNvSpPr txBox="1"/>
          <p:nvPr>
            <p:ph idx="2" type="subTitle"/>
          </p:nvPr>
        </p:nvSpPr>
        <p:spPr>
          <a:xfrm>
            <a:off x="311850" y="980925"/>
            <a:ext cx="8520600" cy="4692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200"/>
              </a:spcBef>
              <a:spcAft>
                <a:spcPts val="0"/>
              </a:spcAft>
              <a:buSzPts val="1800"/>
              <a:buNone/>
              <a:defRPr/>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ave Light" type="title">
  <p:cSld name="TITLE">
    <p:bg>
      <p:bgPr>
        <a:solidFill>
          <a:srgbClr val="EFFAF9"/>
        </a:solidFill>
      </p:bgPr>
    </p:bg>
    <p:spTree>
      <p:nvGrpSpPr>
        <p:cNvPr id="18" name="Shape 18"/>
        <p:cNvGrpSpPr/>
        <p:nvPr/>
      </p:nvGrpSpPr>
      <p:grpSpPr>
        <a:xfrm>
          <a:off x="0" y="0"/>
          <a:ext cx="0" cy="0"/>
          <a:chOff x="0" y="0"/>
          <a:chExt cx="0" cy="0"/>
        </a:xfrm>
      </p:grpSpPr>
      <p:sp>
        <p:nvSpPr>
          <p:cNvPr id="19" name="Google Shape;19;p5"/>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0" name="Google Shape;20;p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1" name="Google Shape;21;p5"/>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Pétalo Light">
  <p:cSld name="TITLE_1">
    <p:bg>
      <p:bgPr>
        <a:solidFill>
          <a:srgbClr val="F6F2F7"/>
        </a:solidFill>
      </p:bgPr>
    </p:bg>
    <p:spTree>
      <p:nvGrpSpPr>
        <p:cNvPr id="22" name="Shape 22"/>
        <p:cNvGrpSpPr/>
        <p:nvPr/>
      </p:nvGrpSpPr>
      <p:grpSpPr>
        <a:xfrm>
          <a:off x="0" y="0"/>
          <a:ext cx="0" cy="0"/>
          <a:chOff x="0" y="0"/>
          <a:chExt cx="0" cy="0"/>
        </a:xfrm>
      </p:grpSpPr>
      <p:sp>
        <p:nvSpPr>
          <p:cNvPr id="23" name="Google Shape;23;p6"/>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4" name="Google Shape;24;p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5" name="Google Shape;25;p6"/>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ua Light">
  <p:cSld name="TITLE_2">
    <p:bg>
      <p:bgPr>
        <a:solidFill>
          <a:srgbClr val="C8F0FA"/>
        </a:solidFill>
      </p:bgPr>
    </p:bg>
    <p:spTree>
      <p:nvGrpSpPr>
        <p:cNvPr id="26" name="Shape 26"/>
        <p:cNvGrpSpPr/>
        <p:nvPr/>
      </p:nvGrpSpPr>
      <p:grpSpPr>
        <a:xfrm>
          <a:off x="0" y="0"/>
          <a:ext cx="0" cy="0"/>
          <a:chOff x="0" y="0"/>
          <a:chExt cx="0" cy="0"/>
        </a:xfrm>
      </p:grpSpPr>
      <p:sp>
        <p:nvSpPr>
          <p:cNvPr id="27" name="Google Shape;27;p7"/>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8" name="Google Shape;28;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9" name="Google Shape;29;p7"/>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dobe Light">
  <p:cSld name="TITLE_3">
    <p:bg>
      <p:bgPr>
        <a:solidFill>
          <a:srgbClr val="FFE2D6"/>
        </a:solidFill>
      </p:bgPr>
    </p:bg>
    <p:spTree>
      <p:nvGrpSpPr>
        <p:cNvPr id="30" name="Shape 30"/>
        <p:cNvGrpSpPr/>
        <p:nvPr/>
      </p:nvGrpSpPr>
      <p:grpSpPr>
        <a:xfrm>
          <a:off x="0" y="0"/>
          <a:ext cx="0" cy="0"/>
          <a:chOff x="0" y="0"/>
          <a:chExt cx="0" cy="0"/>
        </a:xfrm>
      </p:grpSpPr>
      <p:sp>
        <p:nvSpPr>
          <p:cNvPr id="31" name="Google Shape;31;p8"/>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2" name="Google Shape;32;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33" name="Google Shape;33;p8"/>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p:cSld name="TITLE_4">
    <p:bg>
      <p:bgPr>
        <a:solidFill>
          <a:srgbClr val="FDF0B1"/>
        </a:solidFill>
      </p:bgPr>
    </p:bg>
    <p:spTree>
      <p:nvGrpSpPr>
        <p:cNvPr id="34" name="Shape 34"/>
        <p:cNvGrpSpPr/>
        <p:nvPr/>
      </p:nvGrpSpPr>
      <p:grpSpPr>
        <a:xfrm>
          <a:off x="0" y="0"/>
          <a:ext cx="0" cy="0"/>
          <a:chOff x="0" y="0"/>
          <a:chExt cx="0" cy="0"/>
        </a:xfrm>
      </p:grpSpPr>
      <p:sp>
        <p:nvSpPr>
          <p:cNvPr id="35" name="Google Shape;35;p9"/>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6" name="Google Shape;36;p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37" name="Google Shape;37;p9"/>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1">
  <p:cSld name="TITLE_4_1">
    <p:bg>
      <p:bgPr>
        <a:solidFill>
          <a:srgbClr val="E3F5EA"/>
        </a:solidFill>
      </p:bgPr>
    </p:bg>
    <p:spTree>
      <p:nvGrpSpPr>
        <p:cNvPr id="38" name="Shape 38"/>
        <p:cNvGrpSpPr/>
        <p:nvPr/>
      </p:nvGrpSpPr>
      <p:grpSpPr>
        <a:xfrm>
          <a:off x="0" y="0"/>
          <a:ext cx="0" cy="0"/>
          <a:chOff x="0" y="0"/>
          <a:chExt cx="0" cy="0"/>
        </a:xfrm>
      </p:grpSpPr>
      <p:sp>
        <p:nvSpPr>
          <p:cNvPr id="39" name="Google Shape;39;p10"/>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0" name="Google Shape;40;p1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41" name="Google Shape;41;p10"/>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363535"/>
              </a:buClr>
              <a:buSzPts val="2400"/>
              <a:buFont typeface="Century Gothic"/>
              <a:buNone/>
              <a:defRPr b="1" i="0" sz="2400" u="none" cap="none" strike="noStrike">
                <a:solidFill>
                  <a:srgbClr val="363535"/>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200"/>
              </a:spcBef>
              <a:spcAft>
                <a:spcPts val="0"/>
              </a:spcAft>
              <a:buClr>
                <a:srgbClr val="363535"/>
              </a:buClr>
              <a:buSzPts val="1800"/>
              <a:buFont typeface="Century Gothic"/>
              <a:buChar char="●"/>
              <a:defRPr b="0" i="0" sz="1800" u="none" cap="none" strike="noStrike">
                <a:solidFill>
                  <a:srgbClr val="363535"/>
                </a:solidFill>
                <a:latin typeface="Century Gothic"/>
                <a:ea typeface="Century Gothic"/>
                <a:cs typeface="Century Gothic"/>
                <a:sym typeface="Century Gothic"/>
              </a:defRPr>
            </a:lvl1pPr>
            <a:lvl2pPr indent="-342900" lvl="1" marL="914400" marR="0" rtl="0" algn="l">
              <a:lnSpc>
                <a:spcPct val="115000"/>
              </a:lnSpc>
              <a:spcBef>
                <a:spcPts val="200"/>
              </a:spcBef>
              <a:spcAft>
                <a:spcPts val="0"/>
              </a:spcAft>
              <a:buClr>
                <a:srgbClr val="363535"/>
              </a:buClr>
              <a:buSzPts val="1800"/>
              <a:buFont typeface="Century Gothic"/>
              <a:buChar char="○"/>
              <a:defRPr b="0" i="0" sz="1800" u="none" cap="none" strike="noStrike">
                <a:solidFill>
                  <a:srgbClr val="363535"/>
                </a:solidFill>
                <a:latin typeface="Century Gothic"/>
                <a:ea typeface="Century Gothic"/>
                <a:cs typeface="Century Gothic"/>
                <a:sym typeface="Century Gothic"/>
              </a:defRPr>
            </a:lvl2pPr>
            <a:lvl3pPr indent="-317500" lvl="2" marL="1371600" marR="0" rtl="0" algn="l">
              <a:lnSpc>
                <a:spcPct val="115000"/>
              </a:lnSpc>
              <a:spcBef>
                <a:spcPts val="200"/>
              </a:spcBef>
              <a:spcAft>
                <a:spcPts val="0"/>
              </a:spcAft>
              <a:buClr>
                <a:srgbClr val="363535"/>
              </a:buClr>
              <a:buSzPts val="1400"/>
              <a:buFont typeface="Century Gothic"/>
              <a:buChar char="■"/>
              <a:defRPr b="0" i="0" sz="1400" u="none" cap="none" strike="noStrike">
                <a:solidFill>
                  <a:srgbClr val="363535"/>
                </a:solidFill>
                <a:latin typeface="Century Gothic"/>
                <a:ea typeface="Century Gothic"/>
                <a:cs typeface="Century Gothic"/>
                <a:sym typeface="Century Gothic"/>
              </a:defRPr>
            </a:lvl3pPr>
            <a:lvl4pPr indent="-317500" lvl="3" marL="1828800" marR="0" rtl="0" algn="l">
              <a:lnSpc>
                <a:spcPct val="115000"/>
              </a:lnSpc>
              <a:spcBef>
                <a:spcPts val="200"/>
              </a:spcBef>
              <a:spcAft>
                <a:spcPts val="0"/>
              </a:spcAft>
              <a:buClr>
                <a:srgbClr val="363535"/>
              </a:buClr>
              <a:buSzPts val="1400"/>
              <a:buFont typeface="Century Gothic"/>
              <a:buChar char="●"/>
              <a:defRPr b="0" i="0" sz="1400" u="none" cap="none" strike="noStrike">
                <a:solidFill>
                  <a:srgbClr val="363535"/>
                </a:solidFill>
                <a:latin typeface="Century Gothic"/>
                <a:ea typeface="Century Gothic"/>
                <a:cs typeface="Century Gothic"/>
                <a:sym typeface="Century Gothic"/>
              </a:defRPr>
            </a:lvl4pPr>
            <a:lvl5pPr indent="-298450" lvl="4" marL="22860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5pPr>
            <a:lvl6pPr indent="-298450" lvl="5" marL="27432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6pPr>
            <a:lvl7pPr indent="-298450" lvl="6" marL="32004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7pPr>
            <a:lvl8pPr indent="-298450" lvl="7" marL="36576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8pPr>
            <a:lvl9pPr indent="-298450" lvl="8" marL="4114800" marR="0" rtl="0" algn="l">
              <a:lnSpc>
                <a:spcPct val="115000"/>
              </a:lnSpc>
              <a:spcBef>
                <a:spcPts val="200"/>
              </a:spcBef>
              <a:spcAft>
                <a:spcPts val="20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xml"/><Relationship Id="rId3"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4.xml"/><Relationship Id="rId3"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 Id="rId3"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7.xml"/><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8.xml"/><Relationship Id="rId3"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9.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0.xml"/><Relationship Id="rId3"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1.xml"/><Relationship Id="rId3"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2.xml"/><Relationship Id="rId3"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3.xml"/><Relationship Id="rId3"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4.xml"/><Relationship Id="rId3"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5.xml"/><Relationship Id="rId3"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6.xml"/><Relationship Id="rId3"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7.xml"/><Relationship Id="rId3"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8.xml"/><Relationship Id="rId3"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9.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29.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0.xml"/><Relationship Id="rId3"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1.xml"/><Relationship Id="rId3" Type="http://schemas.openxmlformats.org/officeDocument/2006/relationships/image" Target="../media/image1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2.xml"/><Relationship Id="rId3" Type="http://schemas.openxmlformats.org/officeDocument/2006/relationships/image" Target="../media/image1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3.xml"/><Relationship Id="rId3" Type="http://schemas.openxmlformats.org/officeDocument/2006/relationships/image" Target="../media/image1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4.xml"/><Relationship Id="rId3" Type="http://schemas.openxmlformats.org/officeDocument/2006/relationships/image" Target="../media/image2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5.xml"/><Relationship Id="rId3" Type="http://schemas.openxmlformats.org/officeDocument/2006/relationships/image" Target="../media/image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6.xml"/><Relationship Id="rId3" Type="http://schemas.openxmlformats.org/officeDocument/2006/relationships/image" Target="../media/image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7.xml"/><Relationship Id="rId3" Type="http://schemas.openxmlformats.org/officeDocument/2006/relationships/image" Target="../media/image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8.xml"/><Relationship Id="rId3" Type="http://schemas.openxmlformats.org/officeDocument/2006/relationships/image" Target="../media/image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9.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27.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0.xml"/><Relationship Id="rId3" Type="http://schemas.openxmlformats.org/officeDocument/2006/relationships/image" Target="../media/image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1.xml"/><Relationship Id="rId3" Type="http://schemas.openxmlformats.org/officeDocument/2006/relationships/image" Target="../media/image2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25"/>
          <p:cNvSpPr txBox="1"/>
          <p:nvPr>
            <p:ph type="ctrTitle"/>
          </p:nvPr>
        </p:nvSpPr>
        <p:spPr>
          <a:xfrm>
            <a:off x="311700" y="458700"/>
            <a:ext cx="8520600" cy="4617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0"/>
              </a:spcBef>
              <a:spcAft>
                <a:spcPts val="0"/>
              </a:spcAft>
              <a:buNone/>
            </a:pPr>
            <a:r>
              <a:rPr lang="en">
                <a:solidFill>
                  <a:srgbClr val="434343"/>
                </a:solidFill>
              </a:rPr>
              <a:t>Presentación de fonética</a:t>
            </a:r>
            <a:endParaRPr/>
          </a:p>
        </p:txBody>
      </p:sp>
      <p:pic>
        <p:nvPicPr>
          <p:cNvPr id="150" name="Google Shape;150;p25"/>
          <p:cNvPicPr preferRelativeResize="0"/>
          <p:nvPr/>
        </p:nvPicPr>
        <p:blipFill>
          <a:blip r:embed="rId3">
            <a:alphaModFix/>
          </a:blip>
          <a:stretch>
            <a:fillRect/>
          </a:stretch>
        </p:blipFill>
        <p:spPr>
          <a:xfrm>
            <a:off x="3311018" y="1461450"/>
            <a:ext cx="2010819" cy="3118226"/>
          </a:xfrm>
          <a:prstGeom prst="rect">
            <a:avLst/>
          </a:prstGeom>
          <a:noFill/>
          <a:ln>
            <a:noFill/>
          </a:ln>
        </p:spPr>
      </p:pic>
      <p:sp>
        <p:nvSpPr>
          <p:cNvPr id="151" name="Google Shape;151;p25"/>
          <p:cNvSpPr txBox="1"/>
          <p:nvPr/>
        </p:nvSpPr>
        <p:spPr>
          <a:xfrm>
            <a:off x="8089925" y="1176775"/>
            <a:ext cx="914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63535"/>
                </a:solidFill>
                <a:latin typeface="Century Gothic"/>
                <a:ea typeface="Century Gothic"/>
                <a:cs typeface="Century Gothic"/>
                <a:sym typeface="Century Gothic"/>
              </a:rPr>
              <a:t>18.2</a:t>
            </a:r>
            <a:endParaRPr sz="1800">
              <a:solidFill>
                <a:srgbClr val="363535"/>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34"/>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206" name="Google Shape;206;p34"/>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ai</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35"/>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212" name="Google Shape;212;p35"/>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au</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36"/>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218" name="Google Shape;218;p36"/>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ei</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37"/>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224" name="Google Shape;224;p37"/>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eu</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38"/>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230" name="Google Shape;230;p38"/>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 3. Dictado</a:t>
            </a:r>
            <a:endParaRPr b="1" sz="3500">
              <a:solidFill>
                <a:srgbClr val="363535"/>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graphicFrame>
        <p:nvGraphicFramePr>
          <p:cNvPr id="235" name="Google Shape;235;p39"/>
          <p:cNvGraphicFramePr/>
          <p:nvPr/>
        </p:nvGraphicFramePr>
        <p:xfrm>
          <a:off x="2635475" y="1477400"/>
          <a:ext cx="3000000" cy="3000000"/>
        </p:xfrm>
        <a:graphic>
          <a:graphicData uri="http://schemas.openxmlformats.org/drawingml/2006/table">
            <a:tbl>
              <a:tblPr>
                <a:noFill/>
                <a:tableStyleId>{FB48A0D3-F11B-41FA-AB24-A4CF8BB9365A}</a:tableStyleId>
              </a:tblPr>
              <a:tblGrid>
                <a:gridCol w="1936525"/>
                <a:gridCol w="1936525"/>
              </a:tblGrid>
              <a:tr h="1818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236" name="Google Shape;236;p39"/>
          <p:cNvPicPr preferRelativeResize="0"/>
          <p:nvPr>
            <p:ph idx="2" type="pic"/>
          </p:nvPr>
        </p:nvPicPr>
        <p:blipFill rotWithShape="1">
          <a:blip r:embed="rId3">
            <a:alphaModFix/>
          </a:blip>
          <a:srcRect b="0" l="0" r="0" t="0"/>
          <a:stretch/>
        </p:blipFill>
        <p:spPr>
          <a:xfrm>
            <a:off x="23648" y="4124050"/>
            <a:ext cx="923100" cy="923100"/>
          </a:xfrm>
          <a:prstGeom prst="ellipse">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40" name="Shape 240"/>
        <p:cNvGrpSpPr/>
        <p:nvPr/>
      </p:nvGrpSpPr>
      <p:grpSpPr>
        <a:xfrm>
          <a:off x="0" y="0"/>
          <a:ext cx="0" cy="0"/>
          <a:chOff x="0" y="0"/>
          <a:chExt cx="0" cy="0"/>
        </a:xfrm>
      </p:grpSpPr>
      <p:pic>
        <p:nvPicPr>
          <p:cNvPr id="241" name="Google Shape;241;p40"/>
          <p:cNvPicPr preferRelativeResize="0"/>
          <p:nvPr/>
        </p:nvPicPr>
        <p:blipFill rotWithShape="1">
          <a:blip r:embed="rId3">
            <a:alphaModFix/>
          </a:blip>
          <a:srcRect b="0" l="0" r="0" t="0"/>
          <a:stretch/>
        </p:blipFill>
        <p:spPr>
          <a:xfrm>
            <a:off x="2247900" y="1051550"/>
            <a:ext cx="2286000" cy="2286000"/>
          </a:xfrm>
          <a:prstGeom prst="rect">
            <a:avLst/>
          </a:prstGeom>
          <a:noFill/>
          <a:ln>
            <a:noFill/>
          </a:ln>
        </p:spPr>
      </p:pic>
      <p:sp>
        <p:nvSpPr>
          <p:cNvPr id="242" name="Google Shape;242;p40"/>
          <p:cNvSpPr txBox="1"/>
          <p:nvPr>
            <p:ph type="ctrTitle"/>
          </p:nvPr>
        </p:nvSpPr>
        <p:spPr>
          <a:xfrm>
            <a:off x="420700" y="3538377"/>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4. Sílabas </a:t>
            </a:r>
            <a:endParaRPr sz="3500"/>
          </a:p>
        </p:txBody>
      </p:sp>
      <p:pic>
        <p:nvPicPr>
          <p:cNvPr id="243" name="Google Shape;243;p40"/>
          <p:cNvPicPr preferRelativeResize="0"/>
          <p:nvPr/>
        </p:nvPicPr>
        <p:blipFill rotWithShape="1">
          <a:blip r:embed="rId4">
            <a:alphaModFix/>
          </a:blip>
          <a:srcRect b="0" l="0" r="0" t="0"/>
          <a:stretch/>
        </p:blipFill>
        <p:spPr>
          <a:xfrm>
            <a:off x="4610100" y="1051550"/>
            <a:ext cx="2286000" cy="2286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1"/>
          <p:cNvSpPr txBox="1"/>
          <p:nvPr>
            <p:ph idx="4294967295" type="body"/>
          </p:nvPr>
        </p:nvSpPr>
        <p:spPr>
          <a:xfrm>
            <a:off x="2752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ve</a:t>
            </a:r>
            <a:endParaRPr sz="9600"/>
          </a:p>
        </p:txBody>
      </p:sp>
      <p:sp>
        <p:nvSpPr>
          <p:cNvPr id="249" name="Google Shape;249;p41"/>
          <p:cNvSpPr/>
          <p:nvPr/>
        </p:nvSpPr>
        <p:spPr>
          <a:xfrm>
            <a:off x="3701775" y="2953425"/>
            <a:ext cx="1820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50" name="Google Shape;250;p41"/>
          <p:cNvPicPr preferRelativeResize="0"/>
          <p:nvPr>
            <p:ph idx="2" type="pic"/>
          </p:nvPr>
        </p:nvPicPr>
        <p:blipFill rotWithShape="1">
          <a:blip r:embed="rId3">
            <a:alphaModFix/>
          </a:blip>
          <a:srcRect b="0" l="0" r="0" t="0"/>
          <a:stretch/>
        </p:blipFill>
        <p:spPr>
          <a:xfrm>
            <a:off x="56075" y="4157950"/>
            <a:ext cx="873000" cy="873000"/>
          </a:xfrm>
          <a:prstGeom prst="ellipse">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2"/>
          <p:cNvSpPr txBox="1"/>
          <p:nvPr>
            <p:ph idx="4294967295" type="body"/>
          </p:nvPr>
        </p:nvSpPr>
        <p:spPr>
          <a:xfrm>
            <a:off x="275200" y="15615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in</a:t>
            </a:r>
            <a:endParaRPr sz="9600"/>
          </a:p>
        </p:txBody>
      </p:sp>
      <p:sp>
        <p:nvSpPr>
          <p:cNvPr id="256" name="Google Shape;256;p42"/>
          <p:cNvSpPr/>
          <p:nvPr/>
        </p:nvSpPr>
        <p:spPr>
          <a:xfrm>
            <a:off x="3937350" y="2894375"/>
            <a:ext cx="1195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57" name="Google Shape;257;p42"/>
          <p:cNvPicPr preferRelativeResize="0"/>
          <p:nvPr>
            <p:ph idx="2" type="pic"/>
          </p:nvPr>
        </p:nvPicPr>
        <p:blipFill rotWithShape="1">
          <a:blip r:embed="rId3">
            <a:alphaModFix/>
          </a:blip>
          <a:srcRect b="0" l="0" r="0" t="0"/>
          <a:stretch/>
        </p:blipFill>
        <p:spPr>
          <a:xfrm>
            <a:off x="64900" y="4140250"/>
            <a:ext cx="873000" cy="873000"/>
          </a:xfrm>
          <a:prstGeom prst="ellipse">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3"/>
          <p:cNvSpPr txBox="1"/>
          <p:nvPr>
            <p:ph idx="4294967295" type="body"/>
          </p:nvPr>
        </p:nvSpPr>
        <p:spPr>
          <a:xfrm>
            <a:off x="275200" y="1617363"/>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te</a:t>
            </a:r>
            <a:endParaRPr sz="9600"/>
          </a:p>
        </p:txBody>
      </p:sp>
      <p:sp>
        <p:nvSpPr>
          <p:cNvPr id="263" name="Google Shape;263;p43"/>
          <p:cNvSpPr/>
          <p:nvPr/>
        </p:nvSpPr>
        <p:spPr>
          <a:xfrm>
            <a:off x="3909650" y="3032938"/>
            <a:ext cx="1434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64" name="Google Shape;264;p43"/>
          <p:cNvPicPr preferRelativeResize="0"/>
          <p:nvPr>
            <p:ph idx="2" type="pic"/>
          </p:nvPr>
        </p:nvPicPr>
        <p:blipFill rotWithShape="1">
          <a:blip r:embed="rId3">
            <a:alphaModFix/>
          </a:blip>
          <a:srcRect b="0" l="0" r="0" t="0"/>
          <a:stretch/>
        </p:blipFill>
        <p:spPr>
          <a:xfrm>
            <a:off x="0" y="4166775"/>
            <a:ext cx="873000" cy="873000"/>
          </a:xfrm>
          <a:prstGeom prst="ellipse">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55" name="Shape 155"/>
        <p:cNvGrpSpPr/>
        <p:nvPr/>
      </p:nvGrpSpPr>
      <p:grpSpPr>
        <a:xfrm>
          <a:off x="0" y="0"/>
          <a:ext cx="0" cy="0"/>
          <a:chOff x="0" y="0"/>
          <a:chExt cx="0" cy="0"/>
        </a:xfrm>
      </p:grpSpPr>
      <p:sp>
        <p:nvSpPr>
          <p:cNvPr id="156" name="Google Shape;156;p26"/>
          <p:cNvSpPr txBox="1"/>
          <p:nvPr/>
        </p:nvSpPr>
        <p:spPr>
          <a:xfrm>
            <a:off x="310900" y="1848450"/>
            <a:ext cx="8388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rgbClr val="363535"/>
                </a:solidFill>
                <a:latin typeface="Century Gothic"/>
                <a:ea typeface="Century Gothic"/>
                <a:cs typeface="Century Gothic"/>
                <a:sym typeface="Century Gothic"/>
              </a:rPr>
              <a:t>Día 1 </a:t>
            </a:r>
            <a:endParaRPr b="1" sz="6000">
              <a:solidFill>
                <a:srgbClr val="363535"/>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4"/>
          <p:cNvSpPr txBox="1"/>
          <p:nvPr>
            <p:ph idx="4294967295" type="body"/>
          </p:nvPr>
        </p:nvSpPr>
        <p:spPr>
          <a:xfrm>
            <a:off x="311700" y="16041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da</a:t>
            </a:r>
            <a:endParaRPr sz="9600"/>
          </a:p>
        </p:txBody>
      </p:sp>
      <p:sp>
        <p:nvSpPr>
          <p:cNvPr id="270" name="Google Shape;270;p44"/>
          <p:cNvSpPr/>
          <p:nvPr/>
        </p:nvSpPr>
        <p:spPr>
          <a:xfrm>
            <a:off x="3773300" y="3046200"/>
            <a:ext cx="1845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71" name="Google Shape;271;p44"/>
          <p:cNvPicPr preferRelativeResize="0"/>
          <p:nvPr>
            <p:ph idx="2" type="pic"/>
          </p:nvPr>
        </p:nvPicPr>
        <p:blipFill rotWithShape="1">
          <a:blip r:embed="rId3">
            <a:alphaModFix/>
          </a:blip>
          <a:srcRect b="0" l="0" r="0" t="0"/>
          <a:stretch/>
        </p:blipFill>
        <p:spPr>
          <a:xfrm>
            <a:off x="47225" y="4175625"/>
            <a:ext cx="873000" cy="873000"/>
          </a:xfrm>
          <a:prstGeom prst="ellipse">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5"/>
          <p:cNvSpPr txBox="1"/>
          <p:nvPr>
            <p:ph idx="4294967295" type="body"/>
          </p:nvPr>
        </p:nvSpPr>
        <p:spPr>
          <a:xfrm>
            <a:off x="275200" y="1643863"/>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ño</a:t>
            </a:r>
            <a:endParaRPr sz="9600"/>
          </a:p>
        </p:txBody>
      </p:sp>
      <p:sp>
        <p:nvSpPr>
          <p:cNvPr id="277" name="Google Shape;277;p45"/>
          <p:cNvSpPr/>
          <p:nvPr/>
        </p:nvSpPr>
        <p:spPr>
          <a:xfrm>
            <a:off x="3730875" y="3006438"/>
            <a:ext cx="1728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78" name="Google Shape;278;p45"/>
          <p:cNvPicPr preferRelativeResize="0"/>
          <p:nvPr>
            <p:ph idx="2" type="pic"/>
          </p:nvPr>
        </p:nvPicPr>
        <p:blipFill rotWithShape="1">
          <a:blip r:embed="rId3">
            <a:alphaModFix/>
          </a:blip>
          <a:srcRect b="0" l="0" r="0" t="0"/>
          <a:stretch/>
        </p:blipFill>
        <p:spPr>
          <a:xfrm>
            <a:off x="64900" y="4099000"/>
            <a:ext cx="873000" cy="873000"/>
          </a:xfrm>
          <a:prstGeom prst="ellipse">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6"/>
          <p:cNvSpPr txBox="1"/>
          <p:nvPr>
            <p:ph idx="4294967295" type="body"/>
          </p:nvPr>
        </p:nvSpPr>
        <p:spPr>
          <a:xfrm>
            <a:off x="311700" y="15639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mas</a:t>
            </a:r>
            <a:endParaRPr sz="9600"/>
          </a:p>
        </p:txBody>
      </p:sp>
      <p:sp>
        <p:nvSpPr>
          <p:cNvPr id="284" name="Google Shape;284;p46"/>
          <p:cNvSpPr/>
          <p:nvPr/>
        </p:nvSpPr>
        <p:spPr>
          <a:xfrm>
            <a:off x="3326900" y="3014825"/>
            <a:ext cx="26088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85" name="Google Shape;285;p46"/>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7"/>
          <p:cNvSpPr txBox="1"/>
          <p:nvPr>
            <p:ph idx="4294967295" type="body"/>
          </p:nvPr>
        </p:nvSpPr>
        <p:spPr>
          <a:xfrm>
            <a:off x="3117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ma</a:t>
            </a:r>
            <a:endParaRPr sz="9600"/>
          </a:p>
        </p:txBody>
      </p:sp>
      <p:sp>
        <p:nvSpPr>
          <p:cNvPr id="291" name="Google Shape;291;p47"/>
          <p:cNvSpPr/>
          <p:nvPr/>
        </p:nvSpPr>
        <p:spPr>
          <a:xfrm>
            <a:off x="3529499" y="3050613"/>
            <a:ext cx="2133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92" name="Google Shape;292;p47"/>
          <p:cNvPicPr preferRelativeResize="0"/>
          <p:nvPr>
            <p:ph idx="2" type="pic"/>
          </p:nvPr>
        </p:nvPicPr>
        <p:blipFill rotWithShape="1">
          <a:blip r:embed="rId3">
            <a:alphaModFix/>
          </a:blip>
          <a:srcRect b="0" l="0" r="0" t="0"/>
          <a:stretch/>
        </p:blipFill>
        <p:spPr>
          <a:xfrm>
            <a:off x="82575" y="4099000"/>
            <a:ext cx="873000" cy="873000"/>
          </a:xfrm>
          <a:prstGeom prst="ellipse">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8"/>
          <p:cNvSpPr txBox="1"/>
          <p:nvPr>
            <p:ph idx="4294967295" type="body"/>
          </p:nvPr>
        </p:nvSpPr>
        <p:spPr>
          <a:xfrm>
            <a:off x="275200" y="16261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lli</a:t>
            </a:r>
            <a:endParaRPr sz="9600"/>
          </a:p>
        </p:txBody>
      </p:sp>
      <p:sp>
        <p:nvSpPr>
          <p:cNvPr id="298" name="Google Shape;298;p48"/>
          <p:cNvSpPr/>
          <p:nvPr/>
        </p:nvSpPr>
        <p:spPr>
          <a:xfrm>
            <a:off x="4065550" y="3024113"/>
            <a:ext cx="1048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299" name="Google Shape;299;p48"/>
          <p:cNvPicPr preferRelativeResize="0"/>
          <p:nvPr>
            <p:ph idx="2" type="pic"/>
          </p:nvPr>
        </p:nvPicPr>
        <p:blipFill rotWithShape="1">
          <a:blip r:embed="rId3">
            <a:alphaModFix/>
          </a:blip>
          <a:srcRect b="0" l="0" r="0" t="0"/>
          <a:stretch/>
        </p:blipFill>
        <p:spPr>
          <a:xfrm>
            <a:off x="64875" y="4125504"/>
            <a:ext cx="873000" cy="873000"/>
          </a:xfrm>
          <a:prstGeom prst="ellipse">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9"/>
          <p:cNvSpPr txBox="1"/>
          <p:nvPr>
            <p:ph idx="4294967295" type="body"/>
          </p:nvPr>
        </p:nvSpPr>
        <p:spPr>
          <a:xfrm>
            <a:off x="275200" y="1599688"/>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tas</a:t>
            </a:r>
            <a:endParaRPr sz="9600"/>
          </a:p>
        </p:txBody>
      </p:sp>
      <p:sp>
        <p:nvSpPr>
          <p:cNvPr id="305" name="Google Shape;305;p49"/>
          <p:cNvSpPr/>
          <p:nvPr/>
        </p:nvSpPr>
        <p:spPr>
          <a:xfrm>
            <a:off x="3633150" y="3050613"/>
            <a:ext cx="1896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06" name="Google Shape;306;p49"/>
          <p:cNvPicPr preferRelativeResize="0"/>
          <p:nvPr>
            <p:ph idx="2" type="pic"/>
          </p:nvPr>
        </p:nvPicPr>
        <p:blipFill rotWithShape="1">
          <a:blip r:embed="rId3">
            <a:alphaModFix/>
          </a:blip>
          <a:srcRect b="0" l="0" r="0" t="0"/>
          <a:stretch/>
        </p:blipFill>
        <p:spPr>
          <a:xfrm>
            <a:off x="35339" y="4168974"/>
            <a:ext cx="873000" cy="873000"/>
          </a:xfrm>
          <a:prstGeom prst="ellipse">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10" name="Shape 310"/>
        <p:cNvGrpSpPr/>
        <p:nvPr/>
      </p:nvGrpSpPr>
      <p:grpSpPr>
        <a:xfrm>
          <a:off x="0" y="0"/>
          <a:ext cx="0" cy="0"/>
          <a:chOff x="0" y="0"/>
          <a:chExt cx="0" cy="0"/>
        </a:xfrm>
      </p:grpSpPr>
      <p:pic>
        <p:nvPicPr>
          <p:cNvPr id="311" name="Google Shape;311;p50"/>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312" name="Google Shape;312;p50"/>
          <p:cNvSpPr txBox="1"/>
          <p:nvPr>
            <p:ph type="ctrTitle"/>
          </p:nvPr>
        </p:nvSpPr>
        <p:spPr>
          <a:xfrm>
            <a:off x="457200" y="351057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5. Dictado</a:t>
            </a:r>
            <a:endParaRPr sz="3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graphicFrame>
        <p:nvGraphicFramePr>
          <p:cNvPr id="317" name="Google Shape;317;p51"/>
          <p:cNvGraphicFramePr/>
          <p:nvPr/>
        </p:nvGraphicFramePr>
        <p:xfrm>
          <a:off x="2984950" y="1897763"/>
          <a:ext cx="3000000" cy="3000000"/>
        </p:xfrm>
        <a:graphic>
          <a:graphicData uri="http://schemas.openxmlformats.org/drawingml/2006/table">
            <a:tbl>
              <a:tblPr>
                <a:noFill/>
                <a:tableStyleId>{691533CA-6C6D-4A3B-91D1-AE9AD01013DA}</a:tableStyleId>
              </a:tblPr>
              <a:tblGrid>
                <a:gridCol w="1587050"/>
                <a:gridCol w="1587050"/>
              </a:tblGrid>
              <a:tr h="134797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pic>
        <p:nvPicPr>
          <p:cNvPr id="318" name="Google Shape;318;p51"/>
          <p:cNvPicPr preferRelativeResize="0"/>
          <p:nvPr>
            <p:ph idx="2" type="pic"/>
          </p:nvPr>
        </p:nvPicPr>
        <p:blipFill rotWithShape="1">
          <a:blip r:embed="rId3">
            <a:alphaModFix/>
          </a:blip>
          <a:srcRect b="0" l="0" r="0" t="0"/>
          <a:stretch/>
        </p:blipFill>
        <p:spPr>
          <a:xfrm>
            <a:off x="-2" y="4150550"/>
            <a:ext cx="923100" cy="923100"/>
          </a:xfrm>
          <a:prstGeom prst="ellipse">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graphicFrame>
        <p:nvGraphicFramePr>
          <p:cNvPr id="323" name="Google Shape;323;p52"/>
          <p:cNvGraphicFramePr/>
          <p:nvPr/>
        </p:nvGraphicFramePr>
        <p:xfrm>
          <a:off x="2784338" y="1859300"/>
          <a:ext cx="3000000" cy="3000000"/>
        </p:xfrm>
        <a:graphic>
          <a:graphicData uri="http://schemas.openxmlformats.org/drawingml/2006/table">
            <a:tbl>
              <a:tblPr>
                <a:noFill/>
                <a:tableStyleId>{691533CA-6C6D-4A3B-91D1-AE9AD01013DA}</a:tableStyleId>
              </a:tblPr>
              <a:tblGrid>
                <a:gridCol w="1191775"/>
                <a:gridCol w="1191775"/>
                <a:gridCol w="1191775"/>
              </a:tblGrid>
              <a:tr h="1424900">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pic>
        <p:nvPicPr>
          <p:cNvPr id="324" name="Google Shape;324;p52"/>
          <p:cNvPicPr preferRelativeResize="0"/>
          <p:nvPr>
            <p:ph idx="2" type="pic"/>
          </p:nvPr>
        </p:nvPicPr>
        <p:blipFill rotWithShape="1">
          <a:blip r:embed="rId3">
            <a:alphaModFix/>
          </a:blip>
          <a:srcRect b="0" l="0" r="0" t="0"/>
          <a:stretch/>
        </p:blipFill>
        <p:spPr>
          <a:xfrm>
            <a:off x="-2" y="4150575"/>
            <a:ext cx="923100" cy="923100"/>
          </a:xfrm>
          <a:prstGeom prst="ellipse">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28" name="Shape 328"/>
        <p:cNvGrpSpPr/>
        <p:nvPr/>
      </p:nvGrpSpPr>
      <p:grpSpPr>
        <a:xfrm>
          <a:off x="0" y="0"/>
          <a:ext cx="0" cy="0"/>
          <a:chOff x="0" y="0"/>
          <a:chExt cx="0" cy="0"/>
        </a:xfrm>
      </p:grpSpPr>
      <p:sp>
        <p:nvSpPr>
          <p:cNvPr id="329" name="Google Shape;329;p53"/>
          <p:cNvSpPr txBox="1"/>
          <p:nvPr>
            <p:ph idx="4294967295" type="title"/>
          </p:nvPr>
        </p:nvSpPr>
        <p:spPr>
          <a:xfrm>
            <a:off x="310900" y="3415125"/>
            <a:ext cx="8388600" cy="7233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sz="3500"/>
              <a:t>6. Palabras con 2 </a:t>
            </a:r>
            <a:r>
              <a:rPr lang="en" sz="3500"/>
              <a:t>sílabas</a:t>
            </a:r>
            <a:r>
              <a:rPr lang="en" sz="3500"/>
              <a:t> </a:t>
            </a:r>
            <a:endParaRPr sz="3500"/>
          </a:p>
        </p:txBody>
      </p:sp>
      <p:pic>
        <p:nvPicPr>
          <p:cNvPr id="330" name="Google Shape;330;p53"/>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type="ctrTitle"/>
          </p:nvPr>
        </p:nvSpPr>
        <p:spPr>
          <a:xfrm>
            <a:off x="457213" y="3483864"/>
            <a:ext cx="8229600" cy="538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3500"/>
              <a:t>1. Conciencia fonémica </a:t>
            </a:r>
            <a:endParaRPr sz="3500"/>
          </a:p>
        </p:txBody>
      </p:sp>
      <p:pic>
        <p:nvPicPr>
          <p:cNvPr id="162" name="Google Shape;162;p27"/>
          <p:cNvPicPr preferRelativeResize="0"/>
          <p:nvPr>
            <p:ph idx="2" type="pic"/>
          </p:nvPr>
        </p:nvPicPr>
        <p:blipFill rotWithShape="1">
          <a:blip r:embed="rId3">
            <a:alphaModFix/>
          </a:blip>
          <a:srcRect b="0" l="0" r="0" t="0"/>
          <a:stretch/>
        </p:blipFill>
        <p:spPr>
          <a:xfrm>
            <a:off x="3352800" y="1051550"/>
            <a:ext cx="2286000" cy="2286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4"/>
          <p:cNvSpPr txBox="1"/>
          <p:nvPr>
            <p:ph idx="4294967295" type="body"/>
          </p:nvPr>
        </p:nvSpPr>
        <p:spPr>
          <a:xfrm>
            <a:off x="2051900" y="1597063"/>
            <a:ext cx="3123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tan</a:t>
            </a:r>
            <a:endParaRPr sz="9600"/>
          </a:p>
        </p:txBody>
      </p:sp>
      <p:sp>
        <p:nvSpPr>
          <p:cNvPr id="336" name="Google Shape;336;p54"/>
          <p:cNvSpPr txBox="1"/>
          <p:nvPr>
            <p:ph idx="4294967295" type="body"/>
          </p:nvPr>
        </p:nvSpPr>
        <p:spPr>
          <a:xfrm>
            <a:off x="4039950" y="1597063"/>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to</a:t>
            </a:r>
            <a:endParaRPr sz="9600"/>
          </a:p>
        </p:txBody>
      </p:sp>
      <p:sp>
        <p:nvSpPr>
          <p:cNvPr id="337" name="Google Shape;337;p54"/>
          <p:cNvSpPr/>
          <p:nvPr/>
        </p:nvSpPr>
        <p:spPr>
          <a:xfrm>
            <a:off x="2658025" y="3053238"/>
            <a:ext cx="3369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38" name="Google Shape;338;p54"/>
          <p:cNvPicPr preferRelativeResize="0"/>
          <p:nvPr>
            <p:ph idx="2" type="pic"/>
          </p:nvPr>
        </p:nvPicPr>
        <p:blipFill rotWithShape="1">
          <a:blip r:embed="rId3">
            <a:alphaModFix/>
          </a:blip>
          <a:srcRect b="0" l="0" r="0" t="0"/>
          <a:stretch/>
        </p:blipFill>
        <p:spPr>
          <a:xfrm>
            <a:off x="73725" y="40990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5"/>
          <p:cNvSpPr txBox="1"/>
          <p:nvPr>
            <p:ph idx="4294967295" type="body"/>
          </p:nvPr>
        </p:nvSpPr>
        <p:spPr>
          <a:xfrm>
            <a:off x="2224102" y="1586925"/>
            <a:ext cx="2986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da</a:t>
            </a:r>
            <a:endParaRPr sz="9600"/>
          </a:p>
        </p:txBody>
      </p:sp>
      <p:sp>
        <p:nvSpPr>
          <p:cNvPr id="344" name="Google Shape;344;p55"/>
          <p:cNvSpPr txBox="1"/>
          <p:nvPr>
            <p:ph idx="4294967295" type="body"/>
          </p:nvPr>
        </p:nvSpPr>
        <p:spPr>
          <a:xfrm>
            <a:off x="4378888" y="1586925"/>
            <a:ext cx="25410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ño</a:t>
            </a:r>
            <a:endParaRPr sz="9600"/>
          </a:p>
        </p:txBody>
      </p:sp>
      <p:sp>
        <p:nvSpPr>
          <p:cNvPr id="345" name="Google Shape;345;p55"/>
          <p:cNvSpPr/>
          <p:nvPr/>
        </p:nvSpPr>
        <p:spPr>
          <a:xfrm>
            <a:off x="2905950" y="3063375"/>
            <a:ext cx="32928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46" name="Google Shape;346;p55"/>
          <p:cNvPicPr preferRelativeResize="0"/>
          <p:nvPr>
            <p:ph idx="2" type="pic"/>
          </p:nvPr>
        </p:nvPicPr>
        <p:blipFill rotWithShape="1">
          <a:blip r:embed="rId3">
            <a:alphaModFix/>
          </a:blip>
          <a:srcRect b="0" l="0" r="0" t="0"/>
          <a:stretch/>
        </p:blipFill>
        <p:spPr>
          <a:xfrm>
            <a:off x="47225" y="416677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6"/>
          <p:cNvSpPr txBox="1"/>
          <p:nvPr>
            <p:ph idx="4294967295" type="body"/>
          </p:nvPr>
        </p:nvSpPr>
        <p:spPr>
          <a:xfrm>
            <a:off x="2292775" y="1588225"/>
            <a:ext cx="3314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ha</a:t>
            </a:r>
            <a:endParaRPr sz="9600"/>
          </a:p>
        </p:txBody>
      </p:sp>
      <p:sp>
        <p:nvSpPr>
          <p:cNvPr id="352" name="Google Shape;352;p56"/>
          <p:cNvSpPr txBox="1"/>
          <p:nvPr>
            <p:ph idx="4294967295" type="body"/>
          </p:nvPr>
        </p:nvSpPr>
        <p:spPr>
          <a:xfrm>
            <a:off x="4310200" y="15882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ce</a:t>
            </a:r>
            <a:endParaRPr sz="9600"/>
          </a:p>
        </p:txBody>
      </p:sp>
      <p:sp>
        <p:nvSpPr>
          <p:cNvPr id="353" name="Google Shape;353;p56"/>
          <p:cNvSpPr/>
          <p:nvPr/>
        </p:nvSpPr>
        <p:spPr>
          <a:xfrm>
            <a:off x="3171625" y="3000225"/>
            <a:ext cx="3426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54" name="Google Shape;354;p56"/>
          <p:cNvPicPr preferRelativeResize="0"/>
          <p:nvPr>
            <p:ph idx="2" type="pic"/>
          </p:nvPr>
        </p:nvPicPr>
        <p:blipFill rotWithShape="1">
          <a:blip r:embed="rId3">
            <a:alphaModFix/>
          </a:blip>
          <a:srcRect b="0" l="0" r="0" t="0"/>
          <a:stretch/>
        </p:blipFill>
        <p:spPr>
          <a:xfrm>
            <a:off x="47225" y="415795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7"/>
          <p:cNvSpPr txBox="1"/>
          <p:nvPr>
            <p:ph idx="4294967295" type="body"/>
          </p:nvPr>
        </p:nvSpPr>
        <p:spPr>
          <a:xfrm>
            <a:off x="2617925" y="1622663"/>
            <a:ext cx="30267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se</a:t>
            </a:r>
            <a:endParaRPr sz="9600"/>
          </a:p>
        </p:txBody>
      </p:sp>
      <p:sp>
        <p:nvSpPr>
          <p:cNvPr id="360" name="Google Shape;360;p57"/>
          <p:cNvSpPr txBox="1"/>
          <p:nvPr>
            <p:ph idx="4294967295" type="body"/>
          </p:nvPr>
        </p:nvSpPr>
        <p:spPr>
          <a:xfrm>
            <a:off x="3343863" y="1622663"/>
            <a:ext cx="3109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ña</a:t>
            </a:r>
            <a:endParaRPr sz="9600"/>
          </a:p>
        </p:txBody>
      </p:sp>
      <p:sp>
        <p:nvSpPr>
          <p:cNvPr id="361" name="Google Shape;361;p57"/>
          <p:cNvSpPr/>
          <p:nvPr/>
        </p:nvSpPr>
        <p:spPr>
          <a:xfrm>
            <a:off x="2655125" y="3027638"/>
            <a:ext cx="3517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62" name="Google Shape;362;p57"/>
          <p:cNvPicPr preferRelativeResize="0"/>
          <p:nvPr>
            <p:ph idx="2" type="pic"/>
          </p:nvPr>
        </p:nvPicPr>
        <p:blipFill rotWithShape="1">
          <a:blip r:embed="rId3">
            <a:alphaModFix/>
          </a:blip>
          <a:srcRect b="0" l="0" r="0" t="0"/>
          <a:stretch/>
        </p:blipFill>
        <p:spPr>
          <a:xfrm>
            <a:off x="47225" y="41756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8"/>
          <p:cNvSpPr txBox="1"/>
          <p:nvPr>
            <p:ph idx="4294967295" type="body"/>
          </p:nvPr>
        </p:nvSpPr>
        <p:spPr>
          <a:xfrm>
            <a:off x="2318325" y="1588225"/>
            <a:ext cx="2944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an</a:t>
            </a:r>
            <a:endParaRPr sz="9600"/>
          </a:p>
        </p:txBody>
      </p:sp>
      <p:sp>
        <p:nvSpPr>
          <p:cNvPr id="368" name="Google Shape;368;p58"/>
          <p:cNvSpPr txBox="1"/>
          <p:nvPr>
            <p:ph idx="4294967295" type="body"/>
          </p:nvPr>
        </p:nvSpPr>
        <p:spPr>
          <a:xfrm>
            <a:off x="4194550" y="15882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tes</a:t>
            </a:r>
            <a:endParaRPr sz="9600"/>
          </a:p>
        </p:txBody>
      </p:sp>
      <p:sp>
        <p:nvSpPr>
          <p:cNvPr id="369" name="Google Shape;369;p58"/>
          <p:cNvSpPr/>
          <p:nvPr/>
        </p:nvSpPr>
        <p:spPr>
          <a:xfrm>
            <a:off x="2944150" y="3000250"/>
            <a:ext cx="3540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70" name="Google Shape;370;p58"/>
          <p:cNvPicPr preferRelativeResize="0"/>
          <p:nvPr>
            <p:ph idx="2" type="pic"/>
          </p:nvPr>
        </p:nvPicPr>
        <p:blipFill rotWithShape="1">
          <a:blip r:embed="rId3">
            <a:alphaModFix/>
          </a:blip>
          <a:srcRect b="0" l="0" r="0" t="0"/>
          <a:stretch/>
        </p:blipFill>
        <p:spPr>
          <a:xfrm>
            <a:off x="38375" y="418445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9"/>
          <p:cNvSpPr txBox="1"/>
          <p:nvPr>
            <p:ph idx="4294967295" type="body"/>
          </p:nvPr>
        </p:nvSpPr>
        <p:spPr>
          <a:xfrm>
            <a:off x="2109563" y="1592638"/>
            <a:ext cx="2795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doc</a:t>
            </a:r>
            <a:endParaRPr sz="9600"/>
          </a:p>
        </p:txBody>
      </p:sp>
      <p:sp>
        <p:nvSpPr>
          <p:cNvPr id="376" name="Google Shape;376;p59"/>
          <p:cNvSpPr txBox="1"/>
          <p:nvPr>
            <p:ph idx="4294967295" type="body"/>
          </p:nvPr>
        </p:nvSpPr>
        <p:spPr>
          <a:xfrm>
            <a:off x="4065238" y="1592638"/>
            <a:ext cx="2896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tor</a:t>
            </a:r>
            <a:endParaRPr sz="9600"/>
          </a:p>
        </p:txBody>
      </p:sp>
      <p:sp>
        <p:nvSpPr>
          <p:cNvPr id="377" name="Google Shape;377;p59"/>
          <p:cNvSpPr/>
          <p:nvPr/>
        </p:nvSpPr>
        <p:spPr>
          <a:xfrm>
            <a:off x="2242838" y="3057663"/>
            <a:ext cx="4397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78" name="Google Shape;378;p59"/>
          <p:cNvPicPr preferRelativeResize="0"/>
          <p:nvPr>
            <p:ph idx="2" type="pic"/>
          </p:nvPr>
        </p:nvPicPr>
        <p:blipFill rotWithShape="1">
          <a:blip r:embed="rId3">
            <a:alphaModFix/>
          </a:blip>
          <a:srcRect b="0" l="0" r="0" t="0"/>
          <a:stretch/>
        </p:blipFill>
        <p:spPr>
          <a:xfrm>
            <a:off x="38400" y="414027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82" name="Shape 382"/>
        <p:cNvGrpSpPr/>
        <p:nvPr/>
      </p:nvGrpSpPr>
      <p:grpSpPr>
        <a:xfrm>
          <a:off x="0" y="0"/>
          <a:ext cx="0" cy="0"/>
          <a:chOff x="0" y="0"/>
          <a:chExt cx="0" cy="0"/>
        </a:xfrm>
      </p:grpSpPr>
      <p:sp>
        <p:nvSpPr>
          <p:cNvPr id="383" name="Google Shape;383;p60"/>
          <p:cNvSpPr txBox="1"/>
          <p:nvPr>
            <p:ph type="ctrTitle"/>
          </p:nvPr>
        </p:nvSpPr>
        <p:spPr>
          <a:xfrm>
            <a:off x="420700" y="3620650"/>
            <a:ext cx="8229600" cy="7233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sz="3500"/>
              <a:t>7</a:t>
            </a:r>
            <a:r>
              <a:rPr lang="en" sz="3500"/>
              <a:t>. Palabras con 3 </a:t>
            </a:r>
            <a:r>
              <a:rPr lang="en" sz="3500"/>
              <a:t>sílabas</a:t>
            </a:r>
            <a:r>
              <a:rPr lang="en" sz="3500"/>
              <a:t> </a:t>
            </a:r>
            <a:endParaRPr sz="3500"/>
          </a:p>
        </p:txBody>
      </p:sp>
      <p:pic>
        <p:nvPicPr>
          <p:cNvPr id="384" name="Google Shape;384;p60"/>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1"/>
          <p:cNvSpPr txBox="1"/>
          <p:nvPr>
            <p:ph idx="4294967295" type="body"/>
          </p:nvPr>
        </p:nvSpPr>
        <p:spPr>
          <a:xfrm>
            <a:off x="1365225" y="1633050"/>
            <a:ext cx="2389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au</a:t>
            </a:r>
            <a:endParaRPr sz="9600"/>
          </a:p>
        </p:txBody>
      </p:sp>
      <p:sp>
        <p:nvSpPr>
          <p:cNvPr id="390" name="Google Shape;390;p61"/>
          <p:cNvSpPr txBox="1"/>
          <p:nvPr>
            <p:ph idx="4294967295" type="body"/>
          </p:nvPr>
        </p:nvSpPr>
        <p:spPr>
          <a:xfrm>
            <a:off x="3066700" y="1633050"/>
            <a:ext cx="3113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men</a:t>
            </a:r>
            <a:endParaRPr sz="9600"/>
          </a:p>
        </p:txBody>
      </p:sp>
      <p:sp>
        <p:nvSpPr>
          <p:cNvPr id="391" name="Google Shape;391;p61"/>
          <p:cNvSpPr txBox="1"/>
          <p:nvPr>
            <p:ph idx="4294967295" type="body"/>
          </p:nvPr>
        </p:nvSpPr>
        <p:spPr>
          <a:xfrm>
            <a:off x="5276177" y="1633050"/>
            <a:ext cx="2502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to</a:t>
            </a:r>
            <a:endParaRPr sz="9600"/>
          </a:p>
        </p:txBody>
      </p:sp>
      <p:sp>
        <p:nvSpPr>
          <p:cNvPr id="392" name="Google Shape;392;p61"/>
          <p:cNvSpPr/>
          <p:nvPr/>
        </p:nvSpPr>
        <p:spPr>
          <a:xfrm>
            <a:off x="1769975" y="3017250"/>
            <a:ext cx="5368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93" name="Google Shape;393;p61"/>
          <p:cNvPicPr preferRelativeResize="0"/>
          <p:nvPr>
            <p:ph idx="2" type="pic"/>
          </p:nvPr>
        </p:nvPicPr>
        <p:blipFill rotWithShape="1">
          <a:blip r:embed="rId3">
            <a:alphaModFix/>
          </a:blip>
          <a:srcRect b="0" l="0" r="0" t="0"/>
          <a:stretch/>
        </p:blipFill>
        <p:spPr>
          <a:xfrm>
            <a:off x="73750" y="41491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62"/>
          <p:cNvSpPr txBox="1"/>
          <p:nvPr>
            <p:ph idx="4294967295" type="body"/>
          </p:nvPr>
        </p:nvSpPr>
        <p:spPr>
          <a:xfrm>
            <a:off x="1305118" y="1435362"/>
            <a:ext cx="3254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mau   </a:t>
            </a:r>
            <a:endParaRPr sz="9600"/>
          </a:p>
        </p:txBody>
      </p:sp>
      <p:sp>
        <p:nvSpPr>
          <p:cNvPr id="399" name="Google Shape;399;p62"/>
          <p:cNvSpPr txBox="1"/>
          <p:nvPr>
            <p:ph idx="4294967295" type="body"/>
          </p:nvPr>
        </p:nvSpPr>
        <p:spPr>
          <a:xfrm>
            <a:off x="3819234" y="1435350"/>
            <a:ext cx="1858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a:t>
            </a:r>
            <a:r>
              <a:rPr lang="en" sz="9600"/>
              <a:t>li</a:t>
            </a:r>
            <a:endParaRPr sz="9600"/>
          </a:p>
        </p:txBody>
      </p:sp>
      <p:sp>
        <p:nvSpPr>
          <p:cNvPr id="400" name="Google Shape;400;p62"/>
          <p:cNvSpPr/>
          <p:nvPr/>
        </p:nvSpPr>
        <p:spPr>
          <a:xfrm>
            <a:off x="1597900" y="2787950"/>
            <a:ext cx="5875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401" name="Google Shape;401;p62"/>
          <p:cNvSpPr txBox="1"/>
          <p:nvPr>
            <p:ph idx="4294967295" type="body"/>
          </p:nvPr>
        </p:nvSpPr>
        <p:spPr>
          <a:xfrm>
            <a:off x="4827588" y="1435350"/>
            <a:ext cx="27411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dos</a:t>
            </a:r>
            <a:endParaRPr sz="9600"/>
          </a:p>
        </p:txBody>
      </p:sp>
      <p:pic>
        <p:nvPicPr>
          <p:cNvPr id="402" name="Google Shape;402;p62"/>
          <p:cNvPicPr preferRelativeResize="0"/>
          <p:nvPr>
            <p:ph idx="2" type="pic"/>
          </p:nvPr>
        </p:nvPicPr>
        <p:blipFill rotWithShape="1">
          <a:blip r:embed="rId3">
            <a:alphaModFix/>
          </a:blip>
          <a:srcRect b="0" l="0" r="0" t="0"/>
          <a:stretch/>
        </p:blipFill>
        <p:spPr>
          <a:xfrm>
            <a:off x="56050" y="41756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63"/>
          <p:cNvSpPr txBox="1"/>
          <p:nvPr>
            <p:ph idx="4294967295" type="body"/>
          </p:nvPr>
        </p:nvSpPr>
        <p:spPr>
          <a:xfrm>
            <a:off x="2346837" y="1643150"/>
            <a:ext cx="1520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re </a:t>
            </a:r>
            <a:endParaRPr sz="9600"/>
          </a:p>
        </p:txBody>
      </p:sp>
      <p:sp>
        <p:nvSpPr>
          <p:cNvPr id="408" name="Google Shape;408;p63"/>
          <p:cNvSpPr txBox="1"/>
          <p:nvPr>
            <p:ph idx="4294967295" type="body"/>
          </p:nvPr>
        </p:nvSpPr>
        <p:spPr>
          <a:xfrm>
            <a:off x="4316425" y="1671725"/>
            <a:ext cx="26049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nen</a:t>
            </a:r>
            <a:endParaRPr sz="9600"/>
          </a:p>
        </p:txBody>
      </p:sp>
      <p:sp>
        <p:nvSpPr>
          <p:cNvPr id="409" name="Google Shape;409;p63"/>
          <p:cNvSpPr/>
          <p:nvPr/>
        </p:nvSpPr>
        <p:spPr>
          <a:xfrm>
            <a:off x="2532580" y="2978570"/>
            <a:ext cx="4302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10" name="Google Shape;410;p63"/>
          <p:cNvPicPr preferRelativeResize="0"/>
          <p:nvPr>
            <p:ph idx="2" type="pic"/>
          </p:nvPr>
        </p:nvPicPr>
        <p:blipFill rotWithShape="1">
          <a:blip r:embed="rId3">
            <a:alphaModFix/>
          </a:blip>
          <a:srcRect b="0" l="0" r="0" t="0"/>
          <a:stretch/>
        </p:blipFill>
        <p:spPr>
          <a:xfrm>
            <a:off x="56075" y="4184450"/>
            <a:ext cx="873000" cy="873000"/>
          </a:xfrm>
          <a:prstGeom prst="ellipse">
            <a:avLst/>
          </a:prstGeom>
          <a:noFill/>
        </p:spPr>
      </p:pic>
      <p:sp>
        <p:nvSpPr>
          <p:cNvPr id="411" name="Google Shape;411;p63"/>
          <p:cNvSpPr txBox="1"/>
          <p:nvPr>
            <p:ph idx="4294967295" type="body"/>
          </p:nvPr>
        </p:nvSpPr>
        <p:spPr>
          <a:xfrm>
            <a:off x="3306900" y="1669163"/>
            <a:ext cx="1520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ú</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8"/>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pic>
        <p:nvPicPr>
          <p:cNvPr id="168" name="Google Shape;168;p28"/>
          <p:cNvPicPr preferRelativeResize="0"/>
          <p:nvPr/>
        </p:nvPicPr>
        <p:blipFill>
          <a:blip r:embed="rId4">
            <a:alphaModFix/>
          </a:blip>
          <a:stretch>
            <a:fillRect/>
          </a:stretch>
        </p:blipFill>
        <p:spPr>
          <a:xfrm>
            <a:off x="2631588" y="849963"/>
            <a:ext cx="3369675" cy="34435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4"/>
          <p:cNvSpPr txBox="1"/>
          <p:nvPr>
            <p:ph idx="4294967295" type="body"/>
          </p:nvPr>
        </p:nvSpPr>
        <p:spPr>
          <a:xfrm>
            <a:off x="1826400" y="1594950"/>
            <a:ext cx="1332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e</a:t>
            </a:r>
            <a:endParaRPr sz="9600"/>
          </a:p>
        </p:txBody>
      </p:sp>
      <p:sp>
        <p:nvSpPr>
          <p:cNvPr id="417" name="Google Shape;417;p64"/>
          <p:cNvSpPr txBox="1"/>
          <p:nvPr>
            <p:ph idx="4294967295" type="body"/>
          </p:nvPr>
        </p:nvSpPr>
        <p:spPr>
          <a:xfrm>
            <a:off x="2640425" y="1594950"/>
            <a:ext cx="29151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cha</a:t>
            </a:r>
            <a:endParaRPr sz="9600"/>
          </a:p>
        </p:txBody>
      </p:sp>
      <p:sp>
        <p:nvSpPr>
          <p:cNvPr id="418" name="Google Shape;418;p64"/>
          <p:cNvSpPr txBox="1"/>
          <p:nvPr>
            <p:ph idx="4294967295" type="body"/>
          </p:nvPr>
        </p:nvSpPr>
        <p:spPr>
          <a:xfrm>
            <a:off x="5059925" y="1594950"/>
            <a:ext cx="209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da</a:t>
            </a:r>
            <a:endParaRPr sz="9600"/>
          </a:p>
        </p:txBody>
      </p:sp>
      <p:sp>
        <p:nvSpPr>
          <p:cNvPr id="419" name="Google Shape;419;p64"/>
          <p:cNvSpPr/>
          <p:nvPr/>
        </p:nvSpPr>
        <p:spPr>
          <a:xfrm>
            <a:off x="2066950" y="3055350"/>
            <a:ext cx="5045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20" name="Google Shape;420;p64"/>
          <p:cNvPicPr preferRelativeResize="0"/>
          <p:nvPr>
            <p:ph idx="2" type="pic"/>
          </p:nvPr>
        </p:nvPicPr>
        <p:blipFill rotWithShape="1">
          <a:blip r:embed="rId3">
            <a:alphaModFix/>
          </a:blip>
          <a:srcRect b="0" l="0" r="0" t="0"/>
          <a:stretch/>
        </p:blipFill>
        <p:spPr>
          <a:xfrm>
            <a:off x="56050" y="414027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5"/>
          <p:cNvSpPr txBox="1"/>
          <p:nvPr>
            <p:ph idx="4294967295" type="body"/>
          </p:nvPr>
        </p:nvSpPr>
        <p:spPr>
          <a:xfrm>
            <a:off x="1572150" y="1594950"/>
            <a:ext cx="2739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mas</a:t>
            </a:r>
            <a:endParaRPr sz="9600"/>
          </a:p>
        </p:txBody>
      </p:sp>
      <p:sp>
        <p:nvSpPr>
          <p:cNvPr id="426" name="Google Shape;426;p65"/>
          <p:cNvSpPr txBox="1"/>
          <p:nvPr>
            <p:ph idx="4294967295" type="body"/>
          </p:nvPr>
        </p:nvSpPr>
        <p:spPr>
          <a:xfrm>
            <a:off x="3850127" y="1594950"/>
            <a:ext cx="219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co</a:t>
            </a:r>
            <a:endParaRPr sz="9600"/>
          </a:p>
        </p:txBody>
      </p:sp>
      <p:sp>
        <p:nvSpPr>
          <p:cNvPr id="427" name="Google Shape;427;p65"/>
          <p:cNvSpPr txBox="1"/>
          <p:nvPr>
            <p:ph idx="4294967295" type="body"/>
          </p:nvPr>
        </p:nvSpPr>
        <p:spPr>
          <a:xfrm>
            <a:off x="5450325" y="1594950"/>
            <a:ext cx="2045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tas</a:t>
            </a:r>
            <a:endParaRPr sz="9600"/>
          </a:p>
        </p:txBody>
      </p:sp>
      <p:sp>
        <p:nvSpPr>
          <p:cNvPr id="428" name="Google Shape;428;p65"/>
          <p:cNvSpPr/>
          <p:nvPr/>
        </p:nvSpPr>
        <p:spPr>
          <a:xfrm>
            <a:off x="1643275" y="3055350"/>
            <a:ext cx="5852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29" name="Google Shape;429;p65"/>
          <p:cNvPicPr preferRelativeResize="0"/>
          <p:nvPr>
            <p:ph idx="2" type="pic"/>
          </p:nvPr>
        </p:nvPicPr>
        <p:blipFill rotWithShape="1">
          <a:blip r:embed="rId3">
            <a:alphaModFix/>
          </a:blip>
          <a:srcRect b="0" l="0" r="0" t="0"/>
          <a:stretch/>
        </p:blipFill>
        <p:spPr>
          <a:xfrm>
            <a:off x="47225" y="416677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66"/>
          <p:cNvSpPr txBox="1"/>
          <p:nvPr>
            <p:ph idx="4294967295" type="body"/>
          </p:nvPr>
        </p:nvSpPr>
        <p:spPr>
          <a:xfrm>
            <a:off x="2346938" y="1594950"/>
            <a:ext cx="1813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au</a:t>
            </a:r>
            <a:endParaRPr sz="9600"/>
          </a:p>
        </p:txBody>
      </p:sp>
      <p:sp>
        <p:nvSpPr>
          <p:cNvPr id="435" name="Google Shape;435;p66"/>
          <p:cNvSpPr txBox="1"/>
          <p:nvPr>
            <p:ph idx="4294967295" type="body"/>
          </p:nvPr>
        </p:nvSpPr>
        <p:spPr>
          <a:xfrm>
            <a:off x="3317864" y="1594950"/>
            <a:ext cx="219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xi</a:t>
            </a:r>
            <a:endParaRPr sz="9600"/>
          </a:p>
        </p:txBody>
      </p:sp>
      <p:sp>
        <p:nvSpPr>
          <p:cNvPr id="436" name="Google Shape;436;p66"/>
          <p:cNvSpPr txBox="1"/>
          <p:nvPr>
            <p:ph idx="4294967295" type="body"/>
          </p:nvPr>
        </p:nvSpPr>
        <p:spPr>
          <a:xfrm>
            <a:off x="4079863" y="1594950"/>
            <a:ext cx="2823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lio</a:t>
            </a:r>
            <a:endParaRPr sz="9600"/>
          </a:p>
        </p:txBody>
      </p:sp>
      <p:sp>
        <p:nvSpPr>
          <p:cNvPr id="437" name="Google Shape;437;p66"/>
          <p:cNvSpPr/>
          <p:nvPr/>
        </p:nvSpPr>
        <p:spPr>
          <a:xfrm>
            <a:off x="2429574" y="3055350"/>
            <a:ext cx="3887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38" name="Google Shape;438;p66"/>
          <p:cNvPicPr preferRelativeResize="0"/>
          <p:nvPr>
            <p:ph idx="2" type="pic"/>
          </p:nvPr>
        </p:nvPicPr>
        <p:blipFill rotWithShape="1">
          <a:blip r:embed="rId3">
            <a:alphaModFix/>
          </a:blip>
          <a:srcRect b="0" l="0" r="0" t="0"/>
          <a:stretch/>
        </p:blipFill>
        <p:spPr>
          <a:xfrm>
            <a:off x="73725" y="41491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42" name="Shape 442"/>
        <p:cNvGrpSpPr/>
        <p:nvPr/>
      </p:nvGrpSpPr>
      <p:grpSpPr>
        <a:xfrm>
          <a:off x="0" y="0"/>
          <a:ext cx="0" cy="0"/>
          <a:chOff x="0" y="0"/>
          <a:chExt cx="0" cy="0"/>
        </a:xfrm>
      </p:grpSpPr>
      <p:sp>
        <p:nvSpPr>
          <p:cNvPr id="443" name="Google Shape;443;p67"/>
          <p:cNvSpPr txBox="1"/>
          <p:nvPr>
            <p:ph idx="4294967295" type="title"/>
          </p:nvPr>
        </p:nvSpPr>
        <p:spPr>
          <a:xfrm>
            <a:off x="310900" y="3415125"/>
            <a:ext cx="8388600" cy="723300"/>
          </a:xfrm>
          <a:prstGeom prst="rect">
            <a:avLst/>
          </a:prstGeom>
        </p:spPr>
        <p:txBody>
          <a:bodyPr anchorCtr="0" anchor="t" bIns="91425" lIns="91425" spcFirstLastPara="1" rIns="91425" wrap="square" tIns="91425">
            <a:spAutoFit/>
          </a:bodyPr>
          <a:lstStyle/>
          <a:p>
            <a:pPr indent="0" lvl="0" marL="0" rtl="0" algn="ctr">
              <a:spcBef>
                <a:spcPts val="0"/>
              </a:spcBef>
              <a:spcAft>
                <a:spcPts val="0"/>
              </a:spcAft>
              <a:buNone/>
            </a:pPr>
            <a:r>
              <a:rPr lang="en" sz="3500"/>
              <a:t>8. Palabras con 4 o más </a:t>
            </a:r>
            <a:r>
              <a:rPr lang="en" sz="3500"/>
              <a:t>sílabas</a:t>
            </a:r>
            <a:r>
              <a:rPr lang="en" sz="3500"/>
              <a:t> </a:t>
            </a:r>
            <a:endParaRPr sz="3500"/>
          </a:p>
        </p:txBody>
      </p:sp>
      <p:pic>
        <p:nvPicPr>
          <p:cNvPr id="444" name="Google Shape;444;p67"/>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68"/>
          <p:cNvSpPr txBox="1"/>
          <p:nvPr>
            <p:ph idx="4294967295" type="body"/>
          </p:nvPr>
        </p:nvSpPr>
        <p:spPr>
          <a:xfrm>
            <a:off x="615950" y="1740600"/>
            <a:ext cx="2992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cons</a:t>
            </a:r>
            <a:endParaRPr sz="9600"/>
          </a:p>
        </p:txBody>
      </p:sp>
      <p:sp>
        <p:nvSpPr>
          <p:cNvPr id="450" name="Google Shape;450;p68"/>
          <p:cNvSpPr txBox="1"/>
          <p:nvPr>
            <p:ph idx="4294967295" type="body"/>
          </p:nvPr>
        </p:nvSpPr>
        <p:spPr>
          <a:xfrm>
            <a:off x="3181875" y="1740600"/>
            <a:ext cx="225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ter</a:t>
            </a:r>
            <a:endParaRPr sz="9600"/>
          </a:p>
        </p:txBody>
      </p:sp>
      <p:sp>
        <p:nvSpPr>
          <p:cNvPr id="451" name="Google Shape;451;p68"/>
          <p:cNvSpPr txBox="1"/>
          <p:nvPr/>
        </p:nvSpPr>
        <p:spPr>
          <a:xfrm>
            <a:off x="4864275" y="1740600"/>
            <a:ext cx="2129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na</a:t>
            </a:r>
            <a:endParaRPr b="0" i="0" sz="9600" u="none" cap="none" strike="noStrike">
              <a:solidFill>
                <a:srgbClr val="363535"/>
              </a:solidFill>
              <a:latin typeface="Century Gothic"/>
              <a:ea typeface="Century Gothic"/>
              <a:cs typeface="Century Gothic"/>
              <a:sym typeface="Century Gothic"/>
            </a:endParaRPr>
          </a:p>
        </p:txBody>
      </p:sp>
      <p:sp>
        <p:nvSpPr>
          <p:cNvPr id="452" name="Google Shape;452;p68"/>
          <p:cNvSpPr/>
          <p:nvPr/>
        </p:nvSpPr>
        <p:spPr>
          <a:xfrm>
            <a:off x="675900" y="3085475"/>
            <a:ext cx="7792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453" name="Google Shape;453;p68"/>
          <p:cNvSpPr txBox="1"/>
          <p:nvPr/>
        </p:nvSpPr>
        <p:spPr>
          <a:xfrm>
            <a:off x="6408675" y="1740600"/>
            <a:ext cx="22518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da</a:t>
            </a:r>
            <a:endParaRPr b="0" i="0" sz="9600" u="none" cap="none" strike="noStrike">
              <a:solidFill>
                <a:srgbClr val="363535"/>
              </a:solidFill>
              <a:latin typeface="Century Gothic"/>
              <a:ea typeface="Century Gothic"/>
              <a:cs typeface="Century Gothic"/>
              <a:sym typeface="Century Gothic"/>
            </a:endParaRPr>
          </a:p>
        </p:txBody>
      </p:sp>
      <p:pic>
        <p:nvPicPr>
          <p:cNvPr id="454" name="Google Shape;454;p68"/>
          <p:cNvPicPr preferRelativeResize="0"/>
          <p:nvPr>
            <p:ph idx="2" type="pic"/>
          </p:nvPr>
        </p:nvPicPr>
        <p:blipFill rotWithShape="1">
          <a:blip r:embed="rId3">
            <a:alphaModFix/>
          </a:blip>
          <a:srcRect b="0" l="0" r="0" t="0"/>
          <a:stretch/>
        </p:blipFill>
        <p:spPr>
          <a:xfrm>
            <a:off x="73725" y="41491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9"/>
          <p:cNvSpPr txBox="1"/>
          <p:nvPr>
            <p:ph idx="4294967295" type="body"/>
          </p:nvPr>
        </p:nvSpPr>
        <p:spPr>
          <a:xfrm>
            <a:off x="936113" y="1731763"/>
            <a:ext cx="2625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des</a:t>
            </a:r>
            <a:endParaRPr sz="9600"/>
          </a:p>
        </p:txBody>
      </p:sp>
      <p:sp>
        <p:nvSpPr>
          <p:cNvPr id="460" name="Google Shape;460;p69"/>
          <p:cNvSpPr txBox="1"/>
          <p:nvPr>
            <p:ph idx="4294967295" type="body"/>
          </p:nvPr>
        </p:nvSpPr>
        <p:spPr>
          <a:xfrm>
            <a:off x="2905863" y="1749432"/>
            <a:ext cx="225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ve</a:t>
            </a:r>
            <a:endParaRPr sz="9600"/>
          </a:p>
        </p:txBody>
      </p:sp>
      <p:sp>
        <p:nvSpPr>
          <p:cNvPr id="461" name="Google Shape;461;p69"/>
          <p:cNvSpPr txBox="1"/>
          <p:nvPr/>
        </p:nvSpPr>
        <p:spPr>
          <a:xfrm>
            <a:off x="4664463" y="1731763"/>
            <a:ext cx="27960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la</a:t>
            </a:r>
            <a:endParaRPr b="0" i="0" sz="9600" u="none" cap="none" strike="noStrike">
              <a:solidFill>
                <a:srgbClr val="363535"/>
              </a:solidFill>
              <a:latin typeface="Century Gothic"/>
              <a:ea typeface="Century Gothic"/>
              <a:cs typeface="Century Gothic"/>
              <a:sym typeface="Century Gothic"/>
            </a:endParaRPr>
          </a:p>
        </p:txBody>
      </p:sp>
      <p:sp>
        <p:nvSpPr>
          <p:cNvPr id="462" name="Google Shape;462;p69"/>
          <p:cNvSpPr txBox="1"/>
          <p:nvPr/>
        </p:nvSpPr>
        <p:spPr>
          <a:xfrm>
            <a:off x="5610680" y="1731763"/>
            <a:ext cx="2524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dos</a:t>
            </a:r>
            <a:endParaRPr b="0" i="0" sz="9600" u="none" cap="none" strike="noStrike">
              <a:solidFill>
                <a:srgbClr val="363535"/>
              </a:solidFill>
              <a:latin typeface="Century Gothic"/>
              <a:ea typeface="Century Gothic"/>
              <a:cs typeface="Century Gothic"/>
              <a:sym typeface="Century Gothic"/>
            </a:endParaRPr>
          </a:p>
        </p:txBody>
      </p:sp>
      <p:sp>
        <p:nvSpPr>
          <p:cNvPr id="463" name="Google Shape;463;p69"/>
          <p:cNvSpPr/>
          <p:nvPr/>
        </p:nvSpPr>
        <p:spPr>
          <a:xfrm>
            <a:off x="1262500" y="3050625"/>
            <a:ext cx="6794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64" name="Google Shape;464;p69"/>
          <p:cNvPicPr preferRelativeResize="0"/>
          <p:nvPr>
            <p:ph idx="2" type="pic"/>
          </p:nvPr>
        </p:nvPicPr>
        <p:blipFill rotWithShape="1">
          <a:blip r:embed="rId3">
            <a:alphaModFix/>
          </a:blip>
          <a:srcRect b="0" l="0" r="0" t="0"/>
          <a:stretch/>
        </p:blipFill>
        <p:spPr>
          <a:xfrm>
            <a:off x="56050" y="417560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70"/>
          <p:cNvSpPr txBox="1"/>
          <p:nvPr>
            <p:ph idx="4294967295" type="body"/>
          </p:nvPr>
        </p:nvSpPr>
        <p:spPr>
          <a:xfrm>
            <a:off x="3296125" y="1278975"/>
            <a:ext cx="22518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fl</a:t>
            </a:r>
            <a:r>
              <a:rPr lang="en" sz="9600"/>
              <a:t>i</a:t>
            </a:r>
            <a:endParaRPr sz="9600"/>
          </a:p>
        </p:txBody>
      </p:sp>
      <p:sp>
        <p:nvSpPr>
          <p:cNvPr id="470" name="Google Shape;470;p70"/>
          <p:cNvSpPr txBox="1"/>
          <p:nvPr/>
        </p:nvSpPr>
        <p:spPr>
          <a:xfrm>
            <a:off x="3791174" y="1278975"/>
            <a:ext cx="2129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gi</a:t>
            </a:r>
            <a:endParaRPr b="0" i="0" sz="9600" u="none" cap="none" strike="noStrike">
              <a:solidFill>
                <a:srgbClr val="363535"/>
              </a:solidFill>
              <a:latin typeface="Century Gothic"/>
              <a:ea typeface="Century Gothic"/>
              <a:cs typeface="Century Gothic"/>
              <a:sym typeface="Century Gothic"/>
            </a:endParaRPr>
          </a:p>
        </p:txBody>
      </p:sp>
      <p:sp>
        <p:nvSpPr>
          <p:cNvPr id="471" name="Google Shape;471;p70"/>
          <p:cNvSpPr txBox="1"/>
          <p:nvPr/>
        </p:nvSpPr>
        <p:spPr>
          <a:xfrm>
            <a:off x="5105900" y="1278975"/>
            <a:ext cx="27819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 dos</a:t>
            </a:r>
            <a:endParaRPr b="0" i="0" sz="9600" u="none" cap="none" strike="noStrike">
              <a:solidFill>
                <a:srgbClr val="363535"/>
              </a:solidFill>
              <a:latin typeface="Century Gothic"/>
              <a:ea typeface="Century Gothic"/>
              <a:cs typeface="Century Gothic"/>
              <a:sym typeface="Century Gothic"/>
            </a:endParaRPr>
          </a:p>
        </p:txBody>
      </p:sp>
      <p:sp>
        <p:nvSpPr>
          <p:cNvPr id="472" name="Google Shape;472;p70"/>
          <p:cNvSpPr/>
          <p:nvPr/>
        </p:nvSpPr>
        <p:spPr>
          <a:xfrm>
            <a:off x="2678775" y="2806100"/>
            <a:ext cx="5004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3" name="Google Shape;473;p70"/>
          <p:cNvPicPr preferRelativeResize="0"/>
          <p:nvPr>
            <p:ph idx="2" type="pic"/>
          </p:nvPr>
        </p:nvPicPr>
        <p:blipFill rotWithShape="1">
          <a:blip r:embed="rId3">
            <a:alphaModFix/>
          </a:blip>
          <a:srcRect b="0" l="0" r="0" t="0"/>
          <a:stretch/>
        </p:blipFill>
        <p:spPr>
          <a:xfrm>
            <a:off x="64925" y="4157950"/>
            <a:ext cx="873000" cy="873000"/>
          </a:xfrm>
          <a:prstGeom prst="ellipse">
            <a:avLst/>
          </a:prstGeom>
          <a:noFill/>
        </p:spPr>
      </p:pic>
      <p:sp>
        <p:nvSpPr>
          <p:cNvPr id="474" name="Google Shape;474;p70"/>
          <p:cNvSpPr txBox="1"/>
          <p:nvPr>
            <p:ph idx="4294967295" type="body"/>
          </p:nvPr>
        </p:nvSpPr>
        <p:spPr>
          <a:xfrm>
            <a:off x="1619725" y="1278975"/>
            <a:ext cx="225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 a</a:t>
            </a:r>
            <a:endParaRPr sz="9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71"/>
          <p:cNvSpPr txBox="1"/>
          <p:nvPr>
            <p:ph idx="4294967295" type="body"/>
          </p:nvPr>
        </p:nvSpPr>
        <p:spPr>
          <a:xfrm>
            <a:off x="659400" y="1359600"/>
            <a:ext cx="1870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a:t>
            </a:r>
            <a:endParaRPr sz="9600"/>
          </a:p>
        </p:txBody>
      </p:sp>
      <p:sp>
        <p:nvSpPr>
          <p:cNvPr id="480" name="Google Shape;480;p71"/>
          <p:cNvSpPr txBox="1"/>
          <p:nvPr>
            <p:ph idx="4294967295" type="body"/>
          </p:nvPr>
        </p:nvSpPr>
        <p:spPr>
          <a:xfrm>
            <a:off x="1863000" y="1359600"/>
            <a:ext cx="2985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bom</a:t>
            </a:r>
            <a:endParaRPr sz="9600"/>
          </a:p>
        </p:txBody>
      </p:sp>
      <p:sp>
        <p:nvSpPr>
          <p:cNvPr id="481" name="Google Shape;481;p71"/>
          <p:cNvSpPr txBox="1"/>
          <p:nvPr/>
        </p:nvSpPr>
        <p:spPr>
          <a:xfrm>
            <a:off x="3938225" y="1359600"/>
            <a:ext cx="32646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ba</a:t>
            </a:r>
            <a:endParaRPr b="0" i="0" sz="9600" u="none" cap="none" strike="noStrike">
              <a:solidFill>
                <a:srgbClr val="363535"/>
              </a:solidFill>
              <a:latin typeface="Century Gothic"/>
              <a:ea typeface="Century Gothic"/>
              <a:cs typeface="Century Gothic"/>
              <a:sym typeface="Century Gothic"/>
            </a:endParaRPr>
          </a:p>
        </p:txBody>
      </p:sp>
      <p:sp>
        <p:nvSpPr>
          <p:cNvPr id="482" name="Google Shape;482;p71"/>
          <p:cNvSpPr/>
          <p:nvPr/>
        </p:nvSpPr>
        <p:spPr>
          <a:xfrm>
            <a:off x="1221975" y="2962925"/>
            <a:ext cx="7131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483" name="Google Shape;483;p71"/>
          <p:cNvSpPr txBox="1"/>
          <p:nvPr/>
        </p:nvSpPr>
        <p:spPr>
          <a:xfrm>
            <a:off x="5625100" y="1359600"/>
            <a:ext cx="3100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da</a:t>
            </a:r>
            <a:endParaRPr b="0" i="0" sz="9600" u="none" cap="none" strike="noStrike">
              <a:solidFill>
                <a:srgbClr val="363535"/>
              </a:solidFill>
              <a:latin typeface="Century Gothic"/>
              <a:ea typeface="Century Gothic"/>
              <a:cs typeface="Century Gothic"/>
              <a:sym typeface="Century Gothic"/>
            </a:endParaRPr>
          </a:p>
        </p:txBody>
      </p:sp>
      <p:pic>
        <p:nvPicPr>
          <p:cNvPr id="484" name="Google Shape;484;p71"/>
          <p:cNvPicPr preferRelativeResize="0"/>
          <p:nvPr>
            <p:ph idx="2" type="pic"/>
          </p:nvPr>
        </p:nvPicPr>
        <p:blipFill rotWithShape="1">
          <a:blip r:embed="rId3">
            <a:alphaModFix/>
          </a:blip>
          <a:srcRect b="0" l="0" r="0" t="0"/>
          <a:stretch/>
        </p:blipFill>
        <p:spPr>
          <a:xfrm>
            <a:off x="44175" y="416677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72"/>
          <p:cNvSpPr txBox="1"/>
          <p:nvPr>
            <p:ph idx="4294967295" type="body"/>
          </p:nvPr>
        </p:nvSpPr>
        <p:spPr>
          <a:xfrm>
            <a:off x="1116600" y="1283400"/>
            <a:ext cx="1870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a:t>
            </a:r>
            <a:endParaRPr sz="9600"/>
          </a:p>
        </p:txBody>
      </p:sp>
      <p:sp>
        <p:nvSpPr>
          <p:cNvPr id="490" name="Google Shape;490;p72"/>
          <p:cNvSpPr txBox="1"/>
          <p:nvPr>
            <p:ph idx="4294967295" type="body"/>
          </p:nvPr>
        </p:nvSpPr>
        <p:spPr>
          <a:xfrm>
            <a:off x="2015400" y="1283400"/>
            <a:ext cx="2985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cos</a:t>
            </a:r>
            <a:endParaRPr sz="9600"/>
          </a:p>
        </p:txBody>
      </p:sp>
      <p:sp>
        <p:nvSpPr>
          <p:cNvPr id="491" name="Google Shape;491;p72"/>
          <p:cNvSpPr txBox="1"/>
          <p:nvPr/>
        </p:nvSpPr>
        <p:spPr>
          <a:xfrm>
            <a:off x="3633425" y="1283400"/>
            <a:ext cx="32646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ta</a:t>
            </a:r>
            <a:endParaRPr b="0" i="0" sz="9600" u="none" cap="none" strike="noStrike">
              <a:solidFill>
                <a:srgbClr val="363535"/>
              </a:solidFill>
              <a:latin typeface="Century Gothic"/>
              <a:ea typeface="Century Gothic"/>
              <a:cs typeface="Century Gothic"/>
              <a:sym typeface="Century Gothic"/>
            </a:endParaRPr>
          </a:p>
        </p:txBody>
      </p:sp>
      <p:sp>
        <p:nvSpPr>
          <p:cNvPr id="492" name="Google Shape;492;p72"/>
          <p:cNvSpPr/>
          <p:nvPr/>
        </p:nvSpPr>
        <p:spPr>
          <a:xfrm>
            <a:off x="1662350" y="2828100"/>
            <a:ext cx="6165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493" name="Google Shape;493;p72"/>
          <p:cNvSpPr txBox="1"/>
          <p:nvPr/>
        </p:nvSpPr>
        <p:spPr>
          <a:xfrm>
            <a:off x="5167900" y="1283400"/>
            <a:ext cx="3100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da</a:t>
            </a:r>
            <a:endParaRPr b="0" i="0" sz="9600" u="none" cap="none" strike="noStrike">
              <a:solidFill>
                <a:srgbClr val="363535"/>
              </a:solidFill>
              <a:latin typeface="Century Gothic"/>
              <a:ea typeface="Century Gothic"/>
              <a:cs typeface="Century Gothic"/>
              <a:sym typeface="Century Gothic"/>
            </a:endParaRPr>
          </a:p>
        </p:txBody>
      </p:sp>
      <p:pic>
        <p:nvPicPr>
          <p:cNvPr id="494" name="Google Shape;494;p72"/>
          <p:cNvPicPr preferRelativeResize="0"/>
          <p:nvPr>
            <p:ph idx="2" type="pic"/>
          </p:nvPr>
        </p:nvPicPr>
        <p:blipFill rotWithShape="1">
          <a:blip r:embed="rId3">
            <a:alphaModFix/>
          </a:blip>
          <a:srcRect b="0" l="0" r="0" t="0"/>
          <a:stretch/>
        </p:blipFill>
        <p:spPr>
          <a:xfrm>
            <a:off x="56050" y="4157950"/>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73"/>
          <p:cNvSpPr txBox="1"/>
          <p:nvPr>
            <p:ph idx="4294967295" type="body"/>
          </p:nvPr>
        </p:nvSpPr>
        <p:spPr>
          <a:xfrm>
            <a:off x="-870650" y="1857825"/>
            <a:ext cx="3100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a:t>
            </a:r>
            <a:endParaRPr sz="9600"/>
          </a:p>
        </p:txBody>
      </p:sp>
      <p:sp>
        <p:nvSpPr>
          <p:cNvPr id="500" name="Google Shape;500;p73"/>
          <p:cNvSpPr txBox="1"/>
          <p:nvPr>
            <p:ph idx="4294967295" type="body"/>
          </p:nvPr>
        </p:nvSpPr>
        <p:spPr>
          <a:xfrm>
            <a:off x="637750" y="1857825"/>
            <a:ext cx="2434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cu</a:t>
            </a:r>
            <a:endParaRPr sz="9600"/>
          </a:p>
        </p:txBody>
      </p:sp>
      <p:sp>
        <p:nvSpPr>
          <p:cNvPr id="501" name="Google Shape;501;p73"/>
          <p:cNvSpPr txBox="1"/>
          <p:nvPr/>
        </p:nvSpPr>
        <p:spPr>
          <a:xfrm>
            <a:off x="1798575" y="1857825"/>
            <a:ext cx="32646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rru</a:t>
            </a:r>
            <a:endParaRPr b="0" i="0" sz="9600" u="none" cap="none" strike="noStrike">
              <a:solidFill>
                <a:srgbClr val="363535"/>
              </a:solidFill>
              <a:latin typeface="Century Gothic"/>
              <a:ea typeface="Century Gothic"/>
              <a:cs typeface="Century Gothic"/>
              <a:sym typeface="Century Gothic"/>
            </a:endParaRPr>
          </a:p>
        </p:txBody>
      </p:sp>
      <p:sp>
        <p:nvSpPr>
          <p:cNvPr id="502" name="Google Shape;502;p73"/>
          <p:cNvSpPr txBox="1"/>
          <p:nvPr/>
        </p:nvSpPr>
        <p:spPr>
          <a:xfrm>
            <a:off x="3485450" y="1857825"/>
            <a:ext cx="3100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ca</a:t>
            </a:r>
            <a:endParaRPr b="0" i="0" sz="9600" u="none" cap="none" strike="noStrike">
              <a:solidFill>
                <a:srgbClr val="363535"/>
              </a:solidFill>
              <a:latin typeface="Century Gothic"/>
              <a:ea typeface="Century Gothic"/>
              <a:cs typeface="Century Gothic"/>
              <a:sym typeface="Century Gothic"/>
            </a:endParaRPr>
          </a:p>
        </p:txBody>
      </p:sp>
      <p:sp>
        <p:nvSpPr>
          <p:cNvPr id="503" name="Google Shape;503;p73"/>
          <p:cNvSpPr/>
          <p:nvPr/>
        </p:nvSpPr>
        <p:spPr>
          <a:xfrm>
            <a:off x="352660" y="3138775"/>
            <a:ext cx="8438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04" name="Google Shape;504;p73"/>
          <p:cNvSpPr txBox="1"/>
          <p:nvPr/>
        </p:nvSpPr>
        <p:spPr>
          <a:xfrm>
            <a:off x="4827606" y="1857825"/>
            <a:ext cx="3100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di</a:t>
            </a:r>
            <a:endParaRPr b="0" i="0" sz="9600" u="none" cap="none" strike="noStrike">
              <a:solidFill>
                <a:srgbClr val="363535"/>
              </a:solidFill>
              <a:latin typeface="Century Gothic"/>
              <a:ea typeface="Century Gothic"/>
              <a:cs typeface="Century Gothic"/>
              <a:sym typeface="Century Gothic"/>
            </a:endParaRPr>
          </a:p>
        </p:txBody>
      </p:sp>
      <p:sp>
        <p:nvSpPr>
          <p:cNvPr id="505" name="Google Shape;505;p73"/>
          <p:cNvSpPr txBox="1"/>
          <p:nvPr/>
        </p:nvSpPr>
        <p:spPr>
          <a:xfrm>
            <a:off x="6914450" y="1857825"/>
            <a:ext cx="31002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tos</a:t>
            </a:r>
            <a:endParaRPr b="0" i="0" sz="9600" u="none" cap="none" strike="noStrike">
              <a:solidFill>
                <a:srgbClr val="363535"/>
              </a:solidFill>
              <a:latin typeface="Century Gothic"/>
              <a:ea typeface="Century Gothic"/>
              <a:cs typeface="Century Gothic"/>
              <a:sym typeface="Century Gothic"/>
            </a:endParaRPr>
          </a:p>
        </p:txBody>
      </p:sp>
      <p:pic>
        <p:nvPicPr>
          <p:cNvPr id="506" name="Google Shape;506;p73"/>
          <p:cNvPicPr preferRelativeResize="0"/>
          <p:nvPr>
            <p:ph idx="2" type="pic"/>
          </p:nvPr>
        </p:nvPicPr>
        <p:blipFill rotWithShape="1">
          <a:blip r:embed="rId3">
            <a:alphaModFix/>
          </a:blip>
          <a:srcRect b="0" l="0" r="0" t="0"/>
          <a:stretch/>
        </p:blipFill>
        <p:spPr>
          <a:xfrm>
            <a:off x="64900" y="4166775"/>
            <a:ext cx="873000" cy="8730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9"/>
          <p:cNvPicPr preferRelativeResize="0"/>
          <p:nvPr/>
        </p:nvPicPr>
        <p:blipFill>
          <a:blip r:embed="rId3">
            <a:alphaModFix/>
          </a:blip>
          <a:stretch>
            <a:fillRect/>
          </a:stretch>
        </p:blipFill>
        <p:spPr>
          <a:xfrm>
            <a:off x="2710425" y="830950"/>
            <a:ext cx="3570125" cy="3481601"/>
          </a:xfrm>
          <a:prstGeom prst="rect">
            <a:avLst/>
          </a:prstGeom>
          <a:noFill/>
          <a:ln>
            <a:noFill/>
          </a:ln>
        </p:spPr>
      </p:pic>
      <p:sp>
        <p:nvSpPr>
          <p:cNvPr id="174" name="Google Shape;174;p29"/>
          <p:cNvSpPr/>
          <p:nvPr/>
        </p:nvSpPr>
        <p:spPr>
          <a:xfrm>
            <a:off x="4953775" y="1233125"/>
            <a:ext cx="1498500" cy="1307700"/>
          </a:xfrm>
          <a:prstGeom prst="wedgeEllipseCallout">
            <a:avLst>
              <a:gd fmla="val -20833" name="adj1"/>
              <a:gd fmla="val 625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75" name="Google Shape;175;p29"/>
          <p:cNvSpPr txBox="1"/>
          <p:nvPr/>
        </p:nvSpPr>
        <p:spPr>
          <a:xfrm>
            <a:off x="5011050" y="1613925"/>
            <a:ext cx="1498500" cy="6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rgbClr val="363535"/>
                </a:solidFill>
                <a:latin typeface="Century Gothic"/>
                <a:ea typeface="Century Gothic"/>
                <a:cs typeface="Century Gothic"/>
                <a:sym typeface="Century Gothic"/>
              </a:rPr>
              <a:t>MIAUUUU</a:t>
            </a:r>
            <a:endParaRPr sz="2300">
              <a:solidFill>
                <a:srgbClr val="363535"/>
              </a:solidFill>
              <a:latin typeface="Century Gothic"/>
              <a:ea typeface="Century Gothic"/>
              <a:cs typeface="Century Gothic"/>
              <a:sym typeface="Century Gothic"/>
            </a:endParaRPr>
          </a:p>
        </p:txBody>
      </p:sp>
      <p:pic>
        <p:nvPicPr>
          <p:cNvPr id="176" name="Google Shape;176;p29"/>
          <p:cNvPicPr preferRelativeResize="0"/>
          <p:nvPr>
            <p:ph idx="2" type="pic"/>
          </p:nvPr>
        </p:nvPicPr>
        <p:blipFill rotWithShape="1">
          <a:blip r:embed="rId4">
            <a:alphaModFix/>
          </a:blip>
          <a:srcRect b="0" l="0" r="0" t="0"/>
          <a:stretch/>
        </p:blipFill>
        <p:spPr>
          <a:xfrm>
            <a:off x="53000" y="4233875"/>
            <a:ext cx="822900" cy="822900"/>
          </a:xfrm>
          <a:prstGeom prst="ellipse">
            <a:avLst/>
          </a:prstGeom>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10" name="Shape 510"/>
        <p:cNvGrpSpPr/>
        <p:nvPr/>
      </p:nvGrpSpPr>
      <p:grpSpPr>
        <a:xfrm>
          <a:off x="0" y="0"/>
          <a:ext cx="0" cy="0"/>
          <a:chOff x="0" y="0"/>
          <a:chExt cx="0" cy="0"/>
        </a:xfrm>
      </p:grpSpPr>
      <p:pic>
        <p:nvPicPr>
          <p:cNvPr id="511" name="Google Shape;511;p74"/>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512" name="Google Shape;512;p74"/>
          <p:cNvSpPr txBox="1"/>
          <p:nvPr>
            <p:ph type="ctrTitle"/>
          </p:nvPr>
        </p:nvSpPr>
        <p:spPr>
          <a:xfrm>
            <a:off x="420700" y="365542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9. Dictado</a:t>
            </a:r>
            <a:endParaRPr sz="35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graphicFrame>
        <p:nvGraphicFramePr>
          <p:cNvPr id="517" name="Google Shape;517;p75"/>
          <p:cNvGraphicFramePr/>
          <p:nvPr/>
        </p:nvGraphicFramePr>
        <p:xfrm>
          <a:off x="952500" y="1735750"/>
          <a:ext cx="3000000" cy="3000000"/>
        </p:xfrm>
        <a:graphic>
          <a:graphicData uri="http://schemas.openxmlformats.org/drawingml/2006/table">
            <a:tbl>
              <a:tblPr>
                <a:noFill/>
                <a:tableStyleId>{691533CA-6C6D-4A3B-91D1-AE9AD01013DA}</a:tableStyleId>
              </a:tblPr>
              <a:tblGrid>
                <a:gridCol w="1206500"/>
                <a:gridCol w="1206500"/>
                <a:gridCol w="1206500"/>
                <a:gridCol w="1206500"/>
                <a:gridCol w="1206500"/>
                <a:gridCol w="1206500"/>
              </a:tblGrid>
              <a:tr h="1710825">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pic>
        <p:nvPicPr>
          <p:cNvPr id="518" name="Google Shape;518;p75"/>
          <p:cNvPicPr preferRelativeResize="0"/>
          <p:nvPr>
            <p:ph idx="2" type="pic"/>
          </p:nvPr>
        </p:nvPicPr>
        <p:blipFill rotWithShape="1">
          <a:blip r:embed="rId3">
            <a:alphaModFix/>
          </a:blip>
          <a:srcRect b="0" l="0" r="0" t="0"/>
          <a:stretch/>
        </p:blipFill>
        <p:spPr>
          <a:xfrm>
            <a:off x="-2" y="4166575"/>
            <a:ext cx="923100" cy="923100"/>
          </a:xfrm>
          <a:prstGeom prst="ellipse">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graphicFrame>
        <p:nvGraphicFramePr>
          <p:cNvPr id="523" name="Google Shape;523;p76"/>
          <p:cNvGraphicFramePr/>
          <p:nvPr/>
        </p:nvGraphicFramePr>
        <p:xfrm>
          <a:off x="952500" y="1735750"/>
          <a:ext cx="3000000" cy="3000000"/>
        </p:xfrm>
        <a:graphic>
          <a:graphicData uri="http://schemas.openxmlformats.org/drawingml/2006/table">
            <a:tbl>
              <a:tblPr>
                <a:noFill/>
                <a:tableStyleId>{691533CA-6C6D-4A3B-91D1-AE9AD01013DA}</a:tableStyleId>
              </a:tblPr>
              <a:tblGrid>
                <a:gridCol w="1034150"/>
                <a:gridCol w="1034150"/>
                <a:gridCol w="1034150"/>
                <a:gridCol w="1034150"/>
                <a:gridCol w="1034150"/>
                <a:gridCol w="1034150"/>
                <a:gridCol w="1034150"/>
              </a:tblGrid>
              <a:tr h="1710825">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pic>
        <p:nvPicPr>
          <p:cNvPr id="524" name="Google Shape;524;p76"/>
          <p:cNvPicPr preferRelativeResize="0"/>
          <p:nvPr>
            <p:ph idx="2" type="pic"/>
          </p:nvPr>
        </p:nvPicPr>
        <p:blipFill rotWithShape="1">
          <a:blip r:embed="rId3">
            <a:alphaModFix/>
          </a:blip>
          <a:srcRect b="0" l="0" r="0" t="0"/>
          <a:stretch/>
        </p:blipFill>
        <p:spPr>
          <a:xfrm>
            <a:off x="-2" y="4153875"/>
            <a:ext cx="923100" cy="923100"/>
          </a:xfrm>
          <a:prstGeom prst="ellipse">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graphicFrame>
        <p:nvGraphicFramePr>
          <p:cNvPr id="529" name="Google Shape;529;p77"/>
          <p:cNvGraphicFramePr/>
          <p:nvPr/>
        </p:nvGraphicFramePr>
        <p:xfrm>
          <a:off x="952500" y="1735750"/>
          <a:ext cx="3000000" cy="3000000"/>
        </p:xfrm>
        <a:graphic>
          <a:graphicData uri="http://schemas.openxmlformats.org/drawingml/2006/table">
            <a:tbl>
              <a:tblPr>
                <a:noFill/>
                <a:tableStyleId>{691533CA-6C6D-4A3B-91D1-AE9AD01013DA}</a:tableStyleId>
              </a:tblPr>
              <a:tblGrid>
                <a:gridCol w="904875"/>
                <a:gridCol w="904875"/>
                <a:gridCol w="904875"/>
                <a:gridCol w="904875"/>
                <a:gridCol w="904875"/>
                <a:gridCol w="904875"/>
                <a:gridCol w="904875"/>
                <a:gridCol w="904875"/>
              </a:tblGrid>
              <a:tr h="1710825">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pic>
        <p:nvPicPr>
          <p:cNvPr id="530" name="Google Shape;530;p77"/>
          <p:cNvPicPr preferRelativeResize="0"/>
          <p:nvPr>
            <p:ph idx="2" type="pic"/>
          </p:nvPr>
        </p:nvPicPr>
        <p:blipFill rotWithShape="1">
          <a:blip r:embed="rId3">
            <a:alphaModFix/>
          </a:blip>
          <a:srcRect b="0" l="0" r="0" t="0"/>
          <a:stretch/>
        </p:blipFill>
        <p:spPr>
          <a:xfrm>
            <a:off x="-2" y="4153875"/>
            <a:ext cx="923100" cy="923100"/>
          </a:xfrm>
          <a:prstGeom prst="ellipse">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34" name="Shape 534"/>
        <p:cNvGrpSpPr/>
        <p:nvPr/>
      </p:nvGrpSpPr>
      <p:grpSpPr>
        <a:xfrm>
          <a:off x="0" y="0"/>
          <a:ext cx="0" cy="0"/>
          <a:chOff x="0" y="0"/>
          <a:chExt cx="0" cy="0"/>
        </a:xfrm>
      </p:grpSpPr>
      <p:pic>
        <p:nvPicPr>
          <p:cNvPr id="535" name="Google Shape;535;p78"/>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536" name="Google Shape;536;p78"/>
          <p:cNvSpPr txBox="1"/>
          <p:nvPr>
            <p:ph type="ctrTitle"/>
          </p:nvPr>
        </p:nvSpPr>
        <p:spPr>
          <a:xfrm>
            <a:off x="420700" y="368082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10</a:t>
            </a:r>
            <a:r>
              <a:rPr lang="en" sz="3500"/>
              <a:t>. Oraciones</a:t>
            </a:r>
            <a:endParaRPr sz="35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79"/>
          <p:cNvSpPr txBox="1"/>
          <p:nvPr>
            <p:ph idx="4294967295" type="body"/>
          </p:nvPr>
        </p:nvSpPr>
        <p:spPr>
          <a:xfrm>
            <a:off x="311700" y="1101325"/>
            <a:ext cx="8520600" cy="331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—¡Felicidades! —dice el doctor.</a:t>
            </a:r>
            <a:endParaRPr sz="4500"/>
          </a:p>
          <a:p>
            <a:pPr indent="0" lvl="0" marL="0" rtl="0" algn="l">
              <a:lnSpc>
                <a:spcPct val="115000"/>
              </a:lnSpc>
              <a:spcBef>
                <a:spcPts val="200"/>
              </a:spcBef>
              <a:spcAft>
                <a:spcPts val="0"/>
              </a:spcAft>
              <a:buSzPts val="1800"/>
              <a:buNone/>
            </a:pPr>
            <a:r>
              <a:t/>
            </a:r>
            <a:endParaRPr sz="4500"/>
          </a:p>
          <a:p>
            <a:pPr indent="0" lvl="0" marL="0" rtl="0" algn="l">
              <a:lnSpc>
                <a:spcPct val="115000"/>
              </a:lnSpc>
              <a:spcBef>
                <a:spcPts val="200"/>
              </a:spcBef>
              <a:spcAft>
                <a:spcPts val="200"/>
              </a:spcAft>
              <a:buSzPts val="1800"/>
              <a:buNone/>
            </a:pPr>
            <a:r>
              <a:t/>
            </a:r>
            <a:endParaRPr sz="4500"/>
          </a:p>
        </p:txBody>
      </p:sp>
      <p:pic>
        <p:nvPicPr>
          <p:cNvPr id="542" name="Google Shape;542;p79"/>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80"/>
          <p:cNvSpPr txBox="1"/>
          <p:nvPr>
            <p:ph idx="4294967295" type="body"/>
          </p:nvPr>
        </p:nvSpPr>
        <p:spPr>
          <a:xfrm>
            <a:off x="275125" y="761425"/>
            <a:ext cx="8520600" cy="167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—¿Felicidades? —repiten todos al unísono.</a:t>
            </a:r>
            <a:endParaRPr sz="4500"/>
          </a:p>
        </p:txBody>
      </p:sp>
      <p:pic>
        <p:nvPicPr>
          <p:cNvPr id="548" name="Google Shape;548;p80"/>
          <p:cNvPicPr preferRelativeResize="0"/>
          <p:nvPr>
            <p:ph idx="2" type="pic"/>
          </p:nvPr>
        </p:nvPicPr>
        <p:blipFill rotWithShape="1">
          <a:blip r:embed="rId3">
            <a:alphaModFix/>
          </a:blip>
          <a:srcRect b="0" l="0" r="0" t="0"/>
          <a:stretch/>
        </p:blipFill>
        <p:spPr>
          <a:xfrm>
            <a:off x="0" y="4166225"/>
            <a:ext cx="873000" cy="873000"/>
          </a:xfrm>
          <a:prstGeom prst="ellipse">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81"/>
          <p:cNvSpPr txBox="1"/>
          <p:nvPr>
            <p:ph idx="4294967295" type="body"/>
          </p:nvPr>
        </p:nvSpPr>
        <p:spPr>
          <a:xfrm>
            <a:off x="275125" y="761425"/>
            <a:ext cx="8520600" cy="329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Fibi maulla y maulla. Sus maullidos cada vez van más en aumento.</a:t>
            </a:r>
            <a:endParaRPr sz="4500"/>
          </a:p>
          <a:p>
            <a:pPr indent="0" lvl="0" marL="0" rtl="0" algn="l">
              <a:lnSpc>
                <a:spcPct val="115000"/>
              </a:lnSpc>
              <a:spcBef>
                <a:spcPts val="200"/>
              </a:spcBef>
              <a:spcAft>
                <a:spcPts val="200"/>
              </a:spcAft>
              <a:buSzPts val="1800"/>
              <a:buNone/>
            </a:pPr>
            <a:r>
              <a:t/>
            </a:r>
            <a:endParaRPr sz="4500"/>
          </a:p>
        </p:txBody>
      </p:sp>
      <p:pic>
        <p:nvPicPr>
          <p:cNvPr id="554" name="Google Shape;554;p81"/>
          <p:cNvPicPr preferRelativeResize="0"/>
          <p:nvPr>
            <p:ph idx="2" type="pic"/>
          </p:nvPr>
        </p:nvPicPr>
        <p:blipFill rotWithShape="1">
          <a:blip r:embed="rId3">
            <a:alphaModFix/>
          </a:blip>
          <a:srcRect b="0" l="0" r="0" t="0"/>
          <a:stretch/>
        </p:blipFill>
        <p:spPr>
          <a:xfrm>
            <a:off x="53850" y="4166225"/>
            <a:ext cx="873000" cy="873000"/>
          </a:xfrm>
          <a:prstGeom prst="ellipse">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58" name="Shape 558"/>
        <p:cNvGrpSpPr/>
        <p:nvPr/>
      </p:nvGrpSpPr>
      <p:grpSpPr>
        <a:xfrm>
          <a:off x="0" y="0"/>
          <a:ext cx="0" cy="0"/>
          <a:chOff x="0" y="0"/>
          <a:chExt cx="0" cy="0"/>
        </a:xfrm>
      </p:grpSpPr>
      <p:pic>
        <p:nvPicPr>
          <p:cNvPr id="559" name="Google Shape;559;p82"/>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560" name="Google Shape;560;p82"/>
          <p:cNvSpPr txBox="1"/>
          <p:nvPr>
            <p:ph type="ctrTitle"/>
          </p:nvPr>
        </p:nvSpPr>
        <p:spPr>
          <a:xfrm>
            <a:off x="457200" y="3621225"/>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 11. Dictado</a:t>
            </a:r>
            <a:endParaRPr sz="35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83"/>
          <p:cNvSpPr txBox="1"/>
          <p:nvPr>
            <p:ph idx="4294967295" type="body"/>
          </p:nvPr>
        </p:nvSpPr>
        <p:spPr>
          <a:xfrm>
            <a:off x="311700" y="2133150"/>
            <a:ext cx="8520600" cy="87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____________________________.</a:t>
            </a:r>
            <a:endParaRPr sz="4500"/>
          </a:p>
        </p:txBody>
      </p:sp>
      <p:pic>
        <p:nvPicPr>
          <p:cNvPr id="566" name="Google Shape;566;p83"/>
          <p:cNvPicPr preferRelativeResize="0"/>
          <p:nvPr>
            <p:ph idx="2" type="pic"/>
          </p:nvPr>
        </p:nvPicPr>
        <p:blipFill rotWithShape="1">
          <a:blip r:embed="rId3">
            <a:alphaModFix/>
          </a:blip>
          <a:srcRect b="0" l="0" r="0" t="0"/>
          <a:stretch/>
        </p:blipFill>
        <p:spPr>
          <a:xfrm>
            <a:off x="98625" y="4124050"/>
            <a:ext cx="822900" cy="822900"/>
          </a:xfrm>
          <a:prstGeom prst="ellipse">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30"/>
          <p:cNvPicPr preferRelativeResize="0"/>
          <p:nvPr/>
        </p:nvPicPr>
        <p:blipFill>
          <a:blip r:embed="rId3">
            <a:alphaModFix/>
          </a:blip>
          <a:stretch>
            <a:fillRect/>
          </a:stretch>
        </p:blipFill>
        <p:spPr>
          <a:xfrm>
            <a:off x="2616825" y="877525"/>
            <a:ext cx="3837350" cy="3388450"/>
          </a:xfrm>
          <a:prstGeom prst="rect">
            <a:avLst/>
          </a:prstGeom>
          <a:noFill/>
          <a:ln>
            <a:noFill/>
          </a:ln>
        </p:spPr>
      </p:pic>
      <p:pic>
        <p:nvPicPr>
          <p:cNvPr id="182" name="Google Shape;182;p30"/>
          <p:cNvPicPr preferRelativeResize="0"/>
          <p:nvPr>
            <p:ph idx="2" type="pic"/>
          </p:nvPr>
        </p:nvPicPr>
        <p:blipFill rotWithShape="1">
          <a:blip r:embed="rId4">
            <a:alphaModFix/>
          </a:blip>
          <a:srcRect b="0" l="0" r="0" t="0"/>
          <a:stretch/>
        </p:blipFill>
        <p:spPr>
          <a:xfrm>
            <a:off x="113275" y="4162550"/>
            <a:ext cx="822900" cy="822900"/>
          </a:xfrm>
          <a:prstGeom prst="ellipse">
            <a:avLst/>
          </a:prstGeom>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84"/>
          <p:cNvSpPr txBox="1"/>
          <p:nvPr>
            <p:ph idx="4294967295" type="body"/>
          </p:nvPr>
        </p:nvSpPr>
        <p:spPr>
          <a:xfrm>
            <a:off x="311700" y="1101325"/>
            <a:ext cx="8520600" cy="2496000"/>
          </a:xfrm>
          <a:prstGeom prst="rect">
            <a:avLst/>
          </a:prstGeom>
          <a:noFill/>
          <a:ln>
            <a:noFill/>
          </a:ln>
        </p:spPr>
        <p:txBody>
          <a:bodyPr anchorCtr="0" anchor="t" bIns="91425" lIns="91425" spcFirstLastPara="1" rIns="91425" wrap="square" tIns="91425">
            <a:spAutoFit/>
          </a:bodyPr>
          <a:lstStyle/>
          <a:p>
            <a:pPr indent="0" lvl="0" marL="0" rtl="0" algn="l">
              <a:spcBef>
                <a:spcPts val="200"/>
              </a:spcBef>
              <a:spcAft>
                <a:spcPts val="0"/>
              </a:spcAft>
              <a:buSzPts val="1800"/>
              <a:buNone/>
            </a:pPr>
            <a:r>
              <a:rPr lang="en" sz="4500"/>
              <a:t>—¡Felicidades! —dice el doctor.</a:t>
            </a:r>
            <a:endParaRPr sz="4500"/>
          </a:p>
          <a:p>
            <a:pPr indent="0" lvl="0" marL="0" rtl="0" algn="l">
              <a:lnSpc>
                <a:spcPct val="115000"/>
              </a:lnSpc>
              <a:spcBef>
                <a:spcPts val="200"/>
              </a:spcBef>
              <a:spcAft>
                <a:spcPts val="200"/>
              </a:spcAft>
              <a:buSzPts val="1800"/>
              <a:buNone/>
            </a:pPr>
            <a:r>
              <a:t/>
            </a:r>
            <a:endParaRPr sz="4500"/>
          </a:p>
        </p:txBody>
      </p:sp>
      <p:pic>
        <p:nvPicPr>
          <p:cNvPr id="572" name="Google Shape;572;p84"/>
          <p:cNvPicPr preferRelativeResize="0"/>
          <p:nvPr>
            <p:ph idx="2" type="pic"/>
          </p:nvPr>
        </p:nvPicPr>
        <p:blipFill rotWithShape="1">
          <a:blip r:embed="rId3">
            <a:alphaModFix/>
          </a:blip>
          <a:srcRect b="0" l="0" r="0" t="0"/>
          <a:stretch/>
        </p:blipFill>
        <p:spPr>
          <a:xfrm>
            <a:off x="43962" y="4141792"/>
            <a:ext cx="873000" cy="873000"/>
          </a:xfrm>
          <a:prstGeom prst="ellipse">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76" name="Shape 576"/>
        <p:cNvGrpSpPr/>
        <p:nvPr/>
      </p:nvGrpSpPr>
      <p:grpSpPr>
        <a:xfrm>
          <a:off x="0" y="0"/>
          <a:ext cx="0" cy="0"/>
          <a:chOff x="0" y="0"/>
          <a:chExt cx="0" cy="0"/>
        </a:xfrm>
      </p:grpSpPr>
      <p:sp>
        <p:nvSpPr>
          <p:cNvPr id="577" name="Google Shape;577;p85"/>
          <p:cNvSpPr txBox="1"/>
          <p:nvPr>
            <p:ph type="ctrTitle"/>
          </p:nvPr>
        </p:nvSpPr>
        <p:spPr>
          <a:xfrm>
            <a:off x="457200" y="1835075"/>
            <a:ext cx="4114800" cy="923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4800"/>
              <a:t>¡Felicidades!</a:t>
            </a:r>
            <a:endParaRPr sz="4800"/>
          </a:p>
        </p:txBody>
      </p:sp>
      <p:sp>
        <p:nvSpPr>
          <p:cNvPr id="578" name="Google Shape;578;p85"/>
          <p:cNvSpPr txBox="1"/>
          <p:nvPr>
            <p:ph idx="1" type="subTitle"/>
          </p:nvPr>
        </p:nvSpPr>
        <p:spPr>
          <a:xfrm>
            <a:off x="457200" y="2613550"/>
            <a:ext cx="4114800" cy="677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200"/>
              <a:t>El día está completo, </a:t>
            </a:r>
            <a:endParaRPr b="1" sz="2200"/>
          </a:p>
          <a:p>
            <a:pPr indent="0" lvl="0" marL="0" rtl="0" algn="l">
              <a:spcBef>
                <a:spcPts val="0"/>
              </a:spcBef>
              <a:spcAft>
                <a:spcPts val="0"/>
              </a:spcAft>
              <a:buNone/>
            </a:pPr>
            <a:r>
              <a:rPr b="1" lang="en" sz="2200"/>
              <a:t>¡excelente trabajo!</a:t>
            </a:r>
            <a:endParaRPr sz="2200"/>
          </a:p>
        </p:txBody>
      </p:sp>
      <p:sp>
        <p:nvSpPr>
          <p:cNvPr id="579" name="Google Shape;579;p85"/>
          <p:cNvSpPr/>
          <p:nvPr/>
        </p:nvSpPr>
        <p:spPr>
          <a:xfrm rot="2696691">
            <a:off x="8123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80" name="Google Shape;580;p85"/>
          <p:cNvSpPr/>
          <p:nvPr/>
        </p:nvSpPr>
        <p:spPr>
          <a:xfrm flipH="1" rot="-2696691">
            <a:off x="31384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81" name="Google Shape;581;p85"/>
          <p:cNvSpPr/>
          <p:nvPr/>
        </p:nvSpPr>
        <p:spPr>
          <a:xfrm flipH="1" rot="3312">
            <a:off x="1929847" y="3432672"/>
            <a:ext cx="311400" cy="1270800"/>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82" name="Google Shape;582;p85"/>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83" name="Google Shape;583;p85"/>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84" name="Google Shape;584;p85"/>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585" name="Google Shape;585;p85"/>
          <p:cNvPicPr preferRelativeResize="0"/>
          <p:nvPr/>
        </p:nvPicPr>
        <p:blipFill>
          <a:blip r:embed="rId3">
            <a:alphaModFix/>
          </a:blip>
          <a:stretch>
            <a:fillRect/>
          </a:stretch>
        </p:blipFill>
        <p:spPr>
          <a:xfrm>
            <a:off x="4277525" y="884799"/>
            <a:ext cx="4584883" cy="348789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31"/>
          <p:cNvPicPr preferRelativeResize="0"/>
          <p:nvPr/>
        </p:nvPicPr>
        <p:blipFill>
          <a:blip r:embed="rId3">
            <a:alphaModFix/>
          </a:blip>
          <a:stretch>
            <a:fillRect/>
          </a:stretch>
        </p:blipFill>
        <p:spPr>
          <a:xfrm>
            <a:off x="2777400" y="820925"/>
            <a:ext cx="3589200" cy="3501650"/>
          </a:xfrm>
          <a:prstGeom prst="rect">
            <a:avLst/>
          </a:prstGeom>
          <a:noFill/>
          <a:ln>
            <a:noFill/>
          </a:ln>
        </p:spPr>
      </p:pic>
      <p:pic>
        <p:nvPicPr>
          <p:cNvPr id="188" name="Google Shape;188;p31"/>
          <p:cNvPicPr preferRelativeResize="0"/>
          <p:nvPr>
            <p:ph idx="2" type="pic"/>
          </p:nvPr>
        </p:nvPicPr>
        <p:blipFill rotWithShape="1">
          <a:blip r:embed="rId4">
            <a:alphaModFix/>
          </a:blip>
          <a:srcRect b="0" l="0" r="0" t="0"/>
          <a:stretch/>
        </p:blipFill>
        <p:spPr>
          <a:xfrm>
            <a:off x="113275" y="4162550"/>
            <a:ext cx="822900" cy="822900"/>
          </a:xfrm>
          <a:prstGeom prst="ellipse">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32"/>
          <p:cNvPicPr preferRelativeResize="0"/>
          <p:nvPr/>
        </p:nvPicPr>
        <p:blipFill>
          <a:blip r:embed="rId3">
            <a:alphaModFix/>
          </a:blip>
          <a:stretch>
            <a:fillRect/>
          </a:stretch>
        </p:blipFill>
        <p:spPr>
          <a:xfrm>
            <a:off x="2481513" y="876763"/>
            <a:ext cx="4180975" cy="3389975"/>
          </a:xfrm>
          <a:prstGeom prst="rect">
            <a:avLst/>
          </a:prstGeom>
          <a:noFill/>
          <a:ln>
            <a:noFill/>
          </a:ln>
        </p:spPr>
      </p:pic>
      <p:pic>
        <p:nvPicPr>
          <p:cNvPr id="194" name="Google Shape;194;p32"/>
          <p:cNvPicPr preferRelativeResize="0"/>
          <p:nvPr>
            <p:ph idx="2" type="pic"/>
          </p:nvPr>
        </p:nvPicPr>
        <p:blipFill rotWithShape="1">
          <a:blip r:embed="rId4">
            <a:alphaModFix/>
          </a:blip>
          <a:srcRect b="0" l="0" r="0" t="0"/>
          <a:stretch/>
        </p:blipFill>
        <p:spPr>
          <a:xfrm>
            <a:off x="113275" y="4162550"/>
            <a:ext cx="822900" cy="822900"/>
          </a:xfrm>
          <a:prstGeom prst="ellipse">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98" name="Shape 198"/>
        <p:cNvGrpSpPr/>
        <p:nvPr/>
      </p:nvGrpSpPr>
      <p:grpSpPr>
        <a:xfrm>
          <a:off x="0" y="0"/>
          <a:ext cx="0" cy="0"/>
          <a:chOff x="0" y="0"/>
          <a:chExt cx="0" cy="0"/>
        </a:xfrm>
      </p:grpSpPr>
      <p:sp>
        <p:nvSpPr>
          <p:cNvPr id="199" name="Google Shape;199;p33"/>
          <p:cNvSpPr txBox="1"/>
          <p:nvPr>
            <p:ph type="ctrTitle"/>
          </p:nvPr>
        </p:nvSpPr>
        <p:spPr>
          <a:xfrm>
            <a:off x="457188" y="3510564"/>
            <a:ext cx="8229600" cy="7233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SzPts val="2200"/>
              <a:buNone/>
            </a:pPr>
            <a:r>
              <a:rPr lang="en" sz="3500"/>
              <a:t>2. Diptongos decrecientes</a:t>
            </a:r>
            <a:endParaRPr sz="3500"/>
          </a:p>
        </p:txBody>
      </p:sp>
      <p:pic>
        <p:nvPicPr>
          <p:cNvPr id="200" name="Google Shape;200;p33"/>
          <p:cNvPicPr preferRelativeResize="0"/>
          <p:nvPr/>
        </p:nvPicPr>
        <p:blipFill rotWithShape="1">
          <a:blip r:embed="rId3">
            <a:alphaModFix/>
          </a:blip>
          <a:srcRect b="0" l="0" r="0" t="0"/>
          <a:stretch/>
        </p:blipFill>
        <p:spPr>
          <a:xfrm>
            <a:off x="3429007" y="1051548"/>
            <a:ext cx="2286000" cy="228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EFFAF9"/>
      </a:dk1>
      <a:lt1>
        <a:srgbClr val="FFFFFF"/>
      </a:lt1>
      <a:dk2>
        <a:srgbClr val="F6F2F7"/>
      </a:dk2>
      <a:lt2>
        <a:srgbClr val="FFE2D6"/>
      </a:lt2>
      <a:accent1>
        <a:srgbClr val="9ADCB4"/>
      </a:accent1>
      <a:accent2>
        <a:srgbClr val="DAC2E0"/>
      </a:accent2>
      <a:accent3>
        <a:srgbClr val="FCB497"/>
      </a:accent3>
      <a:accent4>
        <a:srgbClr val="96DFF0"/>
      </a:accent4>
      <a:accent5>
        <a:srgbClr val="FFC91F"/>
      </a:accent5>
      <a:accent6>
        <a:srgbClr val="FDF0B1"/>
      </a:accent6>
      <a:hlink>
        <a:srgbClr val="177F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