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y="5143500" cx="9144000"/>
  <p:notesSz cx="6858000" cy="9144000"/>
  <p:embeddedFontLst>
    <p:embeddedFont>
      <p:font typeface="Century Gothic"/>
      <p:regular r:id="rId85"/>
      <p:bold r:id="rId86"/>
      <p:italic r:id="rId87"/>
      <p:boldItalic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71F2C2-6B1A-4F98-AF43-85092382E013}">
  <a:tblStyle styleId="{C471F2C2-6B1A-4F98-AF43-85092382E0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3B521DC-B107-4833-BFFF-F3FCA8A473A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font" Target="fonts/CenturyGothic-bold.fntdata"/><Relationship Id="rId41" Type="http://schemas.openxmlformats.org/officeDocument/2006/relationships/slide" Target="slides/slide36.xml"/><Relationship Id="rId85" Type="http://schemas.openxmlformats.org/officeDocument/2006/relationships/font" Target="fonts/CenturyGothic-regular.fntdata"/><Relationship Id="rId44" Type="http://schemas.openxmlformats.org/officeDocument/2006/relationships/slide" Target="slides/slide39.xml"/><Relationship Id="rId88" Type="http://schemas.openxmlformats.org/officeDocument/2006/relationships/font" Target="fonts/CenturyGothic-boldItalic.fntdata"/><Relationship Id="rId43" Type="http://schemas.openxmlformats.org/officeDocument/2006/relationships/slide" Target="slides/slide38.xml"/><Relationship Id="rId87" Type="http://schemas.openxmlformats.org/officeDocument/2006/relationships/font" Target="fonts/CenturyGothic-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1e7f25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1e7f25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1e7f251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31e7f251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1e7f251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1e7f251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1e7f2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1e7f2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1e7f25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1e7f25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1e7f251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1e7f251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1e7f251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1e7f251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1e7f251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1e7f251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1e7f251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1e7f251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1e7f2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1e7f2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1e7f251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1e7f251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1e7f251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1e7f251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1e7f251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1e7f251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1e7f251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1e7f251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1e7f25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1e7f25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1e7f251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1e7f251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e7f251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e7f251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/y/, /h/, /a/, /k/, /y/, /u/, /ch/, /j/, /g/, /r/, /k/, /b/, /ñ/, /rr/, /e/, /i/, 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dígrafo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38-43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/co/, /mer/, comer.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/chi/, /llan/, chillan.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/co/, /mer/, comer.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/co/,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/co/, /mer/, comer)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comer, /co/, /mer/.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comer, /co/, /mer/)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/k/, /o/, /m/, /e/, /r/, comer.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/o/, /m/, /e/, /r/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/o/, /m/, /e/, /r/, comer)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comer, /k/, /o/, /m/, /e/, /r/,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comer. Ahora todos juntos: comer, /k/, /o/, /m/, /e/, /r/, comer.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/ar/, /mar/, armar.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/co/, /mal/, comal.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1e7f25106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1e7f2510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/que/, /so/, queso.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1e7f2510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1e7f2510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/hu/, /mo/, humo.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45-50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/que/, /ma/, /da/, quemada.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/tor/, /ti/, /llas/, tortillas.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/an/, /he/, /lan/, anhelan.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/po/, /de/, /mos/, podemos.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1e9441384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1e944138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/jo/, /res/, mejores.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ac24440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ac24440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/que/,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/que/, /so/, queso)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queso, /que/,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/e/, /s/,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/e/, /s/, /o/, queso)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queso, /k/, /e/, /s/,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31e944138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31e944138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/com/, /po/, /ne/, compone.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tendrán tiempo de demostrar todo lo que han aprendido esta semana.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31e7f2510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31e7f251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mucho, /mu/, /cho/, mucho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/mu/, /cho/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/mu/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/u/.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/o/. Mucho, /m/, /u/, /c/, /h/, /o/.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1e7f251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1e7f251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queso, /que/, /so/, queso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/que/, /so/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/que/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Queso, /k/, /e/, /s/, /o/.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31e7f2510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31e7f2510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tortillas, /tor/, /ti/, /llas/, tortillas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/tor/, /ti/, /llas/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/tor/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/o/, /r/.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/ti/,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/llas/,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/s/. Tortillas, /t/, /o/, /r/, /t/, /i/, /y/, /a/, /s/.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1e7f25106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31e7f2510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ac24440a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ac24440a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/hu/, /mo/?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/hu/, /mo/, humo)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humo, /hu/, /mo/)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/u/, /m/,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/u/, /m/, /o/, humo)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humo, /u/, /m/,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1e7f25106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1e7f25106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dicen.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31e7f25106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31e7f2510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31e7f25106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31e7f25106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1e7f25106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31e7f25106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saca queso y tortillas.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arma las mejores quesadillas.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415b0070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415b0070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415b00708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415b00708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saca queso y tortillas.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contar cuántas palabras tiene la oración: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(1), saca (2), queso (3), y (4), tortillas (5)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saca queso y tortillas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5 palabras. Ahora les toca a ustedes.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repitan la oración y cuenten cuántas palabras tiene la oración levantando un dedo por cada palabra.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la oración para verificar la respuesta en la diapositiva número 69.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415b00708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415b00708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corregir su escritura.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ac24440a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ac24440a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/tor/, /ti/, /llas/?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/tor/, /ti/, /llas/, tortillas)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tortillas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tortillas, /tor/, /ti/, /llas/)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/t/, /o/, /r/, /t/, /i/, /y/,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/t/, /o/, /r/, /t/, /i/, /y/, /a/, /s/, tortillas)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tortillas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tortillas, /t/, /o/, /r/, /t/, /i/, /y/,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Quesadillas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Henrique y Eli quieren comer quesadillas y papá les cocina las mejores.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3e8e9533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3e8e9533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3e8e95333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3e8e95333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3e8e95333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3e8e95333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3e8e95333b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33e8e95333b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33e8e95333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33e8e95333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3e8e95333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3e8e95333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3e8e95333b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33e8e95333b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¿y a ti te gustan las quesadillas?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mí me gustan las quesadillas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ac24440a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ac24440a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/que/, /sa/, /di/, /llas/?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/que/, /sa/, /di/, /llas/, quesadillas)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quesadillas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quesadillas, /que/, /sa/, /di/, /llas/)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/e/, /s/, /a/, /d/, /i/, /y/,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/e/, /s/, /a/, /d/, /i/, /y/, /a/, /s/, quesadillas)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quesadillas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quesadillas, /k/, /e/, /s/, /a/, /d/, /i/, /y/,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9.png"/><Relationship Id="rId4" Type="http://schemas.openxmlformats.org/officeDocument/2006/relationships/image" Target="../media/image34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9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9.png"/><Relationship Id="rId4" Type="http://schemas.openxmlformats.org/officeDocument/2006/relationships/image" Target="../media/image42.jpg"/><Relationship Id="rId5" Type="http://schemas.openxmlformats.org/officeDocument/2006/relationships/image" Target="../media/image39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9.png"/><Relationship Id="rId4" Type="http://schemas.openxmlformats.org/officeDocument/2006/relationships/image" Target="../media/image38.jpg"/><Relationship Id="rId5" Type="http://schemas.openxmlformats.org/officeDocument/2006/relationships/image" Target="../media/image37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6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08" l="0" r="0" t="298"/>
          <a:stretch/>
        </p:blipFill>
        <p:spPr>
          <a:xfrm>
            <a:off x="3486900" y="1176775"/>
            <a:ext cx="2170201" cy="3331203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7978925" y="1176775"/>
            <a:ext cx="108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3" name="Google Shape;423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7" name="Google Shape;447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1" name="Google Shape;471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7" name="Google Shape;477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3" name="Google Shape;483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01" name="Google Shape;501;p72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{C471F2C2-6B1A-4F98-AF43-85092382E013}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8" name="Google Shape;50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4"/>
          <p:cNvSpPr/>
          <p:nvPr/>
        </p:nvSpPr>
        <p:spPr>
          <a:xfrm>
            <a:off x="3810850" y="3191525"/>
            <a:ext cx="174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5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6"/>
          <p:cNvSpPr/>
          <p:nvPr/>
        </p:nvSpPr>
        <p:spPr>
          <a:xfrm>
            <a:off x="3828200" y="3191525"/>
            <a:ext cx="150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7"/>
          <p:cNvSpPr/>
          <p:nvPr/>
        </p:nvSpPr>
        <p:spPr>
          <a:xfrm>
            <a:off x="3379100" y="3191525"/>
            <a:ext cx="255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8"/>
          <p:cNvSpPr/>
          <p:nvPr/>
        </p:nvSpPr>
        <p:spPr>
          <a:xfrm>
            <a:off x="3583600" y="3191525"/>
            <a:ext cx="213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9"/>
          <p:cNvSpPr/>
          <p:nvPr/>
        </p:nvSpPr>
        <p:spPr>
          <a:xfrm>
            <a:off x="3583600" y="3191525"/>
            <a:ext cx="226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2" name="Google Shape;562;p81"/>
          <p:cNvSpPr txBox="1"/>
          <p:nvPr/>
        </p:nvSpPr>
        <p:spPr>
          <a:xfrm>
            <a:off x="23591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1"/>
          <p:cNvSpPr txBox="1"/>
          <p:nvPr/>
        </p:nvSpPr>
        <p:spPr>
          <a:xfrm>
            <a:off x="42981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1"/>
          <p:cNvSpPr/>
          <p:nvPr/>
        </p:nvSpPr>
        <p:spPr>
          <a:xfrm>
            <a:off x="2811375" y="3267725"/>
            <a:ext cx="402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82"/>
          <p:cNvSpPr txBox="1"/>
          <p:nvPr/>
        </p:nvSpPr>
        <p:spPr>
          <a:xfrm>
            <a:off x="21305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2"/>
          <p:cNvSpPr txBox="1"/>
          <p:nvPr/>
        </p:nvSpPr>
        <p:spPr>
          <a:xfrm>
            <a:off x="39933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2"/>
          <p:cNvSpPr/>
          <p:nvPr/>
        </p:nvSpPr>
        <p:spPr>
          <a:xfrm>
            <a:off x="2551350" y="3267725"/>
            <a:ext cx="386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0888" y="993175"/>
            <a:ext cx="3342225" cy="31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8" name="Google Shape;578;p83"/>
          <p:cNvSpPr txBox="1"/>
          <p:nvPr/>
        </p:nvSpPr>
        <p:spPr>
          <a:xfrm>
            <a:off x="21305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3"/>
          <p:cNvSpPr txBox="1"/>
          <p:nvPr/>
        </p:nvSpPr>
        <p:spPr>
          <a:xfrm>
            <a:off x="3688500" y="1793875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3"/>
          <p:cNvSpPr/>
          <p:nvPr/>
        </p:nvSpPr>
        <p:spPr>
          <a:xfrm>
            <a:off x="2814300" y="3267725"/>
            <a:ext cx="369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6" name="Google Shape;586;p84"/>
          <p:cNvSpPr txBox="1"/>
          <p:nvPr/>
        </p:nvSpPr>
        <p:spPr>
          <a:xfrm>
            <a:off x="22067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4"/>
          <p:cNvSpPr txBox="1"/>
          <p:nvPr/>
        </p:nvSpPr>
        <p:spPr>
          <a:xfrm>
            <a:off x="40695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4"/>
          <p:cNvSpPr/>
          <p:nvPr/>
        </p:nvSpPr>
        <p:spPr>
          <a:xfrm>
            <a:off x="2775325" y="3267725"/>
            <a:ext cx="375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85"/>
          <p:cNvSpPr txBox="1"/>
          <p:nvPr/>
        </p:nvSpPr>
        <p:spPr>
          <a:xfrm>
            <a:off x="2357825" y="1793875"/>
            <a:ext cx="322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85"/>
          <p:cNvSpPr txBox="1"/>
          <p:nvPr/>
        </p:nvSpPr>
        <p:spPr>
          <a:xfrm>
            <a:off x="45267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5"/>
          <p:cNvSpPr/>
          <p:nvPr/>
        </p:nvSpPr>
        <p:spPr>
          <a:xfrm>
            <a:off x="2776550" y="3267725"/>
            <a:ext cx="370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2" name="Google Shape;602;p86"/>
          <p:cNvSpPr txBox="1"/>
          <p:nvPr/>
        </p:nvSpPr>
        <p:spPr>
          <a:xfrm>
            <a:off x="2282900" y="17176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6"/>
          <p:cNvSpPr txBox="1"/>
          <p:nvPr/>
        </p:nvSpPr>
        <p:spPr>
          <a:xfrm>
            <a:off x="3917100" y="17176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6"/>
          <p:cNvSpPr/>
          <p:nvPr/>
        </p:nvSpPr>
        <p:spPr>
          <a:xfrm>
            <a:off x="2829150" y="3191525"/>
            <a:ext cx="343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0" name="Google Shape;61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6" name="Google Shape;616;p88"/>
          <p:cNvSpPr txBox="1"/>
          <p:nvPr/>
        </p:nvSpPr>
        <p:spPr>
          <a:xfrm>
            <a:off x="1006900" y="1807325"/>
            <a:ext cx="30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88"/>
          <p:cNvSpPr txBox="1"/>
          <p:nvPr/>
        </p:nvSpPr>
        <p:spPr>
          <a:xfrm>
            <a:off x="3492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88"/>
          <p:cNvSpPr txBox="1"/>
          <p:nvPr/>
        </p:nvSpPr>
        <p:spPr>
          <a:xfrm>
            <a:off x="5321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8"/>
          <p:cNvSpPr/>
          <p:nvPr/>
        </p:nvSpPr>
        <p:spPr>
          <a:xfrm>
            <a:off x="1373050" y="3267725"/>
            <a:ext cx="596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5" name="Google Shape;625;p89"/>
          <p:cNvSpPr txBox="1"/>
          <p:nvPr/>
        </p:nvSpPr>
        <p:spPr>
          <a:xfrm>
            <a:off x="2041150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89"/>
          <p:cNvSpPr txBox="1"/>
          <p:nvPr/>
        </p:nvSpPr>
        <p:spPr>
          <a:xfrm>
            <a:off x="3950076" y="1807325"/>
            <a:ext cx="144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89"/>
          <p:cNvSpPr txBox="1"/>
          <p:nvPr/>
        </p:nvSpPr>
        <p:spPr>
          <a:xfrm>
            <a:off x="4559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89"/>
          <p:cNvSpPr/>
          <p:nvPr/>
        </p:nvSpPr>
        <p:spPr>
          <a:xfrm>
            <a:off x="2585200" y="3191525"/>
            <a:ext cx="405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4" name="Google Shape;634;p90"/>
          <p:cNvSpPr txBox="1"/>
          <p:nvPr/>
        </p:nvSpPr>
        <p:spPr>
          <a:xfrm>
            <a:off x="1770125" y="1807325"/>
            <a:ext cx="271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0"/>
          <p:cNvSpPr txBox="1"/>
          <p:nvPr/>
        </p:nvSpPr>
        <p:spPr>
          <a:xfrm>
            <a:off x="3569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0"/>
          <p:cNvSpPr txBox="1"/>
          <p:nvPr/>
        </p:nvSpPr>
        <p:spPr>
          <a:xfrm>
            <a:off x="5321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0"/>
          <p:cNvSpPr/>
          <p:nvPr/>
        </p:nvSpPr>
        <p:spPr>
          <a:xfrm>
            <a:off x="2381200" y="3191525"/>
            <a:ext cx="499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3" name="Google Shape;643;p91"/>
          <p:cNvSpPr txBox="1"/>
          <p:nvPr/>
        </p:nvSpPr>
        <p:spPr>
          <a:xfrm>
            <a:off x="1371250" y="1807325"/>
            <a:ext cx="265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1"/>
          <p:cNvSpPr txBox="1"/>
          <p:nvPr/>
        </p:nvSpPr>
        <p:spPr>
          <a:xfrm>
            <a:off x="3111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 txBox="1"/>
          <p:nvPr/>
        </p:nvSpPr>
        <p:spPr>
          <a:xfrm>
            <a:off x="4864479" y="1807325"/>
            <a:ext cx="276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1"/>
          <p:cNvSpPr/>
          <p:nvPr/>
        </p:nvSpPr>
        <p:spPr>
          <a:xfrm>
            <a:off x="1925200" y="3267725"/>
            <a:ext cx="561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92"/>
          <p:cNvSpPr txBox="1"/>
          <p:nvPr/>
        </p:nvSpPr>
        <p:spPr>
          <a:xfrm>
            <a:off x="2062275" y="1807325"/>
            <a:ext cx="257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2"/>
          <p:cNvSpPr txBox="1"/>
          <p:nvPr/>
        </p:nvSpPr>
        <p:spPr>
          <a:xfrm>
            <a:off x="36452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2"/>
          <p:cNvSpPr txBox="1"/>
          <p:nvPr/>
        </p:nvSpPr>
        <p:spPr>
          <a:xfrm>
            <a:off x="50168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2"/>
          <p:cNvSpPr/>
          <p:nvPr/>
        </p:nvSpPr>
        <p:spPr>
          <a:xfrm>
            <a:off x="2424775" y="3267725"/>
            <a:ext cx="455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875" y="1176813"/>
            <a:ext cx="2894250" cy="27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93"/>
          <p:cNvSpPr txBox="1"/>
          <p:nvPr/>
        </p:nvSpPr>
        <p:spPr>
          <a:xfrm>
            <a:off x="1143000" y="1807325"/>
            <a:ext cx="349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3"/>
          <p:cNvSpPr txBox="1"/>
          <p:nvPr/>
        </p:nvSpPr>
        <p:spPr>
          <a:xfrm>
            <a:off x="3873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3"/>
          <p:cNvSpPr txBox="1"/>
          <p:nvPr/>
        </p:nvSpPr>
        <p:spPr>
          <a:xfrm>
            <a:off x="5245477" y="1807325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3"/>
          <p:cNvSpPr/>
          <p:nvPr/>
        </p:nvSpPr>
        <p:spPr>
          <a:xfrm>
            <a:off x="1528875" y="3267725"/>
            <a:ext cx="587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4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70" name="Google Shape;670;p94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1" name="Google Shape;67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88" name="Google Shape;688;p97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{53B521DC-B107-4833-BFFF-F3FCA8A473A3}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" name="Google Shape;693;p98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{53B521DC-B107-4833-BFFF-F3FCA8A473A3}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94" name="Google Shape;694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9" name="Google Shape;699;p99"/>
          <p:cNvGraphicFramePr/>
          <p:nvPr/>
        </p:nvGraphicFramePr>
        <p:xfrm>
          <a:off x="876300" y="1645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{53B521DC-B107-4833-BFFF-F3FCA8A473A3}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119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0" name="Google Shape;700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Palabras de alta frecuencia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2" name="Google Shape;712;p101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8" name="Google Shape;718;p102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475" y="987613"/>
            <a:ext cx="3059025" cy="31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103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0" name="Google Shape;730;p104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105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106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4" name="Google Shape;754;p108"/>
          <p:cNvSpPr txBox="1"/>
          <p:nvPr/>
        </p:nvSpPr>
        <p:spPr>
          <a:xfrm>
            <a:off x="311700" y="1101325"/>
            <a:ext cx="85206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Papá saca queso y tortillas.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0" name="Google Shape;760;p109"/>
          <p:cNvSpPr txBox="1"/>
          <p:nvPr/>
        </p:nvSpPr>
        <p:spPr>
          <a:xfrm>
            <a:off x="275125" y="761425"/>
            <a:ext cx="8520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Papá arma las mejores quesadillas.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1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2" name="Google Shape;772;p111"/>
          <p:cNvSpPr txBox="1"/>
          <p:nvPr/>
        </p:nvSpPr>
        <p:spPr>
          <a:xfrm>
            <a:off x="768900" y="948925"/>
            <a:ext cx="8520600" cy="16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    ______     _______   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     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8" name="Google Shape;778;p112"/>
          <p:cNvSpPr txBox="1"/>
          <p:nvPr/>
        </p:nvSpPr>
        <p:spPr>
          <a:xfrm>
            <a:off x="616500" y="1101325"/>
            <a:ext cx="85206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Papá saca queso y tortillas.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8513" y="764988"/>
            <a:ext cx="3790175" cy="36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4" name="Google Shape;78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200" y="1301100"/>
            <a:ext cx="5921475" cy="21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14"/>
          <p:cNvSpPr/>
          <p:nvPr/>
        </p:nvSpPr>
        <p:spPr>
          <a:xfrm>
            <a:off x="2290574" y="269241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4"/>
          <p:cNvSpPr/>
          <p:nvPr/>
        </p:nvSpPr>
        <p:spPr>
          <a:xfrm>
            <a:off x="3074186" y="269241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4"/>
          <p:cNvSpPr/>
          <p:nvPr/>
        </p:nvSpPr>
        <p:spPr>
          <a:xfrm>
            <a:off x="3804592" y="270131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4"/>
          <p:cNvSpPr/>
          <p:nvPr/>
        </p:nvSpPr>
        <p:spPr>
          <a:xfrm>
            <a:off x="4563835" y="2691715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4"/>
          <p:cNvSpPr/>
          <p:nvPr/>
        </p:nvSpPr>
        <p:spPr>
          <a:xfrm>
            <a:off x="5318262" y="270132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14"/>
          <p:cNvSpPr/>
          <p:nvPr/>
        </p:nvSpPr>
        <p:spPr>
          <a:xfrm>
            <a:off x="6082312" y="270132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6" name="Google Shape;796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175" y="1088325"/>
            <a:ext cx="4692400" cy="253757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15"/>
          <p:cNvSpPr/>
          <p:nvPr/>
        </p:nvSpPr>
        <p:spPr>
          <a:xfrm>
            <a:off x="2335385" y="23501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5"/>
          <p:cNvSpPr/>
          <p:nvPr/>
        </p:nvSpPr>
        <p:spPr>
          <a:xfrm>
            <a:off x="2356544" y="327540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5"/>
          <p:cNvSpPr/>
          <p:nvPr/>
        </p:nvSpPr>
        <p:spPr>
          <a:xfrm>
            <a:off x="3222461" y="235043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5"/>
          <p:cNvSpPr/>
          <p:nvPr/>
        </p:nvSpPr>
        <p:spPr>
          <a:xfrm>
            <a:off x="3222462" y="327538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5"/>
          <p:cNvSpPr/>
          <p:nvPr/>
        </p:nvSpPr>
        <p:spPr>
          <a:xfrm>
            <a:off x="4109527" y="235019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5"/>
          <p:cNvSpPr/>
          <p:nvPr/>
        </p:nvSpPr>
        <p:spPr>
          <a:xfrm>
            <a:off x="4169367" y="327539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5"/>
          <p:cNvSpPr/>
          <p:nvPr/>
        </p:nvSpPr>
        <p:spPr>
          <a:xfrm>
            <a:off x="4996590" y="235020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5"/>
          <p:cNvSpPr/>
          <p:nvPr/>
        </p:nvSpPr>
        <p:spPr>
          <a:xfrm>
            <a:off x="5049009" y="327539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5"/>
          <p:cNvSpPr/>
          <p:nvPr/>
        </p:nvSpPr>
        <p:spPr>
          <a:xfrm>
            <a:off x="5946524" y="235020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5"/>
          <p:cNvSpPr/>
          <p:nvPr/>
        </p:nvSpPr>
        <p:spPr>
          <a:xfrm>
            <a:off x="5928614" y="327539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2" name="Google Shape;812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725" y="1321775"/>
            <a:ext cx="5849950" cy="25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16"/>
          <p:cNvSpPr/>
          <p:nvPr/>
        </p:nvSpPr>
        <p:spPr>
          <a:xfrm>
            <a:off x="1926548" y="201198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116"/>
          <p:cNvSpPr/>
          <p:nvPr/>
        </p:nvSpPr>
        <p:spPr>
          <a:xfrm>
            <a:off x="2700715" y="20218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116"/>
          <p:cNvSpPr/>
          <p:nvPr/>
        </p:nvSpPr>
        <p:spPr>
          <a:xfrm>
            <a:off x="1699604" y="2273900"/>
            <a:ext cx="1581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116"/>
          <p:cNvSpPr/>
          <p:nvPr/>
        </p:nvSpPr>
        <p:spPr>
          <a:xfrm>
            <a:off x="3901175" y="201198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116"/>
          <p:cNvSpPr/>
          <p:nvPr/>
        </p:nvSpPr>
        <p:spPr>
          <a:xfrm>
            <a:off x="4731764" y="203140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6"/>
          <p:cNvSpPr/>
          <p:nvPr/>
        </p:nvSpPr>
        <p:spPr>
          <a:xfrm>
            <a:off x="5473585" y="203119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116"/>
          <p:cNvSpPr/>
          <p:nvPr/>
        </p:nvSpPr>
        <p:spPr>
          <a:xfrm>
            <a:off x="3680800" y="2273900"/>
            <a:ext cx="2309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116"/>
          <p:cNvSpPr/>
          <p:nvPr/>
        </p:nvSpPr>
        <p:spPr>
          <a:xfrm>
            <a:off x="1948259" y="330600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116"/>
          <p:cNvSpPr/>
          <p:nvPr/>
        </p:nvSpPr>
        <p:spPr>
          <a:xfrm>
            <a:off x="2703828" y="3306005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116"/>
          <p:cNvSpPr/>
          <p:nvPr/>
        </p:nvSpPr>
        <p:spPr>
          <a:xfrm>
            <a:off x="1741511" y="3553586"/>
            <a:ext cx="2190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116"/>
          <p:cNvSpPr/>
          <p:nvPr/>
        </p:nvSpPr>
        <p:spPr>
          <a:xfrm>
            <a:off x="3440201" y="330599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116"/>
          <p:cNvSpPr/>
          <p:nvPr/>
        </p:nvSpPr>
        <p:spPr>
          <a:xfrm>
            <a:off x="4577422" y="330349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16"/>
          <p:cNvSpPr/>
          <p:nvPr/>
        </p:nvSpPr>
        <p:spPr>
          <a:xfrm>
            <a:off x="5332845" y="3303494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116"/>
          <p:cNvSpPr/>
          <p:nvPr/>
        </p:nvSpPr>
        <p:spPr>
          <a:xfrm>
            <a:off x="6088280" y="33035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116"/>
          <p:cNvSpPr/>
          <p:nvPr/>
        </p:nvSpPr>
        <p:spPr>
          <a:xfrm>
            <a:off x="4342700" y="3530300"/>
            <a:ext cx="2906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3" name="Google Shape;833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16"/>
          <p:cNvSpPr/>
          <p:nvPr/>
        </p:nvSpPr>
        <p:spPr>
          <a:xfrm>
            <a:off x="6759855" y="33035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17"/>
          <p:cNvSpPr txBox="1"/>
          <p:nvPr/>
        </p:nvSpPr>
        <p:spPr>
          <a:xfrm>
            <a:off x="398300" y="1068650"/>
            <a:ext cx="4017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y Eli anhelan comer algo rico.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—Papá, ¿qué podemos comer? —indaga Henrique.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—¿Qué tal quesadillas? —dice papá.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—¡Sí! —chillan Henrique y Eli.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0" name="Google Shape;840;p117"/>
          <p:cNvSpPr txBox="1"/>
          <p:nvPr/>
        </p:nvSpPr>
        <p:spPr>
          <a:xfrm>
            <a:off x="967050" y="3106750"/>
            <a:ext cx="3859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saca queso y tortillas.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—Voy a armar las mejores quesadillas —dice.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y Eli miran atentos.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1" name="Google Shape;841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94" y="318390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117"/>
          <p:cNvSpPr txBox="1"/>
          <p:nvPr/>
        </p:nvSpPr>
        <p:spPr>
          <a:xfrm>
            <a:off x="2035500" y="1633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Quesadillas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3" name="Google Shape;843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503" y="1534500"/>
            <a:ext cx="4222438" cy="224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18"/>
          <p:cNvSpPr txBox="1"/>
          <p:nvPr/>
        </p:nvSpPr>
        <p:spPr>
          <a:xfrm>
            <a:off x="550700" y="230450"/>
            <a:ext cx="36507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pone una tortilla en el comal.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—¿Mucho queso o poco queso? —indaga papá.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—¡Mucho queso! —alerta Eli.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9" name="Google Shape;849;p118"/>
          <p:cNvSpPr txBox="1"/>
          <p:nvPr/>
        </p:nvSpPr>
        <p:spPr>
          <a:xfrm>
            <a:off x="4972575" y="256450"/>
            <a:ext cx="38532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—¡Mira, papá! —apunta Henrique.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—¿Qué pasa? —indaga papá.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 El humo, ¡La quesadilla está quemada!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0" name="Google Shape;850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825" y="1985725"/>
            <a:ext cx="2615524" cy="278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6178" y="1985725"/>
            <a:ext cx="2676702" cy="28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19"/>
          <p:cNvSpPr txBox="1"/>
          <p:nvPr/>
        </p:nvSpPr>
        <p:spPr>
          <a:xfrm>
            <a:off x="550700" y="230450"/>
            <a:ext cx="3853200" cy="25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arma la segunda quesadilla.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 mucho queso, como pide Eli.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—¡Uy! —dice Henrique.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—¿Qué pasa ahora? —dice papá.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—¡El queso se sale por todos lados!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8" name="Google Shape;858;p119"/>
          <p:cNvSpPr txBox="1"/>
          <p:nvPr/>
        </p:nvSpPr>
        <p:spPr>
          <a:xfrm>
            <a:off x="4972575" y="332650"/>
            <a:ext cx="38532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lo intenta una vez más.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 una tortilla, un poco de queso y se va calentando poco a poco.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—¿Cómo quedó ahora? —dice papá.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—¡Perfecta! —dicen Henrique y Eli.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9" name="Google Shape;859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4213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925" y="1790350"/>
            <a:ext cx="2854149" cy="30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4349" y="2197275"/>
            <a:ext cx="2419552" cy="2575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20"/>
          <p:cNvSpPr txBox="1"/>
          <p:nvPr/>
        </p:nvSpPr>
        <p:spPr>
          <a:xfrm>
            <a:off x="550700" y="230450"/>
            <a:ext cx="38532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compone más quesadillas.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y Eli las comen lentamente.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—¡Mmm! —dice Eli.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—Son las mejores quesadillas del mundo —dice Henrique.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7" name="Google Shape;867;p120"/>
          <p:cNvSpPr txBox="1"/>
          <p:nvPr/>
        </p:nvSpPr>
        <p:spPr>
          <a:xfrm>
            <a:off x="4972575" y="332650"/>
            <a:ext cx="3853200" cy="2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—¡Eres el mejor papá! —dicen los dos.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está contento.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—Con quesadillas, ¡todo es mejor! —dice.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y Eli están contentos y listos para jugar.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8" name="Google Shape;86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4213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288" y="1794350"/>
            <a:ext cx="2860031" cy="304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600" y="2133300"/>
            <a:ext cx="2496500" cy="265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2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76" name="Google Shape;876;p12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77" name="Google Shape;877;p12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8" name="Google Shape;878;p12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9" name="Google Shape;879;p12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0" name="Google Shape;880;p12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1" name="Google Shape;881;p12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2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3" name="Google Shape;883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0413" y="905163"/>
            <a:ext cx="2563175" cy="333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