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6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4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97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57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2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11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9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798A4-FDEC-4B93-B8BE-EFAC5B0E7667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4D3A-9B87-47CC-A7ED-C01266C8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82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00937"/>
              </p:ext>
            </p:extLst>
          </p:nvPr>
        </p:nvGraphicFramePr>
        <p:xfrm>
          <a:off x="107504" y="836712"/>
          <a:ext cx="4464496" cy="2120646"/>
        </p:xfrm>
        <a:graphic>
          <a:graphicData uri="http://schemas.openxmlformats.org/drawingml/2006/table">
            <a:tbl>
              <a:tblPr firstRow="1" firstCol="1" bandRow="1"/>
              <a:tblGrid>
                <a:gridCol w="1512168"/>
                <a:gridCol w="1296144"/>
                <a:gridCol w="936104"/>
                <a:gridCol w="720080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1 (</a:t>
                      </a:r>
                      <a:r>
                        <a:rPr lang="en-GB" sz="1100" b="1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Div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17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Oct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Heaton Mersey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28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Oct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Brabyns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4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Nov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Cheadle Kingsway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Sat 1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Dec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1.30pm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Prestbury</a:t>
                      </a: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16</a:t>
                      </a:r>
                      <a:r>
                        <a:rPr lang="en-GB" sz="11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Dec 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Bowdon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20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Jan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Brabyns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6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Feb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Albert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10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Feb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Bramhall Lane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Sat 2</a:t>
                      </a:r>
                      <a:r>
                        <a:rPr lang="en-GB" sz="11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March 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1.30pm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Davenport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6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March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71893"/>
              </p:ext>
            </p:extLst>
          </p:nvPr>
        </p:nvGraphicFramePr>
        <p:xfrm>
          <a:off x="109455" y="3429000"/>
          <a:ext cx="4392488" cy="2120646"/>
        </p:xfrm>
        <a:graphic>
          <a:graphicData uri="http://schemas.openxmlformats.org/drawingml/2006/table">
            <a:tbl>
              <a:tblPr firstRow="1" firstCol="1" bandRow="1"/>
              <a:tblGrid>
                <a:gridCol w="1508760"/>
                <a:gridCol w="1299552"/>
                <a:gridCol w="936104"/>
                <a:gridCol w="648072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2 (</a:t>
                      </a:r>
                      <a:r>
                        <a:rPr lang="en-GB" sz="1100" b="1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Div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17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Oct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Bowdon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28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Oct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Davenport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Fri 9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Nov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Bramhall Lane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14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Nov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Cheadle Kingsway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25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Nov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Albert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Wed 12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Dec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Prestbury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Tues 15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Jan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Brabyns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10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Feb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Brabyns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3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March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away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Heaton Mersey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Sun 10</a:t>
                      </a:r>
                      <a:r>
                        <a:rPr lang="en-GB" sz="11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March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84373"/>
              </p:ext>
            </p:extLst>
          </p:nvPr>
        </p:nvGraphicFramePr>
        <p:xfrm>
          <a:off x="4644007" y="836712"/>
          <a:ext cx="4396391" cy="2139396"/>
        </p:xfrm>
        <a:graphic>
          <a:graphicData uri="http://schemas.openxmlformats.org/drawingml/2006/table">
            <a:tbl>
              <a:tblPr firstRow="1" firstCol="1" bandRow="1"/>
              <a:tblGrid>
                <a:gridCol w="1535269"/>
                <a:gridCol w="1249112"/>
                <a:gridCol w="879278"/>
                <a:gridCol w="732732"/>
              </a:tblGrid>
              <a:tr h="19591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</a:t>
                      </a:r>
                      <a:r>
                        <a:rPr lang="en-GB" sz="1100" b="1" dirty="0" smtClean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GB" sz="1100" b="1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Div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b="1" dirty="0" smtClean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High </a:t>
                      </a: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Legh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Thurs 4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Poynton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7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Grappenhall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14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Bramhall Park 2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Nov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11.30am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Brooklands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Wed 16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Jan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Sale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27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Jan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Albert 4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Feb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Bramhall Lane 2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Wed 13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Feb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Lindow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24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Feb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Hale Barns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Wed 13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March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728" y="188640"/>
            <a:ext cx="4756430" cy="358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 smtClean="0">
                <a:effectLst/>
                <a:latin typeface="Comic Sans MS"/>
                <a:ea typeface="Calibri"/>
                <a:cs typeface="Times New Roman"/>
              </a:rPr>
              <a:t>Queensgate Winter League Fixtures 2018-2019</a:t>
            </a:r>
            <a:endParaRPr lang="en-GB" sz="1400" dirty="0">
              <a:ea typeface="Calibri"/>
              <a:cs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54015"/>
              </p:ext>
            </p:extLst>
          </p:nvPr>
        </p:nvGraphicFramePr>
        <p:xfrm>
          <a:off x="4644008" y="3429000"/>
          <a:ext cx="4396391" cy="2142521"/>
        </p:xfrm>
        <a:graphic>
          <a:graphicData uri="http://schemas.openxmlformats.org/drawingml/2006/table">
            <a:tbl>
              <a:tblPr firstRow="1" firstCol="1" bandRow="1"/>
              <a:tblGrid>
                <a:gridCol w="1535269"/>
                <a:gridCol w="1249112"/>
                <a:gridCol w="879278"/>
                <a:gridCol w="732732"/>
              </a:tblGrid>
              <a:tr h="19591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Queensgate </a:t>
                      </a:r>
                      <a:r>
                        <a:rPr lang="en-GB" sz="1100" b="1" dirty="0" smtClean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GB" sz="1100" b="1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Div</a:t>
                      </a:r>
                      <a:r>
                        <a:rPr lang="en-GB" sz="11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b="1" dirty="0" smtClean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Heaton Mersey 5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Mon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15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Bowdon 6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21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Sale 3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23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 ?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1.30pm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West Heaton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3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28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Oct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Croftside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Wed 7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Nov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Fallowfield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2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11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Nov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10.30am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Whalley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Range 3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18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Nov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Fletcher Moss 2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Feb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Heyes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Lane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Wed 20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Feb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South Park 1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Sun 3</a:t>
                      </a:r>
                      <a:r>
                        <a:rPr lang="en-GB" sz="11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March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1.00pm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home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68850" y="5805264"/>
            <a:ext cx="5266185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anose="030F0702030302020204" pitchFamily="66" charset="0"/>
              </a:rPr>
              <a:t>Stuart – assuming 16</a:t>
            </a:r>
            <a:r>
              <a:rPr lang="en-GB" sz="14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1400" dirty="0" smtClean="0">
                <a:latin typeface="Comic Sans MS" panose="030F0702030302020204" pitchFamily="66" charset="0"/>
              </a:rPr>
              <a:t> not 11</a:t>
            </a:r>
            <a:r>
              <a:rPr lang="en-GB" sz="14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1400" dirty="0" smtClean="0">
                <a:latin typeface="Comic Sans MS" panose="030F0702030302020204" pitchFamily="66" charset="0"/>
              </a:rPr>
              <a:t>? And Bram Lane on Saturday?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Steven – please check Sale date –it doesn’t exist.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93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350</Words>
  <Application>Microsoft Office PowerPoint</Application>
  <PresentationFormat>On-screen Show (4:3)</PresentationFormat>
  <Paragraphs>167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8</cp:revision>
  <dcterms:created xsi:type="dcterms:W3CDTF">2018-09-15T12:26:25Z</dcterms:created>
  <dcterms:modified xsi:type="dcterms:W3CDTF">2018-09-15T13:11:56Z</dcterms:modified>
</cp:coreProperties>
</file>