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3377586-0D8A-485B-98E7-A7D1C4A1E385}" v="9" dt="2023-11-13T19:48:36.63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43" autoAdjust="0"/>
    <p:restoredTop sz="94660"/>
  </p:normalViewPr>
  <p:slideViewPr>
    <p:cSldViewPr snapToGrid="0">
      <p:cViewPr>
        <p:scale>
          <a:sx n="68" d="100"/>
          <a:sy n="68" d="100"/>
        </p:scale>
        <p:origin x="1171" y="71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ad Sweeton" userId="dac978d4318a0479" providerId="LiveId" clId="{E3377586-0D8A-485B-98E7-A7D1C4A1E385}"/>
    <pc:docChg chg="undo custSel modSld">
      <pc:chgData name="Chad Sweeton" userId="dac978d4318a0479" providerId="LiveId" clId="{E3377586-0D8A-485B-98E7-A7D1C4A1E385}" dt="2023-11-13T19:48:42.470" v="215" actId="14100"/>
      <pc:docMkLst>
        <pc:docMk/>
      </pc:docMkLst>
      <pc:sldChg chg="addSp delSp modSp mod">
        <pc:chgData name="Chad Sweeton" userId="dac978d4318a0479" providerId="LiveId" clId="{E3377586-0D8A-485B-98E7-A7D1C4A1E385}" dt="2023-11-13T19:48:42.470" v="215" actId="14100"/>
        <pc:sldMkLst>
          <pc:docMk/>
          <pc:sldMk cId="2915352597" sldId="258"/>
        </pc:sldMkLst>
        <pc:spChg chg="add del">
          <ac:chgData name="Chad Sweeton" userId="dac978d4318a0479" providerId="LiveId" clId="{E3377586-0D8A-485B-98E7-A7D1C4A1E385}" dt="2023-11-13T19:42:53.388" v="96" actId="478"/>
          <ac:spMkLst>
            <pc:docMk/>
            <pc:sldMk cId="2915352597" sldId="258"/>
            <ac:spMk id="2" creationId="{490281A6-D39E-365B-9CEA-9DF8F83C234B}"/>
          </ac:spMkLst>
        </pc:spChg>
        <pc:spChg chg="add mod">
          <ac:chgData name="Chad Sweeton" userId="dac978d4318a0479" providerId="LiveId" clId="{E3377586-0D8A-485B-98E7-A7D1C4A1E385}" dt="2023-11-13T19:46:39.159" v="145" actId="20577"/>
          <ac:spMkLst>
            <pc:docMk/>
            <pc:sldMk cId="2915352597" sldId="258"/>
            <ac:spMk id="2" creationId="{5D352326-FEE4-7799-DA2D-C05C7D34986A}"/>
          </ac:spMkLst>
        </pc:spChg>
        <pc:spChg chg="add mod">
          <ac:chgData name="Chad Sweeton" userId="dac978d4318a0479" providerId="LiveId" clId="{E3377586-0D8A-485B-98E7-A7D1C4A1E385}" dt="2023-11-13T19:45:58.831" v="134" actId="20577"/>
          <ac:spMkLst>
            <pc:docMk/>
            <pc:sldMk cId="2915352597" sldId="258"/>
            <ac:spMk id="3" creationId="{44A9674B-00BE-ADF2-ABCD-9FD7DD7FC411}"/>
          </ac:spMkLst>
        </pc:spChg>
        <pc:spChg chg="add mod">
          <ac:chgData name="Chad Sweeton" userId="dac978d4318a0479" providerId="LiveId" clId="{E3377586-0D8A-485B-98E7-A7D1C4A1E385}" dt="2023-11-13T19:46:25.077" v="143" actId="1076"/>
          <ac:spMkLst>
            <pc:docMk/>
            <pc:sldMk cId="2915352597" sldId="258"/>
            <ac:spMk id="4" creationId="{CE34B83D-AB2A-A09A-4166-056123A154CC}"/>
          </ac:spMkLst>
        </pc:spChg>
        <pc:spChg chg="mod">
          <ac:chgData name="Chad Sweeton" userId="dac978d4318a0479" providerId="LiveId" clId="{E3377586-0D8A-485B-98E7-A7D1C4A1E385}" dt="2023-11-13T19:42:22.731" v="94" actId="20577"/>
          <ac:spMkLst>
            <pc:docMk/>
            <pc:sldMk cId="2915352597" sldId="258"/>
            <ac:spMk id="6" creationId="{CE22554B-B758-5B9C-7154-76FB5C71D65F}"/>
          </ac:spMkLst>
        </pc:spChg>
        <pc:spChg chg="add mod">
          <ac:chgData name="Chad Sweeton" userId="dac978d4318a0479" providerId="LiveId" clId="{E3377586-0D8A-485B-98E7-A7D1C4A1E385}" dt="2023-11-13T19:46:51.067" v="149" actId="6549"/>
          <ac:spMkLst>
            <pc:docMk/>
            <pc:sldMk cId="2915352597" sldId="258"/>
            <ac:spMk id="9" creationId="{CAE3FF45-C854-2B58-38D9-EDDB9B5CA6CF}"/>
          </ac:spMkLst>
        </pc:spChg>
        <pc:spChg chg="add mod">
          <ac:chgData name="Chad Sweeton" userId="dac978d4318a0479" providerId="LiveId" clId="{E3377586-0D8A-485B-98E7-A7D1C4A1E385}" dt="2023-11-13T19:47:23.586" v="164" actId="207"/>
          <ac:spMkLst>
            <pc:docMk/>
            <pc:sldMk cId="2915352597" sldId="258"/>
            <ac:spMk id="11" creationId="{29343F2B-DBCC-7045-FF2A-A5BCA3681812}"/>
          </ac:spMkLst>
        </pc:spChg>
        <pc:spChg chg="add mod">
          <ac:chgData name="Chad Sweeton" userId="dac978d4318a0479" providerId="LiveId" clId="{E3377586-0D8A-485B-98E7-A7D1C4A1E385}" dt="2023-11-13T19:48:03.441" v="199" actId="1076"/>
          <ac:spMkLst>
            <pc:docMk/>
            <pc:sldMk cId="2915352597" sldId="258"/>
            <ac:spMk id="12" creationId="{4E4E9A69-CB22-1946-F937-D71337E6C423}"/>
          </ac:spMkLst>
        </pc:spChg>
        <pc:spChg chg="add mod">
          <ac:chgData name="Chad Sweeton" userId="dac978d4318a0479" providerId="LiveId" clId="{E3377586-0D8A-485B-98E7-A7D1C4A1E385}" dt="2023-11-13T19:48:12.716" v="204" actId="20577"/>
          <ac:spMkLst>
            <pc:docMk/>
            <pc:sldMk cId="2915352597" sldId="258"/>
            <ac:spMk id="13" creationId="{DF0B6CEB-87C2-D1C8-0864-DA2A7C32CFEA}"/>
          </ac:spMkLst>
        </pc:spChg>
        <pc:spChg chg="mod">
          <ac:chgData name="Chad Sweeton" userId="dac978d4318a0479" providerId="LiveId" clId="{E3377586-0D8A-485B-98E7-A7D1C4A1E385}" dt="2023-11-13T19:46:16.678" v="141" actId="1076"/>
          <ac:spMkLst>
            <pc:docMk/>
            <pc:sldMk cId="2915352597" sldId="258"/>
            <ac:spMk id="185" creationId="{DC5F92B6-5D85-D344-D96A-F5858BB33D96}"/>
          </ac:spMkLst>
        </pc:spChg>
        <pc:cxnChg chg="add mod">
          <ac:chgData name="Chad Sweeton" userId="dac978d4318a0479" providerId="LiveId" clId="{E3377586-0D8A-485B-98E7-A7D1C4A1E385}" dt="2023-11-13T19:48:28.037" v="209" actId="14100"/>
          <ac:cxnSpMkLst>
            <pc:docMk/>
            <pc:sldMk cId="2915352597" sldId="258"/>
            <ac:cxnSpMk id="16" creationId="{EC817AFC-4572-8FBA-BE0C-2A3FE4060291}"/>
          </ac:cxnSpMkLst>
        </pc:cxnChg>
        <pc:cxnChg chg="add mod">
          <ac:chgData name="Chad Sweeton" userId="dac978d4318a0479" providerId="LiveId" clId="{E3377586-0D8A-485B-98E7-A7D1C4A1E385}" dt="2023-11-13T19:48:35.173" v="212" actId="14100"/>
          <ac:cxnSpMkLst>
            <pc:docMk/>
            <pc:sldMk cId="2915352597" sldId="258"/>
            <ac:cxnSpMk id="20" creationId="{7A2D8261-3C17-51C2-8669-D6B41CD0BB3A}"/>
          </ac:cxnSpMkLst>
        </pc:cxnChg>
        <pc:cxnChg chg="add mod">
          <ac:chgData name="Chad Sweeton" userId="dac978d4318a0479" providerId="LiveId" clId="{E3377586-0D8A-485B-98E7-A7D1C4A1E385}" dt="2023-11-13T19:48:42.470" v="215" actId="14100"/>
          <ac:cxnSpMkLst>
            <pc:docMk/>
            <pc:sldMk cId="2915352597" sldId="258"/>
            <ac:cxnSpMk id="23" creationId="{30673857-A862-7F02-1EBC-B3B6926EC32F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196EFF-14D2-D3E8-F009-C6C01A4CF8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0921179-73DE-B8D8-4246-8CC9B428A1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47C7B5-574E-01F0-0868-667812C059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BE4D1-C44D-4AAE-8F75-FD65BBC51CE3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B3DB88-0E20-F325-3A76-DE9E41315C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71A0D9-39D9-C8EC-E520-DCB59BA5E0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ADCA8-C607-4FCE-B8D9-31A6ADFF96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4632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B3CA53-709A-FB4B-52D8-3AFEB5C18A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D9306D9-226F-1407-0C4B-857510C2BB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ED3B81-D7E7-4C39-1658-D42AFCB534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BE4D1-C44D-4AAE-8F75-FD65BBC51CE3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7A33AB-5C68-4E55-5F0E-673F99408E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258621-E879-D28E-BECB-971CC0762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ADCA8-C607-4FCE-B8D9-31A6ADFF96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1277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3112380-C12E-217D-C1A2-8415D88A8A7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F423225-6090-E04C-9ADF-70F2C7F3E1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0AED65-3B76-B8B4-B2B8-80FED231B7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BE4D1-C44D-4AAE-8F75-FD65BBC51CE3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8840E9-2100-52B1-CBDD-DC9B37F779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1598FD-1FB7-D943-4477-9F2CB4CBED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ADCA8-C607-4FCE-B8D9-31A6ADFF96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19291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86FEE0-7DC1-9710-1A04-42F0E0730C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64D651-20B6-928E-C50A-B5706D4EC1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925511-D89E-5FDD-AB7E-859CA1EFDB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BE4D1-C44D-4AAE-8F75-FD65BBC51CE3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1FD579-FF51-D49D-FB8E-377D8E3D41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751FCA-7624-A553-FC98-7E8F71EDDF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ADCA8-C607-4FCE-B8D9-31A6ADFF96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3257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3E6637-FF90-46FF-CB9E-107FCE9590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4114EA-9483-1E00-BC3F-39CA8F1C68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D5B408-6EBB-C958-4C2E-4EA6C27388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BE4D1-C44D-4AAE-8F75-FD65BBC51CE3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548D18-DABF-1249-04E2-22C6FC4A3A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360240-B072-104C-448F-7BA3F3359A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ADCA8-C607-4FCE-B8D9-31A6ADFF96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549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1AE0F4-F96E-02A3-4B28-2350235687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2805D1-FACA-2B9E-3028-A8462E70D9A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F8D9B1-AEDA-384E-F873-F1038682B6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D63940B-79ED-4AD6-B275-A8646309BA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BE4D1-C44D-4AAE-8F75-FD65BBC51CE3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94F419-43D1-366F-99C2-3B97270654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7B19F3-1C51-16DF-EBF0-7D9040D6B8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ADCA8-C607-4FCE-B8D9-31A6ADFF96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2655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3A4602-209E-E154-52B9-4EFA99C1FC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BD05946-60FA-6F9B-413D-69E44B827D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8AD9F5C-605F-608C-1C8C-791AF33E8D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3BCE879-E187-01CB-43E2-51956892DC1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1AF11C4-2137-5D01-91A7-1CF5F9D652E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43E8590-A860-F496-8F60-624C1DAE16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BE4D1-C44D-4AAE-8F75-FD65BBC51CE3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2550362-FBC2-21AB-C047-F96EBA7DA9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1C08512-24D8-4D9A-E59B-2A356FF4DF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ADCA8-C607-4FCE-B8D9-31A6ADFF96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281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5EBA2F-4FB7-3368-EDFA-03998EDAAB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3A1896E-D720-855A-1822-2FC4C2C72A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BE4D1-C44D-4AAE-8F75-FD65BBC51CE3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A2C7708-D142-B676-D99A-8D31B9B0F5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C71DBB3-50AA-BD53-3317-342C714C83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ADCA8-C607-4FCE-B8D9-31A6ADFF96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6404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3A22E39-7360-D7EA-FB5B-4279CA5B77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BE4D1-C44D-4AAE-8F75-FD65BBC51CE3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65B3DB7-C33F-6AD5-733D-7C146668DF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3AD38D-35EF-5D0F-F7A1-C9287F358A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ADCA8-C607-4FCE-B8D9-31A6ADFF96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3115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C4FA7B-B17E-2F0E-823D-F54293BB80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1A1CF6-2618-2215-074C-90437FE1E6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0E2CECE-3810-1148-A86E-63906D6E20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372739-F266-4116-39B5-C57824248C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BE4D1-C44D-4AAE-8F75-FD65BBC51CE3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F73890-0A54-A720-54CE-B3EFE3E996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01901D-A667-106D-037C-945F4E5990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ADCA8-C607-4FCE-B8D9-31A6ADFF96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79751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054C2B-A72E-1343-E3AA-3B42448201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B5D2E6B-DEE7-4763-6BC2-243E446B216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4002E15-654A-9725-5F88-98F4A11913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760BA3-5D96-0BF7-EEFF-524AB3BDF7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BE4D1-C44D-4AAE-8F75-FD65BBC51CE3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E65DF24-368B-2804-E3F5-2B0198D69B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AC994C-EB24-3C24-061E-D9170EE07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ADCA8-C607-4FCE-B8D9-31A6ADFF96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53719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8E1B75D-8964-CB27-E4F3-9A832385D3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DBB2D9-9417-D9FB-3304-D5087A942B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82B4A4-02A7-FCCF-7A78-7A5E9A34D01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0BE4D1-C44D-4AAE-8F75-FD65BBC51CE3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2BD115-B30B-3558-DFB1-8320394B72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A55872-2F57-6613-D5E4-6D64F70395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8ADCA8-C607-4FCE-B8D9-31A6ADFF96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8238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CE22554B-B758-5B9C-7154-76FB5C71D65F}"/>
              </a:ext>
            </a:extLst>
          </p:cNvPr>
          <p:cNvSpPr txBox="1"/>
          <p:nvPr/>
        </p:nvSpPr>
        <p:spPr>
          <a:xfrm>
            <a:off x="568712" y="218201"/>
            <a:ext cx="112850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How does USDA provide disaster support to Farmers?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B886C8E9-3027-E8D9-0EF0-D871CAC93401}"/>
              </a:ext>
            </a:extLst>
          </p:cNvPr>
          <p:cNvSpPr/>
          <p:nvPr/>
        </p:nvSpPr>
        <p:spPr>
          <a:xfrm>
            <a:off x="5186885" y="571887"/>
            <a:ext cx="1445930" cy="1037607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Apply for Aid</a:t>
            </a:r>
          </a:p>
        </p:txBody>
      </p:sp>
      <p:sp>
        <p:nvSpPr>
          <p:cNvPr id="14" name="Explosion: 8 Points 13">
            <a:extLst>
              <a:ext uri="{FF2B5EF4-FFF2-40B4-BE49-F238E27FC236}">
                <a16:creationId xmlns:a16="http://schemas.microsoft.com/office/drawing/2014/main" id="{BFE18AB9-BBAF-89BC-BBA5-3BA2847384E6}"/>
              </a:ext>
            </a:extLst>
          </p:cNvPr>
          <p:cNvSpPr/>
          <p:nvPr/>
        </p:nvSpPr>
        <p:spPr>
          <a:xfrm>
            <a:off x="1201219" y="2472824"/>
            <a:ext cx="1923549" cy="1366155"/>
          </a:xfrm>
          <a:prstGeom prst="irregularSeal1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Emergency Declaration/ Designation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C6B81A2-C4D3-4877-8661-BDB9C3AAA5FE}"/>
              </a:ext>
            </a:extLst>
          </p:cNvPr>
          <p:cNvSpPr txBox="1"/>
          <p:nvPr/>
        </p:nvSpPr>
        <p:spPr>
          <a:xfrm>
            <a:off x="10404668" y="934944"/>
            <a:ext cx="780585" cy="400110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prstDash val="lgDash"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Is it correct?</a:t>
            </a:r>
          </a:p>
        </p:txBody>
      </p: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DB73B3A7-AD17-BF83-1073-FD83B1861B68}"/>
              </a:ext>
            </a:extLst>
          </p:cNvPr>
          <p:cNvCxnSpPr>
            <a:cxnSpLocks/>
            <a:stCxn id="14" idx="3"/>
            <a:endCxn id="43" idx="2"/>
          </p:cNvCxnSpPr>
          <p:nvPr/>
        </p:nvCxnSpPr>
        <p:spPr>
          <a:xfrm flipV="1">
            <a:off x="3124768" y="2660377"/>
            <a:ext cx="1407177" cy="653012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ctangle: Rounded Corners 42">
            <a:extLst>
              <a:ext uri="{FF2B5EF4-FFF2-40B4-BE49-F238E27FC236}">
                <a16:creationId xmlns:a16="http://schemas.microsoft.com/office/drawing/2014/main" id="{C6CC1775-B8E8-4421-835B-E1EBA99DC3EA}"/>
              </a:ext>
            </a:extLst>
          </p:cNvPr>
          <p:cNvSpPr/>
          <p:nvPr/>
        </p:nvSpPr>
        <p:spPr>
          <a:xfrm>
            <a:off x="3887583" y="1926726"/>
            <a:ext cx="1288724" cy="733651"/>
          </a:xfrm>
          <a:prstGeom prst="roundRect">
            <a:avLst/>
          </a:prstGeom>
          <a:solidFill>
            <a:schemeClr val="accent5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Engage with Farmers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A40C58B4-4DFB-C398-3E0D-ECF0B74F69FC}"/>
              </a:ext>
            </a:extLst>
          </p:cNvPr>
          <p:cNvSpPr/>
          <p:nvPr/>
        </p:nvSpPr>
        <p:spPr>
          <a:xfrm>
            <a:off x="7869014" y="771781"/>
            <a:ext cx="1269384" cy="726283"/>
          </a:xfrm>
          <a:prstGeom prst="roundRect">
            <a:avLst/>
          </a:prstGeom>
          <a:solidFill>
            <a:schemeClr val="accent5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Application Review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EB6C1691-AAD4-5A53-0009-A2D43FBA84E5}"/>
              </a:ext>
            </a:extLst>
          </p:cNvPr>
          <p:cNvCxnSpPr>
            <a:cxnSpLocks/>
            <a:stCxn id="43" idx="3"/>
            <a:endCxn id="10" idx="4"/>
          </p:cNvCxnSpPr>
          <p:nvPr/>
        </p:nvCxnSpPr>
        <p:spPr>
          <a:xfrm flipV="1">
            <a:off x="5176307" y="1609494"/>
            <a:ext cx="733543" cy="684058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12CC4AE1-D82B-931C-4870-FB689B6134F9}"/>
              </a:ext>
            </a:extLst>
          </p:cNvPr>
          <p:cNvCxnSpPr>
            <a:cxnSpLocks/>
          </p:cNvCxnSpPr>
          <p:nvPr/>
        </p:nvCxnSpPr>
        <p:spPr>
          <a:xfrm>
            <a:off x="6632815" y="1142430"/>
            <a:ext cx="1236199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B37AA630-7E55-4D9A-9994-F418221FA5B7}"/>
              </a:ext>
            </a:extLst>
          </p:cNvPr>
          <p:cNvCxnSpPr>
            <a:cxnSpLocks/>
            <a:stCxn id="15" idx="2"/>
          </p:cNvCxnSpPr>
          <p:nvPr/>
        </p:nvCxnSpPr>
        <p:spPr>
          <a:xfrm>
            <a:off x="10794961" y="1335054"/>
            <a:ext cx="524499" cy="1218286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B27FB6A2-E4A4-0F8F-E92B-FF3588D27907}"/>
              </a:ext>
            </a:extLst>
          </p:cNvPr>
          <p:cNvCxnSpPr>
            <a:cxnSpLocks/>
          </p:cNvCxnSpPr>
          <p:nvPr/>
        </p:nvCxnSpPr>
        <p:spPr>
          <a:xfrm flipV="1">
            <a:off x="5484671" y="-2430564"/>
            <a:ext cx="737823" cy="10937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>
            <a:extLst>
              <a:ext uri="{FF2B5EF4-FFF2-40B4-BE49-F238E27FC236}">
                <a16:creationId xmlns:a16="http://schemas.microsoft.com/office/drawing/2014/main" id="{871AC19E-3EC5-CDE2-7DEB-B0C1853BE1DD}"/>
              </a:ext>
            </a:extLst>
          </p:cNvPr>
          <p:cNvSpPr txBox="1"/>
          <p:nvPr/>
        </p:nvSpPr>
        <p:spPr>
          <a:xfrm>
            <a:off x="9144584" y="899555"/>
            <a:ext cx="134568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Submit to FSA</a:t>
            </a:r>
          </a:p>
        </p:txBody>
      </p: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BD2B0A76-76A1-F11F-C4B3-C60257D0DDDB}"/>
              </a:ext>
            </a:extLst>
          </p:cNvPr>
          <p:cNvCxnSpPr>
            <a:cxnSpLocks/>
          </p:cNvCxnSpPr>
          <p:nvPr/>
        </p:nvCxnSpPr>
        <p:spPr>
          <a:xfrm flipH="1">
            <a:off x="9561284" y="1389541"/>
            <a:ext cx="1155090" cy="1164976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B7630156-D724-C3E8-3E28-F72641BBB179}"/>
              </a:ext>
            </a:extLst>
          </p:cNvPr>
          <p:cNvCxnSpPr>
            <a:cxnSpLocks/>
            <a:endCxn id="5" idx="2"/>
          </p:cNvCxnSpPr>
          <p:nvPr/>
        </p:nvCxnSpPr>
        <p:spPr>
          <a:xfrm flipH="1" flipV="1">
            <a:off x="8503706" y="1498064"/>
            <a:ext cx="978991" cy="1055276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Rectangle: Rounded Corners 57">
            <a:extLst>
              <a:ext uri="{FF2B5EF4-FFF2-40B4-BE49-F238E27FC236}">
                <a16:creationId xmlns:a16="http://schemas.microsoft.com/office/drawing/2014/main" id="{B23CA543-8E1D-89C6-C2AE-C66A8B67158F}"/>
              </a:ext>
            </a:extLst>
          </p:cNvPr>
          <p:cNvSpPr/>
          <p:nvPr/>
        </p:nvSpPr>
        <p:spPr>
          <a:xfrm>
            <a:off x="10726389" y="2568539"/>
            <a:ext cx="1269384" cy="726283"/>
          </a:xfrm>
          <a:prstGeom prst="roundRect">
            <a:avLst/>
          </a:prstGeom>
          <a:solidFill>
            <a:schemeClr val="accent5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Eligibility Assessment</a:t>
            </a:r>
          </a:p>
        </p:txBody>
      </p:sp>
      <p:sp>
        <p:nvSpPr>
          <p:cNvPr id="59" name="Rectangle: Rounded Corners 58">
            <a:extLst>
              <a:ext uri="{FF2B5EF4-FFF2-40B4-BE49-F238E27FC236}">
                <a16:creationId xmlns:a16="http://schemas.microsoft.com/office/drawing/2014/main" id="{119E3522-F4F2-97B0-2479-D4EFA14AF29C}"/>
              </a:ext>
            </a:extLst>
          </p:cNvPr>
          <p:cNvSpPr/>
          <p:nvPr/>
        </p:nvSpPr>
        <p:spPr>
          <a:xfrm>
            <a:off x="8968043" y="2564854"/>
            <a:ext cx="1288724" cy="733651"/>
          </a:xfrm>
          <a:prstGeom prst="roundRect">
            <a:avLst/>
          </a:prstGeom>
          <a:solidFill>
            <a:schemeClr val="accent5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Return for Corrections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8A571739-A3D4-40DD-FA90-35E512CF0AAA}"/>
              </a:ext>
            </a:extLst>
          </p:cNvPr>
          <p:cNvSpPr txBox="1"/>
          <p:nvPr/>
        </p:nvSpPr>
        <p:spPr>
          <a:xfrm>
            <a:off x="10996890" y="3804088"/>
            <a:ext cx="780585" cy="400110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prstDash val="lgDash"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Are they Eligible?</a:t>
            </a:r>
          </a:p>
        </p:txBody>
      </p:sp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id="{9F113867-69C6-351A-9149-E305D0CA4F53}"/>
              </a:ext>
            </a:extLst>
          </p:cNvPr>
          <p:cNvCxnSpPr>
            <a:cxnSpLocks/>
          </p:cNvCxnSpPr>
          <p:nvPr/>
        </p:nvCxnSpPr>
        <p:spPr>
          <a:xfrm>
            <a:off x="11456804" y="4252409"/>
            <a:ext cx="0" cy="681374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>
            <a:extLst>
              <a:ext uri="{FF2B5EF4-FFF2-40B4-BE49-F238E27FC236}">
                <a16:creationId xmlns:a16="http://schemas.microsoft.com/office/drawing/2014/main" id="{3D1D643D-8863-09FA-CD92-AC13F52AF20A}"/>
              </a:ext>
            </a:extLst>
          </p:cNvPr>
          <p:cNvCxnSpPr>
            <a:cxnSpLocks/>
            <a:stCxn id="63" idx="1"/>
            <a:endCxn id="68" idx="3"/>
          </p:cNvCxnSpPr>
          <p:nvPr/>
        </p:nvCxnSpPr>
        <p:spPr>
          <a:xfrm flipH="1">
            <a:off x="9708232" y="4004143"/>
            <a:ext cx="1288658" cy="1919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>
            <a:extLst>
              <a:ext uri="{FF2B5EF4-FFF2-40B4-BE49-F238E27FC236}">
                <a16:creationId xmlns:a16="http://schemas.microsoft.com/office/drawing/2014/main" id="{5893FAD6-F424-855E-B473-34D16A578E65}"/>
              </a:ext>
            </a:extLst>
          </p:cNvPr>
          <p:cNvSpPr txBox="1"/>
          <p:nvPr/>
        </p:nvSpPr>
        <p:spPr>
          <a:xfrm>
            <a:off x="10195738" y="3755257"/>
            <a:ext cx="43687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NO</a:t>
            </a:r>
          </a:p>
        </p:txBody>
      </p:sp>
      <p:sp>
        <p:nvSpPr>
          <p:cNvPr id="68" name="Rectangle: Rounded Corners 67">
            <a:extLst>
              <a:ext uri="{FF2B5EF4-FFF2-40B4-BE49-F238E27FC236}">
                <a16:creationId xmlns:a16="http://schemas.microsoft.com/office/drawing/2014/main" id="{F8082A69-CA93-9D00-6402-160F22E31B11}"/>
              </a:ext>
            </a:extLst>
          </p:cNvPr>
          <p:cNvSpPr/>
          <p:nvPr/>
        </p:nvSpPr>
        <p:spPr>
          <a:xfrm>
            <a:off x="8419508" y="3656507"/>
            <a:ext cx="1288724" cy="733651"/>
          </a:xfrm>
          <a:prstGeom prst="roundRect">
            <a:avLst/>
          </a:prstGeom>
          <a:solidFill>
            <a:schemeClr val="accent5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Notify Farmer</a:t>
            </a:r>
          </a:p>
        </p:txBody>
      </p:sp>
      <p:sp>
        <p:nvSpPr>
          <p:cNvPr id="69" name="Oval 68">
            <a:extLst>
              <a:ext uri="{FF2B5EF4-FFF2-40B4-BE49-F238E27FC236}">
                <a16:creationId xmlns:a16="http://schemas.microsoft.com/office/drawing/2014/main" id="{C29486D4-1D25-DFF7-EA62-89FD22135CF5}"/>
              </a:ext>
            </a:extLst>
          </p:cNvPr>
          <p:cNvSpPr/>
          <p:nvPr/>
        </p:nvSpPr>
        <p:spPr>
          <a:xfrm>
            <a:off x="5420183" y="2466358"/>
            <a:ext cx="1345690" cy="885168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Prepare Appeal 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352FD172-8E62-8D30-3216-4E6B6433A17C}"/>
              </a:ext>
            </a:extLst>
          </p:cNvPr>
          <p:cNvSpPr txBox="1"/>
          <p:nvPr/>
        </p:nvSpPr>
        <p:spPr>
          <a:xfrm>
            <a:off x="6735692" y="3755257"/>
            <a:ext cx="780585" cy="400110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prstDash val="lgDash"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Will they Appeal?</a:t>
            </a:r>
          </a:p>
        </p:txBody>
      </p:sp>
      <p:cxnSp>
        <p:nvCxnSpPr>
          <p:cNvPr id="74" name="Straight Arrow Connector 73">
            <a:extLst>
              <a:ext uri="{FF2B5EF4-FFF2-40B4-BE49-F238E27FC236}">
                <a16:creationId xmlns:a16="http://schemas.microsoft.com/office/drawing/2014/main" id="{118DCF3B-F992-6D58-1CE7-4233E3D95C82}"/>
              </a:ext>
            </a:extLst>
          </p:cNvPr>
          <p:cNvCxnSpPr>
            <a:cxnSpLocks/>
          </p:cNvCxnSpPr>
          <p:nvPr/>
        </p:nvCxnSpPr>
        <p:spPr>
          <a:xfrm flipH="1" flipV="1">
            <a:off x="7504367" y="4004165"/>
            <a:ext cx="935910" cy="12098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Box 74">
            <a:extLst>
              <a:ext uri="{FF2B5EF4-FFF2-40B4-BE49-F238E27FC236}">
                <a16:creationId xmlns:a16="http://schemas.microsoft.com/office/drawing/2014/main" id="{5CCD2A18-4453-4990-9991-2E1B85A1B8D6}"/>
              </a:ext>
            </a:extLst>
          </p:cNvPr>
          <p:cNvSpPr txBox="1"/>
          <p:nvPr/>
        </p:nvSpPr>
        <p:spPr>
          <a:xfrm rot="2608550">
            <a:off x="6681414" y="3265780"/>
            <a:ext cx="50206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YES</a:t>
            </a:r>
          </a:p>
        </p:txBody>
      </p:sp>
      <p:cxnSp>
        <p:nvCxnSpPr>
          <p:cNvPr id="83" name="Straight Arrow Connector 82">
            <a:extLst>
              <a:ext uri="{FF2B5EF4-FFF2-40B4-BE49-F238E27FC236}">
                <a16:creationId xmlns:a16="http://schemas.microsoft.com/office/drawing/2014/main" id="{0A1F123B-3EBF-90C6-4C10-1A4D75C22E31}"/>
              </a:ext>
            </a:extLst>
          </p:cNvPr>
          <p:cNvCxnSpPr>
            <a:cxnSpLocks/>
          </p:cNvCxnSpPr>
          <p:nvPr/>
        </p:nvCxnSpPr>
        <p:spPr>
          <a:xfrm flipH="1">
            <a:off x="5909850" y="3988798"/>
            <a:ext cx="809658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Rectangle: Rounded Corners 84">
            <a:extLst>
              <a:ext uri="{FF2B5EF4-FFF2-40B4-BE49-F238E27FC236}">
                <a16:creationId xmlns:a16="http://schemas.microsoft.com/office/drawing/2014/main" id="{3194D7D8-1972-A98B-63BC-1149385F606F}"/>
              </a:ext>
            </a:extLst>
          </p:cNvPr>
          <p:cNvSpPr/>
          <p:nvPr/>
        </p:nvSpPr>
        <p:spPr>
          <a:xfrm>
            <a:off x="4610120" y="3581887"/>
            <a:ext cx="1288724" cy="733651"/>
          </a:xfrm>
          <a:prstGeom prst="roundRect">
            <a:avLst/>
          </a:prstGeom>
          <a:solidFill>
            <a:schemeClr val="accent5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Provide Alternatives</a:t>
            </a:r>
          </a:p>
        </p:txBody>
      </p:sp>
      <p:sp>
        <p:nvSpPr>
          <p:cNvPr id="86" name="Octagon 85">
            <a:extLst>
              <a:ext uri="{FF2B5EF4-FFF2-40B4-BE49-F238E27FC236}">
                <a16:creationId xmlns:a16="http://schemas.microsoft.com/office/drawing/2014/main" id="{0B578EFC-7BB8-8510-54C8-73ACF8147247}"/>
              </a:ext>
            </a:extLst>
          </p:cNvPr>
          <p:cNvSpPr/>
          <p:nvPr/>
        </p:nvSpPr>
        <p:spPr>
          <a:xfrm>
            <a:off x="2307528" y="4471792"/>
            <a:ext cx="1387415" cy="1314966"/>
          </a:xfrm>
          <a:prstGeom prst="octagon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Farmers empowered and supported</a:t>
            </a:r>
          </a:p>
        </p:txBody>
      </p:sp>
      <p:sp>
        <p:nvSpPr>
          <p:cNvPr id="87" name="Rectangle: Rounded Corners 86">
            <a:extLst>
              <a:ext uri="{FF2B5EF4-FFF2-40B4-BE49-F238E27FC236}">
                <a16:creationId xmlns:a16="http://schemas.microsoft.com/office/drawing/2014/main" id="{87943C2D-5ECF-58B7-FDEC-03676BEE2910}"/>
              </a:ext>
            </a:extLst>
          </p:cNvPr>
          <p:cNvSpPr/>
          <p:nvPr/>
        </p:nvSpPr>
        <p:spPr>
          <a:xfrm>
            <a:off x="10854951" y="4925268"/>
            <a:ext cx="1288724" cy="733651"/>
          </a:xfrm>
          <a:prstGeom prst="roundRect">
            <a:avLst/>
          </a:prstGeom>
          <a:solidFill>
            <a:schemeClr val="accent5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Documentation Review</a:t>
            </a: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7DC46DD0-5B34-397C-FFB2-7CCBFF2C4C0F}"/>
              </a:ext>
            </a:extLst>
          </p:cNvPr>
          <p:cNvSpPr txBox="1"/>
          <p:nvPr/>
        </p:nvSpPr>
        <p:spPr>
          <a:xfrm>
            <a:off x="11030961" y="6124002"/>
            <a:ext cx="936704" cy="400110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prstDash val="lgDash"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Is Info Satisfactory?</a:t>
            </a:r>
          </a:p>
        </p:txBody>
      </p:sp>
      <p:sp>
        <p:nvSpPr>
          <p:cNvPr id="91" name="Rectangle: Rounded Corners 90">
            <a:extLst>
              <a:ext uri="{FF2B5EF4-FFF2-40B4-BE49-F238E27FC236}">
                <a16:creationId xmlns:a16="http://schemas.microsoft.com/office/drawing/2014/main" id="{0DE447EB-AE38-04F5-348B-5D396C3E913B}"/>
              </a:ext>
            </a:extLst>
          </p:cNvPr>
          <p:cNvSpPr/>
          <p:nvPr/>
        </p:nvSpPr>
        <p:spPr>
          <a:xfrm>
            <a:off x="8386736" y="5964952"/>
            <a:ext cx="1288724" cy="733651"/>
          </a:xfrm>
          <a:prstGeom prst="roundRect">
            <a:avLst/>
          </a:prstGeom>
          <a:solidFill>
            <a:schemeClr val="accent5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Final Approval Process</a:t>
            </a: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4AD3713B-53E9-2B3D-8105-990E536C32EB}"/>
              </a:ext>
            </a:extLst>
          </p:cNvPr>
          <p:cNvSpPr txBox="1"/>
          <p:nvPr/>
        </p:nvSpPr>
        <p:spPr>
          <a:xfrm>
            <a:off x="6902184" y="6131722"/>
            <a:ext cx="780585" cy="400110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prstDash val="lgDash"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Is it approved?</a:t>
            </a:r>
          </a:p>
        </p:txBody>
      </p:sp>
      <p:cxnSp>
        <p:nvCxnSpPr>
          <p:cNvPr id="93" name="Straight Arrow Connector 92">
            <a:extLst>
              <a:ext uri="{FF2B5EF4-FFF2-40B4-BE49-F238E27FC236}">
                <a16:creationId xmlns:a16="http://schemas.microsoft.com/office/drawing/2014/main" id="{07DF7A6B-6F7B-4028-8E56-E53821FE38D6}"/>
              </a:ext>
            </a:extLst>
          </p:cNvPr>
          <p:cNvCxnSpPr>
            <a:cxnSpLocks/>
            <a:stCxn id="85" idx="1"/>
            <a:endCxn id="86" idx="0"/>
          </p:cNvCxnSpPr>
          <p:nvPr/>
        </p:nvCxnSpPr>
        <p:spPr>
          <a:xfrm flipH="1">
            <a:off x="3694943" y="3948713"/>
            <a:ext cx="915177" cy="90821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Oval 98">
            <a:extLst>
              <a:ext uri="{FF2B5EF4-FFF2-40B4-BE49-F238E27FC236}">
                <a16:creationId xmlns:a16="http://schemas.microsoft.com/office/drawing/2014/main" id="{556738E6-1404-BCB4-722C-98BE70D1C612}"/>
              </a:ext>
            </a:extLst>
          </p:cNvPr>
          <p:cNvSpPr/>
          <p:nvPr/>
        </p:nvSpPr>
        <p:spPr>
          <a:xfrm>
            <a:off x="8876688" y="4866269"/>
            <a:ext cx="1345690" cy="885168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Provide necessary documents</a:t>
            </a:r>
          </a:p>
        </p:txBody>
      </p:sp>
      <p:cxnSp>
        <p:nvCxnSpPr>
          <p:cNvPr id="101" name="Straight Arrow Connector 100">
            <a:extLst>
              <a:ext uri="{FF2B5EF4-FFF2-40B4-BE49-F238E27FC236}">
                <a16:creationId xmlns:a16="http://schemas.microsoft.com/office/drawing/2014/main" id="{466D02FD-A2F3-4236-6E94-A7C7F0B715CA}"/>
              </a:ext>
            </a:extLst>
          </p:cNvPr>
          <p:cNvCxnSpPr>
            <a:cxnSpLocks/>
            <a:stCxn id="91" idx="1"/>
            <a:endCxn id="92" idx="3"/>
          </p:cNvCxnSpPr>
          <p:nvPr/>
        </p:nvCxnSpPr>
        <p:spPr>
          <a:xfrm flipH="1" flipV="1">
            <a:off x="7682769" y="6331777"/>
            <a:ext cx="703967" cy="1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Arrow Connector 106">
            <a:extLst>
              <a:ext uri="{FF2B5EF4-FFF2-40B4-BE49-F238E27FC236}">
                <a16:creationId xmlns:a16="http://schemas.microsoft.com/office/drawing/2014/main" id="{A3EAF5CE-3555-4691-6FFD-E58E14C94CB8}"/>
              </a:ext>
            </a:extLst>
          </p:cNvPr>
          <p:cNvCxnSpPr>
            <a:cxnSpLocks/>
            <a:stCxn id="92" idx="1"/>
            <a:endCxn id="109" idx="3"/>
          </p:cNvCxnSpPr>
          <p:nvPr/>
        </p:nvCxnSpPr>
        <p:spPr>
          <a:xfrm flipH="1">
            <a:off x="5905839" y="6331777"/>
            <a:ext cx="996345" cy="1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Rectangle: Rounded Corners 108">
            <a:extLst>
              <a:ext uri="{FF2B5EF4-FFF2-40B4-BE49-F238E27FC236}">
                <a16:creationId xmlns:a16="http://schemas.microsoft.com/office/drawing/2014/main" id="{4F34F664-F816-20C8-AA9A-183F7F4F7222}"/>
              </a:ext>
            </a:extLst>
          </p:cNvPr>
          <p:cNvSpPr/>
          <p:nvPr/>
        </p:nvSpPr>
        <p:spPr>
          <a:xfrm>
            <a:off x="4617115" y="5964952"/>
            <a:ext cx="1288724" cy="733651"/>
          </a:xfrm>
          <a:prstGeom prst="roundRect">
            <a:avLst/>
          </a:prstGeom>
          <a:solidFill>
            <a:schemeClr val="accent5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Distribute Funds</a:t>
            </a:r>
          </a:p>
        </p:txBody>
      </p:sp>
      <p:cxnSp>
        <p:nvCxnSpPr>
          <p:cNvPr id="110" name="Straight Arrow Connector 109">
            <a:extLst>
              <a:ext uri="{FF2B5EF4-FFF2-40B4-BE49-F238E27FC236}">
                <a16:creationId xmlns:a16="http://schemas.microsoft.com/office/drawing/2014/main" id="{CE7E2A50-F2FF-6CB8-6527-703F63E62A56}"/>
              </a:ext>
            </a:extLst>
          </p:cNvPr>
          <p:cNvCxnSpPr>
            <a:cxnSpLocks/>
            <a:stCxn id="92" idx="0"/>
            <a:endCxn id="68" idx="2"/>
          </p:cNvCxnSpPr>
          <p:nvPr/>
        </p:nvCxnSpPr>
        <p:spPr>
          <a:xfrm flipV="1">
            <a:off x="7292477" y="4390158"/>
            <a:ext cx="1771393" cy="1741564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Arrow Connector 111">
            <a:extLst>
              <a:ext uri="{FF2B5EF4-FFF2-40B4-BE49-F238E27FC236}">
                <a16:creationId xmlns:a16="http://schemas.microsoft.com/office/drawing/2014/main" id="{999503A0-A9CB-E288-9CA2-B60AC8F46A05}"/>
              </a:ext>
            </a:extLst>
          </p:cNvPr>
          <p:cNvCxnSpPr>
            <a:cxnSpLocks/>
            <a:stCxn id="109" idx="1"/>
            <a:endCxn id="86" idx="1"/>
          </p:cNvCxnSpPr>
          <p:nvPr/>
        </p:nvCxnSpPr>
        <p:spPr>
          <a:xfrm flipH="1" flipV="1">
            <a:off x="3694943" y="5401618"/>
            <a:ext cx="922172" cy="93016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Arrow Connector 121">
            <a:extLst>
              <a:ext uri="{FF2B5EF4-FFF2-40B4-BE49-F238E27FC236}">
                <a16:creationId xmlns:a16="http://schemas.microsoft.com/office/drawing/2014/main" id="{83CE8099-56B9-35C0-95A3-28241E735F76}"/>
              </a:ext>
            </a:extLst>
          </p:cNvPr>
          <p:cNvCxnSpPr>
            <a:cxnSpLocks/>
          </p:cNvCxnSpPr>
          <p:nvPr/>
        </p:nvCxnSpPr>
        <p:spPr>
          <a:xfrm>
            <a:off x="9147315" y="1134922"/>
            <a:ext cx="1236199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Arrow Connector 125">
            <a:extLst>
              <a:ext uri="{FF2B5EF4-FFF2-40B4-BE49-F238E27FC236}">
                <a16:creationId xmlns:a16="http://schemas.microsoft.com/office/drawing/2014/main" id="{F08BCE15-4EAC-D558-816D-6576AAB5BEFF}"/>
              </a:ext>
            </a:extLst>
          </p:cNvPr>
          <p:cNvCxnSpPr>
            <a:cxnSpLocks/>
            <a:endCxn id="63" idx="0"/>
          </p:cNvCxnSpPr>
          <p:nvPr/>
        </p:nvCxnSpPr>
        <p:spPr>
          <a:xfrm flipH="1">
            <a:off x="11387183" y="3287804"/>
            <a:ext cx="2740" cy="516284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Straight Arrow Connector 131">
            <a:extLst>
              <a:ext uri="{FF2B5EF4-FFF2-40B4-BE49-F238E27FC236}">
                <a16:creationId xmlns:a16="http://schemas.microsoft.com/office/drawing/2014/main" id="{052E336D-EB1E-345F-7F95-0E5732BE1D9B}"/>
              </a:ext>
            </a:extLst>
          </p:cNvPr>
          <p:cNvCxnSpPr>
            <a:cxnSpLocks/>
            <a:endCxn id="10" idx="4"/>
          </p:cNvCxnSpPr>
          <p:nvPr/>
        </p:nvCxnSpPr>
        <p:spPr>
          <a:xfrm flipH="1" flipV="1">
            <a:off x="5909850" y="1609494"/>
            <a:ext cx="226190" cy="853841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Straight Arrow Connector 133">
            <a:extLst>
              <a:ext uri="{FF2B5EF4-FFF2-40B4-BE49-F238E27FC236}">
                <a16:creationId xmlns:a16="http://schemas.microsoft.com/office/drawing/2014/main" id="{690BFCE4-4313-F4E1-1639-C7C7BE050473}"/>
              </a:ext>
            </a:extLst>
          </p:cNvPr>
          <p:cNvCxnSpPr>
            <a:cxnSpLocks/>
            <a:endCxn id="69" idx="5"/>
          </p:cNvCxnSpPr>
          <p:nvPr/>
        </p:nvCxnSpPr>
        <p:spPr>
          <a:xfrm flipH="1" flipV="1">
            <a:off x="6568801" y="3221896"/>
            <a:ext cx="565506" cy="51254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Arrow Connector 137">
            <a:extLst>
              <a:ext uri="{FF2B5EF4-FFF2-40B4-BE49-F238E27FC236}">
                <a16:creationId xmlns:a16="http://schemas.microsoft.com/office/drawing/2014/main" id="{DA346BDB-DDCC-7665-21BD-85E35FC88D7E}"/>
              </a:ext>
            </a:extLst>
          </p:cNvPr>
          <p:cNvCxnSpPr>
            <a:cxnSpLocks/>
            <a:stCxn id="99" idx="6"/>
            <a:endCxn id="87" idx="1"/>
          </p:cNvCxnSpPr>
          <p:nvPr/>
        </p:nvCxnSpPr>
        <p:spPr>
          <a:xfrm flipV="1">
            <a:off x="10222378" y="5292094"/>
            <a:ext cx="632573" cy="1675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Straight Arrow Connector 139">
            <a:extLst>
              <a:ext uri="{FF2B5EF4-FFF2-40B4-BE49-F238E27FC236}">
                <a16:creationId xmlns:a16="http://schemas.microsoft.com/office/drawing/2014/main" id="{86A4747B-2C64-C15B-A329-88F478490912}"/>
              </a:ext>
            </a:extLst>
          </p:cNvPr>
          <p:cNvCxnSpPr>
            <a:cxnSpLocks/>
            <a:stCxn id="87" idx="2"/>
            <a:endCxn id="88" idx="0"/>
          </p:cNvCxnSpPr>
          <p:nvPr/>
        </p:nvCxnSpPr>
        <p:spPr>
          <a:xfrm>
            <a:off x="11499313" y="5658919"/>
            <a:ext cx="0" cy="465083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Arrow Connector 144">
            <a:extLst>
              <a:ext uri="{FF2B5EF4-FFF2-40B4-BE49-F238E27FC236}">
                <a16:creationId xmlns:a16="http://schemas.microsoft.com/office/drawing/2014/main" id="{A1A02B54-BB5D-E515-F393-0AB2EA01EDBF}"/>
              </a:ext>
            </a:extLst>
          </p:cNvPr>
          <p:cNvCxnSpPr>
            <a:cxnSpLocks/>
            <a:stCxn id="88" idx="1"/>
            <a:endCxn id="91" idx="3"/>
          </p:cNvCxnSpPr>
          <p:nvPr/>
        </p:nvCxnSpPr>
        <p:spPr>
          <a:xfrm flipH="1">
            <a:off x="9675460" y="6324057"/>
            <a:ext cx="1355501" cy="7721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Straight Arrow Connector 148">
            <a:extLst>
              <a:ext uri="{FF2B5EF4-FFF2-40B4-BE49-F238E27FC236}">
                <a16:creationId xmlns:a16="http://schemas.microsoft.com/office/drawing/2014/main" id="{EDEFF992-6305-A5EF-96F6-6CE82E70E16C}"/>
              </a:ext>
            </a:extLst>
          </p:cNvPr>
          <p:cNvCxnSpPr>
            <a:cxnSpLocks/>
            <a:endCxn id="99" idx="6"/>
          </p:cNvCxnSpPr>
          <p:nvPr/>
        </p:nvCxnSpPr>
        <p:spPr>
          <a:xfrm flipH="1" flipV="1">
            <a:off x="10222378" y="5308853"/>
            <a:ext cx="790366" cy="942602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9" name="TextBox 158">
            <a:extLst>
              <a:ext uri="{FF2B5EF4-FFF2-40B4-BE49-F238E27FC236}">
                <a16:creationId xmlns:a16="http://schemas.microsoft.com/office/drawing/2014/main" id="{9113DA31-5485-D177-B357-2B0F7F5C3A9B}"/>
              </a:ext>
            </a:extLst>
          </p:cNvPr>
          <p:cNvSpPr txBox="1"/>
          <p:nvPr/>
        </p:nvSpPr>
        <p:spPr>
          <a:xfrm>
            <a:off x="11054762" y="1731947"/>
            <a:ext cx="50206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YES</a:t>
            </a:r>
          </a:p>
        </p:txBody>
      </p:sp>
      <p:sp>
        <p:nvSpPr>
          <p:cNvPr id="160" name="TextBox 159">
            <a:extLst>
              <a:ext uri="{FF2B5EF4-FFF2-40B4-BE49-F238E27FC236}">
                <a16:creationId xmlns:a16="http://schemas.microsoft.com/office/drawing/2014/main" id="{E5B1FCD6-D6BD-231F-6042-DBD3C81A8999}"/>
              </a:ext>
            </a:extLst>
          </p:cNvPr>
          <p:cNvSpPr txBox="1"/>
          <p:nvPr/>
        </p:nvSpPr>
        <p:spPr>
          <a:xfrm>
            <a:off x="11414631" y="4455231"/>
            <a:ext cx="50206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YES</a:t>
            </a:r>
          </a:p>
        </p:txBody>
      </p:sp>
      <p:sp>
        <p:nvSpPr>
          <p:cNvPr id="161" name="TextBox 160">
            <a:extLst>
              <a:ext uri="{FF2B5EF4-FFF2-40B4-BE49-F238E27FC236}">
                <a16:creationId xmlns:a16="http://schemas.microsoft.com/office/drawing/2014/main" id="{49A67A25-CC09-818B-0000-D3C4870E2B47}"/>
              </a:ext>
            </a:extLst>
          </p:cNvPr>
          <p:cNvSpPr txBox="1"/>
          <p:nvPr/>
        </p:nvSpPr>
        <p:spPr>
          <a:xfrm>
            <a:off x="11468079" y="5734616"/>
            <a:ext cx="50206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YES</a:t>
            </a:r>
          </a:p>
        </p:txBody>
      </p:sp>
      <p:sp>
        <p:nvSpPr>
          <p:cNvPr id="162" name="TextBox 161">
            <a:extLst>
              <a:ext uri="{FF2B5EF4-FFF2-40B4-BE49-F238E27FC236}">
                <a16:creationId xmlns:a16="http://schemas.microsoft.com/office/drawing/2014/main" id="{874B5011-3B75-AD49-6394-428ADECBEBC6}"/>
              </a:ext>
            </a:extLst>
          </p:cNvPr>
          <p:cNvSpPr txBox="1"/>
          <p:nvPr/>
        </p:nvSpPr>
        <p:spPr>
          <a:xfrm>
            <a:off x="10077285" y="6091933"/>
            <a:ext cx="50206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YES</a:t>
            </a:r>
          </a:p>
        </p:txBody>
      </p:sp>
      <p:sp>
        <p:nvSpPr>
          <p:cNvPr id="174" name="TextBox 173">
            <a:extLst>
              <a:ext uri="{FF2B5EF4-FFF2-40B4-BE49-F238E27FC236}">
                <a16:creationId xmlns:a16="http://schemas.microsoft.com/office/drawing/2014/main" id="{CB5C30CE-F67B-3D5D-C189-75D2E9416741}"/>
              </a:ext>
            </a:extLst>
          </p:cNvPr>
          <p:cNvSpPr txBox="1"/>
          <p:nvPr/>
        </p:nvSpPr>
        <p:spPr>
          <a:xfrm>
            <a:off x="10600713" y="5663225"/>
            <a:ext cx="43687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NO</a:t>
            </a:r>
          </a:p>
        </p:txBody>
      </p:sp>
      <p:sp>
        <p:nvSpPr>
          <p:cNvPr id="178" name="TextBox 177">
            <a:extLst>
              <a:ext uri="{FF2B5EF4-FFF2-40B4-BE49-F238E27FC236}">
                <a16:creationId xmlns:a16="http://schemas.microsoft.com/office/drawing/2014/main" id="{3EE2D509-8822-E5D2-C082-130FD09BA59D}"/>
              </a:ext>
            </a:extLst>
          </p:cNvPr>
          <p:cNvSpPr txBox="1"/>
          <p:nvPr/>
        </p:nvSpPr>
        <p:spPr>
          <a:xfrm>
            <a:off x="9779363" y="1696544"/>
            <a:ext cx="43687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NO</a:t>
            </a:r>
          </a:p>
        </p:txBody>
      </p:sp>
      <p:sp>
        <p:nvSpPr>
          <p:cNvPr id="179" name="TextBox 178">
            <a:extLst>
              <a:ext uri="{FF2B5EF4-FFF2-40B4-BE49-F238E27FC236}">
                <a16:creationId xmlns:a16="http://schemas.microsoft.com/office/drawing/2014/main" id="{5877C36D-8A46-A5A3-860D-BA41844D3689}"/>
              </a:ext>
            </a:extLst>
          </p:cNvPr>
          <p:cNvSpPr txBox="1"/>
          <p:nvPr/>
        </p:nvSpPr>
        <p:spPr>
          <a:xfrm>
            <a:off x="7866144" y="5050902"/>
            <a:ext cx="43687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NO</a:t>
            </a:r>
          </a:p>
        </p:txBody>
      </p:sp>
      <p:sp>
        <p:nvSpPr>
          <p:cNvPr id="180" name="TextBox 179">
            <a:extLst>
              <a:ext uri="{FF2B5EF4-FFF2-40B4-BE49-F238E27FC236}">
                <a16:creationId xmlns:a16="http://schemas.microsoft.com/office/drawing/2014/main" id="{FA71AB86-515F-B803-5382-7AD01699516E}"/>
              </a:ext>
            </a:extLst>
          </p:cNvPr>
          <p:cNvSpPr txBox="1"/>
          <p:nvPr/>
        </p:nvSpPr>
        <p:spPr>
          <a:xfrm>
            <a:off x="6133969" y="6124002"/>
            <a:ext cx="50206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YES</a:t>
            </a:r>
          </a:p>
        </p:txBody>
      </p:sp>
      <p:sp>
        <p:nvSpPr>
          <p:cNvPr id="185" name="Rectangle 184">
            <a:extLst>
              <a:ext uri="{FF2B5EF4-FFF2-40B4-BE49-F238E27FC236}">
                <a16:creationId xmlns:a16="http://schemas.microsoft.com/office/drawing/2014/main" id="{DC5F92B6-5D85-D344-D96A-F5858BB33D96}"/>
              </a:ext>
            </a:extLst>
          </p:cNvPr>
          <p:cNvSpPr/>
          <p:nvPr/>
        </p:nvSpPr>
        <p:spPr>
          <a:xfrm>
            <a:off x="0" y="5050902"/>
            <a:ext cx="2224181" cy="180709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6" name="TextBox 185">
            <a:extLst>
              <a:ext uri="{FF2B5EF4-FFF2-40B4-BE49-F238E27FC236}">
                <a16:creationId xmlns:a16="http://schemas.microsoft.com/office/drawing/2014/main" id="{2769E8A8-D409-B54F-AE73-01D86AEC84FA}"/>
              </a:ext>
            </a:extLst>
          </p:cNvPr>
          <p:cNvSpPr txBox="1"/>
          <p:nvPr/>
        </p:nvSpPr>
        <p:spPr>
          <a:xfrm>
            <a:off x="592875" y="5050902"/>
            <a:ext cx="102133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u="sng" dirty="0">
                <a:latin typeface="Arial" panose="020B0604020202020204" pitchFamily="34" charset="0"/>
                <a:cs typeface="Arial" panose="020B0604020202020204" pitchFamily="34" charset="0"/>
              </a:rPr>
              <a:t>LEGEND</a:t>
            </a:r>
          </a:p>
        </p:txBody>
      </p:sp>
      <p:sp>
        <p:nvSpPr>
          <p:cNvPr id="187" name="Rectangle: Rounded Corners 186">
            <a:extLst>
              <a:ext uri="{FF2B5EF4-FFF2-40B4-BE49-F238E27FC236}">
                <a16:creationId xmlns:a16="http://schemas.microsoft.com/office/drawing/2014/main" id="{3292C547-E4C1-30CA-191A-35D6A4383B56}"/>
              </a:ext>
            </a:extLst>
          </p:cNvPr>
          <p:cNvSpPr/>
          <p:nvPr/>
        </p:nvSpPr>
        <p:spPr>
          <a:xfrm>
            <a:off x="36285" y="5340518"/>
            <a:ext cx="858942" cy="344776"/>
          </a:xfrm>
          <a:prstGeom prst="roundRect">
            <a:avLst/>
          </a:prstGeom>
          <a:solidFill>
            <a:schemeClr val="accent5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USDA</a:t>
            </a:r>
          </a:p>
        </p:txBody>
      </p:sp>
      <p:sp>
        <p:nvSpPr>
          <p:cNvPr id="188" name="Oval 187">
            <a:extLst>
              <a:ext uri="{FF2B5EF4-FFF2-40B4-BE49-F238E27FC236}">
                <a16:creationId xmlns:a16="http://schemas.microsoft.com/office/drawing/2014/main" id="{A93E859A-D843-D2A1-DA54-E03AB60DE071}"/>
              </a:ext>
            </a:extLst>
          </p:cNvPr>
          <p:cNvSpPr/>
          <p:nvPr/>
        </p:nvSpPr>
        <p:spPr>
          <a:xfrm>
            <a:off x="1033218" y="5311416"/>
            <a:ext cx="1011480" cy="423200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Farmer</a:t>
            </a:r>
          </a:p>
        </p:txBody>
      </p:sp>
      <p:sp>
        <p:nvSpPr>
          <p:cNvPr id="189" name="TextBox 188">
            <a:extLst>
              <a:ext uri="{FF2B5EF4-FFF2-40B4-BE49-F238E27FC236}">
                <a16:creationId xmlns:a16="http://schemas.microsoft.com/office/drawing/2014/main" id="{93B3E0EF-E96F-0F9F-9214-915B742E26CF}"/>
              </a:ext>
            </a:extLst>
          </p:cNvPr>
          <p:cNvSpPr txBox="1"/>
          <p:nvPr/>
        </p:nvSpPr>
        <p:spPr>
          <a:xfrm>
            <a:off x="60591" y="5780782"/>
            <a:ext cx="780585" cy="246221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prstDash val="lgDash"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Process</a:t>
            </a:r>
          </a:p>
        </p:txBody>
      </p:sp>
      <p:sp>
        <p:nvSpPr>
          <p:cNvPr id="190" name="Explosion: 8 Points 189">
            <a:extLst>
              <a:ext uri="{FF2B5EF4-FFF2-40B4-BE49-F238E27FC236}">
                <a16:creationId xmlns:a16="http://schemas.microsoft.com/office/drawing/2014/main" id="{31C9F6AE-8598-A13B-2F0B-71592B4214B3}"/>
              </a:ext>
            </a:extLst>
          </p:cNvPr>
          <p:cNvSpPr/>
          <p:nvPr/>
        </p:nvSpPr>
        <p:spPr>
          <a:xfrm>
            <a:off x="971968" y="5727289"/>
            <a:ext cx="1358225" cy="663958"/>
          </a:xfrm>
          <a:prstGeom prst="irregularSeal1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Catalyst</a:t>
            </a:r>
          </a:p>
        </p:txBody>
      </p:sp>
      <p:sp>
        <p:nvSpPr>
          <p:cNvPr id="2" name="Isosceles Triangle 1">
            <a:extLst>
              <a:ext uri="{FF2B5EF4-FFF2-40B4-BE49-F238E27FC236}">
                <a16:creationId xmlns:a16="http://schemas.microsoft.com/office/drawing/2014/main" id="{5D352326-FEE4-7799-DA2D-C05C7D34986A}"/>
              </a:ext>
            </a:extLst>
          </p:cNvPr>
          <p:cNvSpPr/>
          <p:nvPr/>
        </p:nvSpPr>
        <p:spPr>
          <a:xfrm>
            <a:off x="1538958" y="953233"/>
            <a:ext cx="858942" cy="447148"/>
          </a:xfrm>
          <a:prstGeom prst="triangle">
            <a:avLst/>
          </a:prstGeom>
          <a:solidFill>
            <a:srgbClr val="7030A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sosceles Triangle 2">
            <a:extLst>
              <a:ext uri="{FF2B5EF4-FFF2-40B4-BE49-F238E27FC236}">
                <a16:creationId xmlns:a16="http://schemas.microsoft.com/office/drawing/2014/main" id="{44A9674B-00BE-ADF2-ABCD-9FD7DD7FC411}"/>
              </a:ext>
            </a:extLst>
          </p:cNvPr>
          <p:cNvSpPr/>
          <p:nvPr/>
        </p:nvSpPr>
        <p:spPr>
          <a:xfrm>
            <a:off x="244600" y="918856"/>
            <a:ext cx="858942" cy="447148"/>
          </a:xfrm>
          <a:prstGeom prst="triangle">
            <a:avLst/>
          </a:prstGeom>
          <a:solidFill>
            <a:srgbClr val="7030A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Isosceles Triangle 3">
            <a:extLst>
              <a:ext uri="{FF2B5EF4-FFF2-40B4-BE49-F238E27FC236}">
                <a16:creationId xmlns:a16="http://schemas.microsoft.com/office/drawing/2014/main" id="{CE34B83D-AB2A-A09A-4166-056123A154CC}"/>
              </a:ext>
            </a:extLst>
          </p:cNvPr>
          <p:cNvSpPr/>
          <p:nvPr/>
        </p:nvSpPr>
        <p:spPr>
          <a:xfrm>
            <a:off x="88180" y="6235022"/>
            <a:ext cx="858942" cy="447148"/>
          </a:xfrm>
          <a:prstGeom prst="triangle">
            <a:avLst/>
          </a:prstGeom>
          <a:solidFill>
            <a:srgbClr val="7030A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" dirty="0">
                <a:latin typeface="Arial" panose="020B0604020202020204" pitchFamily="34" charset="0"/>
                <a:cs typeface="Arial" panose="020B0604020202020204" pitchFamily="34" charset="0"/>
              </a:rPr>
              <a:t>Actors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Isosceles Triangle 8">
            <a:extLst>
              <a:ext uri="{FF2B5EF4-FFF2-40B4-BE49-F238E27FC236}">
                <a16:creationId xmlns:a16="http://schemas.microsoft.com/office/drawing/2014/main" id="{CAE3FF45-C854-2B58-38D9-EDDB9B5CA6CF}"/>
              </a:ext>
            </a:extLst>
          </p:cNvPr>
          <p:cNvSpPr/>
          <p:nvPr/>
        </p:nvSpPr>
        <p:spPr>
          <a:xfrm>
            <a:off x="2695297" y="954777"/>
            <a:ext cx="858942" cy="447148"/>
          </a:xfrm>
          <a:prstGeom prst="triangle">
            <a:avLst/>
          </a:prstGeom>
          <a:solidFill>
            <a:srgbClr val="7030A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9343F2B-DBCC-7045-FF2A-A5BCA3681812}"/>
              </a:ext>
            </a:extLst>
          </p:cNvPr>
          <p:cNvSpPr txBox="1"/>
          <p:nvPr/>
        </p:nvSpPr>
        <p:spPr>
          <a:xfrm>
            <a:off x="310473" y="1149488"/>
            <a:ext cx="116332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President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E4E9A69-CB22-1946-F937-D71337E6C423}"/>
              </a:ext>
            </a:extLst>
          </p:cNvPr>
          <p:cNvSpPr txBox="1"/>
          <p:nvPr/>
        </p:nvSpPr>
        <p:spPr>
          <a:xfrm>
            <a:off x="1386146" y="1027683"/>
            <a:ext cx="116332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</a:t>
            </a:r>
          </a:p>
          <a:p>
            <a:pPr algn="ctr"/>
            <a:r>
              <a:rPr lang="en-US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USDA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F0B6CEB-87C2-D1C8-0864-DA2A7C32CFEA}"/>
              </a:ext>
            </a:extLst>
          </p:cNvPr>
          <p:cNvSpPr txBox="1"/>
          <p:nvPr/>
        </p:nvSpPr>
        <p:spPr>
          <a:xfrm>
            <a:off x="2563918" y="1045457"/>
            <a:ext cx="116332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</a:t>
            </a:r>
          </a:p>
          <a:p>
            <a:pPr algn="ctr"/>
            <a:r>
              <a:rPr lang="en-US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FSA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EC817AFC-4572-8FBA-BE0C-2A3FE4060291}"/>
              </a:ext>
            </a:extLst>
          </p:cNvPr>
          <p:cNvCxnSpPr>
            <a:cxnSpLocks/>
          </p:cNvCxnSpPr>
          <p:nvPr/>
        </p:nvCxnSpPr>
        <p:spPr>
          <a:xfrm>
            <a:off x="701085" y="1389311"/>
            <a:ext cx="1208130" cy="1266567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7A2D8261-3C17-51C2-8669-D6B41CD0BB3A}"/>
              </a:ext>
            </a:extLst>
          </p:cNvPr>
          <p:cNvCxnSpPr>
            <a:cxnSpLocks/>
            <a:stCxn id="12" idx="2"/>
          </p:cNvCxnSpPr>
          <p:nvPr/>
        </p:nvCxnSpPr>
        <p:spPr>
          <a:xfrm>
            <a:off x="1967809" y="1458570"/>
            <a:ext cx="16441" cy="1106284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30673857-A862-7F02-1EBC-B3B6926EC32F}"/>
              </a:ext>
            </a:extLst>
          </p:cNvPr>
          <p:cNvCxnSpPr>
            <a:cxnSpLocks/>
            <a:stCxn id="13" idx="2"/>
          </p:cNvCxnSpPr>
          <p:nvPr/>
        </p:nvCxnSpPr>
        <p:spPr>
          <a:xfrm flipH="1">
            <a:off x="2127294" y="1476344"/>
            <a:ext cx="1018287" cy="119414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153525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554</TotalTime>
  <Words>90</Words>
  <Application>Microsoft Office PowerPoint</Application>
  <PresentationFormat>Widescreen</PresentationFormat>
  <Paragraphs>42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Chad Sweeton</dc:creator>
  <cp:lastModifiedBy>Chad Sweeton</cp:lastModifiedBy>
  <cp:revision>1</cp:revision>
  <dcterms:created xsi:type="dcterms:W3CDTF">2023-11-13T10:30:39Z</dcterms:created>
  <dcterms:modified xsi:type="dcterms:W3CDTF">2023-11-13T19:48:45Z</dcterms:modified>
</cp:coreProperties>
</file>