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wrence Cronin" initials="LC" lastIdx="2" clrIdx="0">
    <p:extLst>
      <p:ext uri="{19B8F6BF-5375-455C-9EA6-DF929625EA0E}">
        <p15:presenceInfo xmlns:p15="http://schemas.microsoft.com/office/powerpoint/2012/main" userId="4bc0a83ebbdd25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0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wrence Cronin" userId="4bc0a83ebbdd251a" providerId="LiveId" clId="{83DE1D99-4EC0-455E-8293-8206490E25EA}"/>
    <pc:docChg chg="custSel modSld">
      <pc:chgData name="Lawrence Cronin" userId="4bc0a83ebbdd251a" providerId="LiveId" clId="{83DE1D99-4EC0-455E-8293-8206490E25EA}" dt="2020-11-02T18:48:47.988" v="52" actId="207"/>
      <pc:docMkLst>
        <pc:docMk/>
      </pc:docMkLst>
      <pc:sldChg chg="addSp delSp modSp mod">
        <pc:chgData name="Lawrence Cronin" userId="4bc0a83ebbdd251a" providerId="LiveId" clId="{83DE1D99-4EC0-455E-8293-8206490E25EA}" dt="2020-11-02T18:48:47.988" v="52" actId="207"/>
        <pc:sldMkLst>
          <pc:docMk/>
          <pc:sldMk cId="4160596545" sldId="256"/>
        </pc:sldMkLst>
        <pc:spChg chg="del">
          <ac:chgData name="Lawrence Cronin" userId="4bc0a83ebbdd251a" providerId="LiveId" clId="{83DE1D99-4EC0-455E-8293-8206490E25EA}" dt="2020-11-02T18:46:53.703" v="44" actId="478"/>
          <ac:spMkLst>
            <pc:docMk/>
            <pc:sldMk cId="4160596545" sldId="256"/>
            <ac:spMk id="17" creationId="{01BC9C0A-40E9-4424-B3A7-DAB912B3F733}"/>
          </ac:spMkLst>
        </pc:spChg>
        <pc:spChg chg="del">
          <ac:chgData name="Lawrence Cronin" userId="4bc0a83ebbdd251a" providerId="LiveId" clId="{83DE1D99-4EC0-455E-8293-8206490E25EA}" dt="2020-11-02T18:46:54.797" v="45" actId="478"/>
          <ac:spMkLst>
            <pc:docMk/>
            <pc:sldMk cId="4160596545" sldId="256"/>
            <ac:spMk id="19" creationId="{BA125953-F6CB-467F-9E8A-4DE245A0BFD5}"/>
          </ac:spMkLst>
        </pc:spChg>
        <pc:spChg chg="mod">
          <ac:chgData name="Lawrence Cronin" userId="4bc0a83ebbdd251a" providerId="LiveId" clId="{83DE1D99-4EC0-455E-8293-8206490E25EA}" dt="2020-10-29T18:01:02.500" v="37" actId="20577"/>
          <ac:spMkLst>
            <pc:docMk/>
            <pc:sldMk cId="4160596545" sldId="256"/>
            <ac:spMk id="21" creationId="{F7929014-17D5-4F30-A1B3-37692CD0398E}"/>
          </ac:spMkLst>
        </pc:spChg>
        <pc:spChg chg="del mod">
          <ac:chgData name="Lawrence Cronin" userId="4bc0a83ebbdd251a" providerId="LiveId" clId="{83DE1D99-4EC0-455E-8293-8206490E25EA}" dt="2020-10-29T18:01:12.233" v="40" actId="478"/>
          <ac:spMkLst>
            <pc:docMk/>
            <pc:sldMk cId="4160596545" sldId="256"/>
            <ac:spMk id="22" creationId="{96C2CE8C-8B4E-4E71-B163-1A4BE5EA16E9}"/>
          </ac:spMkLst>
        </pc:spChg>
        <pc:spChg chg="del mod">
          <ac:chgData name="Lawrence Cronin" userId="4bc0a83ebbdd251a" providerId="LiveId" clId="{83DE1D99-4EC0-455E-8293-8206490E25EA}" dt="2020-10-29T18:01:14.564" v="41" actId="478"/>
          <ac:spMkLst>
            <pc:docMk/>
            <pc:sldMk cId="4160596545" sldId="256"/>
            <ac:spMk id="26" creationId="{6A3BB80D-5ADE-4C3B-A3A7-D448C0F75B45}"/>
          </ac:spMkLst>
        </pc:spChg>
        <pc:spChg chg="add mod">
          <ac:chgData name="Lawrence Cronin" userId="4bc0a83ebbdd251a" providerId="LiveId" clId="{83DE1D99-4EC0-455E-8293-8206490E25EA}" dt="2020-10-29T18:01:48.165" v="43" actId="1076"/>
          <ac:spMkLst>
            <pc:docMk/>
            <pc:sldMk cId="4160596545" sldId="256"/>
            <ac:spMk id="28" creationId="{193FB97E-1EBC-40CE-AC48-E9779F4AA6E9}"/>
          </ac:spMkLst>
        </pc:spChg>
        <pc:spChg chg="mod">
          <ac:chgData name="Lawrence Cronin" userId="4bc0a83ebbdd251a" providerId="LiveId" clId="{83DE1D99-4EC0-455E-8293-8206490E25EA}" dt="2020-11-02T18:47:00.243" v="48" actId="20577"/>
          <ac:spMkLst>
            <pc:docMk/>
            <pc:sldMk cId="4160596545" sldId="256"/>
            <ac:spMk id="78" creationId="{00000000-0000-0000-0000-000000000000}"/>
          </ac:spMkLst>
        </pc:spChg>
        <pc:spChg chg="mod">
          <ac:chgData name="Lawrence Cronin" userId="4bc0a83ebbdd251a" providerId="LiveId" clId="{83DE1D99-4EC0-455E-8293-8206490E25EA}" dt="2020-10-29T18:00:19.038" v="16" actId="207"/>
          <ac:spMkLst>
            <pc:docMk/>
            <pc:sldMk cId="4160596545" sldId="256"/>
            <ac:spMk id="81" creationId="{00000000-0000-0000-0000-000000000000}"/>
          </ac:spMkLst>
        </pc:spChg>
        <pc:spChg chg="mod">
          <ac:chgData name="Lawrence Cronin" userId="4bc0a83ebbdd251a" providerId="LiveId" clId="{83DE1D99-4EC0-455E-8293-8206490E25EA}" dt="2020-11-02T18:48:47.988" v="52" actId="207"/>
          <ac:spMkLst>
            <pc:docMk/>
            <pc:sldMk cId="4160596545" sldId="256"/>
            <ac:spMk id="186" creationId="{C4277A58-A948-4A03-A44B-71B6C40ED3A2}"/>
          </ac:spMkLst>
        </pc:spChg>
      </pc:sldChg>
    </pc:docChg>
  </pc:docChgLst>
  <pc:docChgLst>
    <pc:chgData name="Lawrence Cronin" userId="4bc0a83ebbdd251a" providerId="LiveId" clId="{75D6BB56-FE64-4E80-B3E1-AAD2D3EE994B}"/>
    <pc:docChg chg="undo custSel modSld">
      <pc:chgData name="Lawrence Cronin" userId="4bc0a83ebbdd251a" providerId="LiveId" clId="{75D6BB56-FE64-4E80-B3E1-AAD2D3EE994B}" dt="2020-09-29T17:49:55.042" v="57" actId="6549"/>
      <pc:docMkLst>
        <pc:docMk/>
      </pc:docMkLst>
      <pc:sldChg chg="modSp mod">
        <pc:chgData name="Lawrence Cronin" userId="4bc0a83ebbdd251a" providerId="LiveId" clId="{75D6BB56-FE64-4E80-B3E1-AAD2D3EE994B}" dt="2020-09-29T17:49:55.042" v="57" actId="6549"/>
        <pc:sldMkLst>
          <pc:docMk/>
          <pc:sldMk cId="4160596545" sldId="256"/>
        </pc:sldMkLst>
        <pc:spChg chg="mod">
          <ac:chgData name="Lawrence Cronin" userId="4bc0a83ebbdd251a" providerId="LiveId" clId="{75D6BB56-FE64-4E80-B3E1-AAD2D3EE994B}" dt="2020-09-29T17:49:19.489" v="1" actId="20577"/>
          <ac:spMkLst>
            <pc:docMk/>
            <pc:sldMk cId="4160596545" sldId="256"/>
            <ac:spMk id="15" creationId="{C2AECC83-2707-467F-B236-6016C508834A}"/>
          </ac:spMkLst>
        </pc:spChg>
        <pc:spChg chg="mod">
          <ac:chgData name="Lawrence Cronin" userId="4bc0a83ebbdd251a" providerId="LiveId" clId="{75D6BB56-FE64-4E80-B3E1-AAD2D3EE994B}" dt="2020-09-29T17:49:48.835" v="41" actId="6549"/>
          <ac:spMkLst>
            <pc:docMk/>
            <pc:sldMk cId="4160596545" sldId="256"/>
            <ac:spMk id="20" creationId="{4792FA46-BDE4-43A8-821D-3C231F85B5A3}"/>
          </ac:spMkLst>
        </pc:spChg>
        <pc:spChg chg="mod">
          <ac:chgData name="Lawrence Cronin" userId="4bc0a83ebbdd251a" providerId="LiveId" clId="{75D6BB56-FE64-4E80-B3E1-AAD2D3EE994B}" dt="2020-09-29T17:49:29.690" v="17" actId="6549"/>
          <ac:spMkLst>
            <pc:docMk/>
            <pc:sldMk cId="4160596545" sldId="256"/>
            <ac:spMk id="21" creationId="{F7929014-17D5-4F30-A1B3-37692CD0398E}"/>
          </ac:spMkLst>
        </pc:spChg>
        <pc:spChg chg="mod">
          <ac:chgData name="Lawrence Cronin" userId="4bc0a83ebbdd251a" providerId="LiveId" clId="{75D6BB56-FE64-4E80-B3E1-AAD2D3EE994B}" dt="2020-09-29T17:49:55.042" v="57" actId="6549"/>
          <ac:spMkLst>
            <pc:docMk/>
            <pc:sldMk cId="4160596545" sldId="256"/>
            <ac:spMk id="22" creationId="{96C2CE8C-8B4E-4E71-B163-1A4BE5EA16E9}"/>
          </ac:spMkLst>
        </pc:spChg>
      </pc:sldChg>
    </pc:docChg>
  </pc:docChgLst>
  <pc:docChgLst>
    <pc:chgData name="Lawrence Cronin" userId="4bc0a83ebbdd251a" providerId="LiveId" clId="{6038831C-C2C8-44BC-A7FC-1394436085E8}"/>
    <pc:docChg chg="modSld">
      <pc:chgData name="Lawrence Cronin" userId="4bc0a83ebbdd251a" providerId="LiveId" clId="{6038831C-C2C8-44BC-A7FC-1394436085E8}" dt="2021-03-23T16:39:01.745" v="651" actId="20577"/>
      <pc:docMkLst>
        <pc:docMk/>
      </pc:docMkLst>
      <pc:sldChg chg="addSp delSp modSp mod">
        <pc:chgData name="Lawrence Cronin" userId="4bc0a83ebbdd251a" providerId="LiveId" clId="{6038831C-C2C8-44BC-A7FC-1394436085E8}" dt="2021-03-23T16:39:01.745" v="651" actId="20577"/>
        <pc:sldMkLst>
          <pc:docMk/>
          <pc:sldMk cId="4160596545" sldId="256"/>
        </pc:sldMkLst>
        <pc:spChg chg="mod">
          <ac:chgData name="Lawrence Cronin" userId="4bc0a83ebbdd251a" providerId="LiveId" clId="{6038831C-C2C8-44BC-A7FC-1394436085E8}" dt="2021-03-15T16:42:33.696" v="385" actId="20577"/>
          <ac:spMkLst>
            <pc:docMk/>
            <pc:sldMk cId="4160596545" sldId="256"/>
            <ac:spMk id="12" creationId="{ED2DECB4-D136-45B5-8DCA-20084CF878EA}"/>
          </ac:spMkLst>
        </pc:spChg>
        <pc:spChg chg="mod">
          <ac:chgData name="Lawrence Cronin" userId="4bc0a83ebbdd251a" providerId="LiveId" clId="{6038831C-C2C8-44BC-A7FC-1394436085E8}" dt="2021-03-15T16:44:59.575" v="468" actId="14100"/>
          <ac:spMkLst>
            <pc:docMk/>
            <pc:sldMk cId="4160596545" sldId="256"/>
            <ac:spMk id="13" creationId="{4B36BFA5-B025-4000-B3E8-945912A7AD8A}"/>
          </ac:spMkLst>
        </pc:spChg>
        <pc:spChg chg="mod">
          <ac:chgData name="Lawrence Cronin" userId="4bc0a83ebbdd251a" providerId="LiveId" clId="{6038831C-C2C8-44BC-A7FC-1394436085E8}" dt="2021-03-15T16:43:01.128" v="399" actId="20577"/>
          <ac:spMkLst>
            <pc:docMk/>
            <pc:sldMk cId="4160596545" sldId="256"/>
            <ac:spMk id="15" creationId="{C2AECC83-2707-467F-B236-6016C508834A}"/>
          </ac:spMkLst>
        </pc:spChg>
        <pc:spChg chg="mod">
          <ac:chgData name="Lawrence Cronin" userId="4bc0a83ebbdd251a" providerId="LiveId" clId="{6038831C-C2C8-44BC-A7FC-1394436085E8}" dt="2021-03-15T16:42:46.365" v="391" actId="20577"/>
          <ac:spMkLst>
            <pc:docMk/>
            <pc:sldMk cId="4160596545" sldId="256"/>
            <ac:spMk id="16" creationId="{38D19941-2E79-42E0-8025-1ECD1D9FAADC}"/>
          </ac:spMkLst>
        </pc:spChg>
        <pc:spChg chg="mod">
          <ac:chgData name="Lawrence Cronin" userId="4bc0a83ebbdd251a" providerId="LiveId" clId="{6038831C-C2C8-44BC-A7FC-1394436085E8}" dt="2021-03-15T16:42:27.337" v="383" actId="20577"/>
          <ac:spMkLst>
            <pc:docMk/>
            <pc:sldMk cId="4160596545" sldId="256"/>
            <ac:spMk id="20" creationId="{4792FA46-BDE4-43A8-821D-3C231F85B5A3}"/>
          </ac:spMkLst>
        </pc:spChg>
        <pc:spChg chg="mod">
          <ac:chgData name="Lawrence Cronin" userId="4bc0a83ebbdd251a" providerId="LiveId" clId="{6038831C-C2C8-44BC-A7FC-1394436085E8}" dt="2021-03-15T16:42:23.815" v="381" actId="20577"/>
          <ac:spMkLst>
            <pc:docMk/>
            <pc:sldMk cId="4160596545" sldId="256"/>
            <ac:spMk id="21" creationId="{F7929014-17D5-4F30-A1B3-37692CD0398E}"/>
          </ac:spMkLst>
        </pc:spChg>
        <pc:spChg chg="mod">
          <ac:chgData name="Lawrence Cronin" userId="4bc0a83ebbdd251a" providerId="LiveId" clId="{6038831C-C2C8-44BC-A7FC-1394436085E8}" dt="2021-01-11T18:04:23.538" v="222" actId="1076"/>
          <ac:spMkLst>
            <pc:docMk/>
            <pc:sldMk cId="4160596545" sldId="256"/>
            <ac:spMk id="23" creationId="{59905F3B-C5DD-4BA6-9D02-261386BEF6FE}"/>
          </ac:spMkLst>
        </pc:spChg>
        <pc:spChg chg="mod">
          <ac:chgData name="Lawrence Cronin" userId="4bc0a83ebbdd251a" providerId="LiveId" clId="{6038831C-C2C8-44BC-A7FC-1394436085E8}" dt="2021-02-09T14:53:00.176" v="356" actId="1076"/>
          <ac:spMkLst>
            <pc:docMk/>
            <pc:sldMk cId="4160596545" sldId="256"/>
            <ac:spMk id="24" creationId="{9034F284-6A58-4B85-9FE2-81653F9E7A93}"/>
          </ac:spMkLst>
        </pc:spChg>
        <pc:spChg chg="mod">
          <ac:chgData name="Lawrence Cronin" userId="4bc0a83ebbdd251a" providerId="LiveId" clId="{6038831C-C2C8-44BC-A7FC-1394436085E8}" dt="2021-03-15T16:42:37.312" v="387" actId="20577"/>
          <ac:spMkLst>
            <pc:docMk/>
            <pc:sldMk cId="4160596545" sldId="256"/>
            <ac:spMk id="25" creationId="{00000000-0000-0000-0000-000000000000}"/>
          </ac:spMkLst>
        </pc:spChg>
        <pc:spChg chg="mod">
          <ac:chgData name="Lawrence Cronin" userId="4bc0a83ebbdd251a" providerId="LiveId" clId="{6038831C-C2C8-44BC-A7FC-1394436085E8}" dt="2021-01-11T18:07:58.361" v="238" actId="1076"/>
          <ac:spMkLst>
            <pc:docMk/>
            <pc:sldMk cId="4160596545" sldId="256"/>
            <ac:spMk id="27" creationId="{CF7BC064-1455-46EC-AFD8-6536E7BFFD89}"/>
          </ac:spMkLst>
        </pc:spChg>
        <pc:spChg chg="mod">
          <ac:chgData name="Lawrence Cronin" userId="4bc0a83ebbdd251a" providerId="LiveId" clId="{6038831C-C2C8-44BC-A7FC-1394436085E8}" dt="2021-02-09T14:52:48.547" v="355" actId="1076"/>
          <ac:spMkLst>
            <pc:docMk/>
            <pc:sldMk cId="4160596545" sldId="256"/>
            <ac:spMk id="28" creationId="{193FB97E-1EBC-40CE-AC48-E9779F4AA6E9}"/>
          </ac:spMkLst>
        </pc:spChg>
        <pc:spChg chg="mod">
          <ac:chgData name="Lawrence Cronin" userId="4bc0a83ebbdd251a" providerId="LiveId" clId="{6038831C-C2C8-44BC-A7FC-1394436085E8}" dt="2021-03-23T15:39:48.251" v="483" actId="1076"/>
          <ac:spMkLst>
            <pc:docMk/>
            <pc:sldMk cId="4160596545" sldId="256"/>
            <ac:spMk id="31" creationId="{EEE9440B-F80B-447A-957B-6358592FBF81}"/>
          </ac:spMkLst>
        </pc:spChg>
        <pc:spChg chg="mod">
          <ac:chgData name="Lawrence Cronin" userId="4bc0a83ebbdd251a" providerId="LiveId" clId="{6038831C-C2C8-44BC-A7FC-1394436085E8}" dt="2021-03-15T16:43:05.367" v="401" actId="20577"/>
          <ac:spMkLst>
            <pc:docMk/>
            <pc:sldMk cId="4160596545" sldId="256"/>
            <ac:spMk id="43" creationId="{00000000-0000-0000-0000-000000000000}"/>
          </ac:spMkLst>
        </pc:spChg>
        <pc:spChg chg="add mod">
          <ac:chgData name="Lawrence Cronin" userId="4bc0a83ebbdd251a" providerId="LiveId" clId="{6038831C-C2C8-44BC-A7FC-1394436085E8}" dt="2021-03-15T16:42:54.050" v="395" actId="20577"/>
          <ac:spMkLst>
            <pc:docMk/>
            <pc:sldMk cId="4160596545" sldId="256"/>
            <ac:spMk id="44" creationId="{E3E31DBA-9FFF-44A3-A342-ECABE9B24096}"/>
          </ac:spMkLst>
        </pc:spChg>
        <pc:spChg chg="add mod">
          <ac:chgData name="Lawrence Cronin" userId="4bc0a83ebbdd251a" providerId="LiveId" clId="{6038831C-C2C8-44BC-A7FC-1394436085E8}" dt="2021-01-11T17:46:06.693" v="184" actId="1076"/>
          <ac:spMkLst>
            <pc:docMk/>
            <pc:sldMk cId="4160596545" sldId="256"/>
            <ac:spMk id="45" creationId="{47EB6448-000A-4A26-97D0-626DF180B215}"/>
          </ac:spMkLst>
        </pc:spChg>
        <pc:spChg chg="add mod">
          <ac:chgData name="Lawrence Cronin" userId="4bc0a83ebbdd251a" providerId="LiveId" clId="{6038831C-C2C8-44BC-A7FC-1394436085E8}" dt="2021-03-15T16:43:09.951" v="403" actId="20577"/>
          <ac:spMkLst>
            <pc:docMk/>
            <pc:sldMk cId="4160596545" sldId="256"/>
            <ac:spMk id="46" creationId="{AA99C464-16E3-4534-82BD-8F85CF84BA01}"/>
          </ac:spMkLst>
        </pc:spChg>
        <pc:spChg chg="add del mod">
          <ac:chgData name="Lawrence Cronin" userId="4bc0a83ebbdd251a" providerId="LiveId" clId="{6038831C-C2C8-44BC-A7FC-1394436085E8}" dt="2021-01-11T17:50:59.132" v="202"/>
          <ac:spMkLst>
            <pc:docMk/>
            <pc:sldMk cId="4160596545" sldId="256"/>
            <ac:spMk id="47" creationId="{AE20355E-8A58-4D88-AE2D-1B0607D7BE27}"/>
          </ac:spMkLst>
        </pc:spChg>
        <pc:spChg chg="add mod">
          <ac:chgData name="Lawrence Cronin" userId="4bc0a83ebbdd251a" providerId="LiveId" clId="{6038831C-C2C8-44BC-A7FC-1394436085E8}" dt="2021-01-11T18:08:15.608" v="240" actId="1076"/>
          <ac:spMkLst>
            <pc:docMk/>
            <pc:sldMk cId="4160596545" sldId="256"/>
            <ac:spMk id="48" creationId="{2A967AB9-7F2C-4CBF-A081-5D5A3CA70D43}"/>
          </ac:spMkLst>
        </pc:spChg>
        <pc:spChg chg="add mod">
          <ac:chgData name="Lawrence Cronin" userId="4bc0a83ebbdd251a" providerId="LiveId" clId="{6038831C-C2C8-44BC-A7FC-1394436085E8}" dt="2021-01-11T18:09:47.369" v="248" actId="1076"/>
          <ac:spMkLst>
            <pc:docMk/>
            <pc:sldMk cId="4160596545" sldId="256"/>
            <ac:spMk id="49" creationId="{FFCB928B-AB04-4431-97F1-CFB4901FABAB}"/>
          </ac:spMkLst>
        </pc:spChg>
        <pc:spChg chg="add mod">
          <ac:chgData name="Lawrence Cronin" userId="4bc0a83ebbdd251a" providerId="LiveId" clId="{6038831C-C2C8-44BC-A7FC-1394436085E8}" dt="2021-01-11T18:10:07.572" v="250" actId="1076"/>
          <ac:spMkLst>
            <pc:docMk/>
            <pc:sldMk cId="4160596545" sldId="256"/>
            <ac:spMk id="50" creationId="{3C169576-724C-40D3-9D9B-C334F1001B95}"/>
          </ac:spMkLst>
        </pc:spChg>
        <pc:spChg chg="add mod">
          <ac:chgData name="Lawrence Cronin" userId="4bc0a83ebbdd251a" providerId="LiveId" clId="{6038831C-C2C8-44BC-A7FC-1394436085E8}" dt="2021-03-15T16:43:19.765" v="407" actId="20577"/>
          <ac:spMkLst>
            <pc:docMk/>
            <pc:sldMk cId="4160596545" sldId="256"/>
            <ac:spMk id="51" creationId="{1640EF95-A574-477C-A1C1-01DC1A73DDF9}"/>
          </ac:spMkLst>
        </pc:spChg>
        <pc:spChg chg="add mod">
          <ac:chgData name="Lawrence Cronin" userId="4bc0a83ebbdd251a" providerId="LiveId" clId="{6038831C-C2C8-44BC-A7FC-1394436085E8}" dt="2021-02-22T18:49:32.870" v="376" actId="1076"/>
          <ac:spMkLst>
            <pc:docMk/>
            <pc:sldMk cId="4160596545" sldId="256"/>
            <ac:spMk id="52" creationId="{339BEA66-0003-4C4A-B768-5A7D3AB22FA4}"/>
          </ac:spMkLst>
        </pc:spChg>
        <pc:spChg chg="add mod">
          <ac:chgData name="Lawrence Cronin" userId="4bc0a83ebbdd251a" providerId="LiveId" clId="{6038831C-C2C8-44BC-A7FC-1394436085E8}" dt="2021-03-23T15:43:42.251" v="539" actId="207"/>
          <ac:spMkLst>
            <pc:docMk/>
            <pc:sldMk cId="4160596545" sldId="256"/>
            <ac:spMk id="53" creationId="{5E0A5D86-A7DF-46B5-8E22-FA98CBC4D579}"/>
          </ac:spMkLst>
        </pc:spChg>
        <pc:spChg chg="add mod">
          <ac:chgData name="Lawrence Cronin" userId="4bc0a83ebbdd251a" providerId="LiveId" clId="{6038831C-C2C8-44BC-A7FC-1394436085E8}" dt="2021-03-23T15:41:08.223" v="497" actId="1076"/>
          <ac:spMkLst>
            <pc:docMk/>
            <pc:sldMk cId="4160596545" sldId="256"/>
            <ac:spMk id="54" creationId="{E76F08CB-6700-44F9-8C6A-9F3FFAE1A701}"/>
          </ac:spMkLst>
        </pc:spChg>
        <pc:spChg chg="add mod">
          <ac:chgData name="Lawrence Cronin" userId="4bc0a83ebbdd251a" providerId="LiveId" clId="{6038831C-C2C8-44BC-A7FC-1394436085E8}" dt="2021-03-23T15:50:00.972" v="641" actId="20577"/>
          <ac:spMkLst>
            <pc:docMk/>
            <pc:sldMk cId="4160596545" sldId="256"/>
            <ac:spMk id="55" creationId="{D3414770-AD4D-487E-A3D1-525E7E8067E4}"/>
          </ac:spMkLst>
        </pc:spChg>
        <pc:spChg chg="add mod">
          <ac:chgData name="Lawrence Cronin" userId="4bc0a83ebbdd251a" providerId="LiveId" clId="{6038831C-C2C8-44BC-A7FC-1394436085E8}" dt="2021-03-23T15:42:08.518" v="501" actId="1076"/>
          <ac:spMkLst>
            <pc:docMk/>
            <pc:sldMk cId="4160596545" sldId="256"/>
            <ac:spMk id="56" creationId="{DAC13D84-0A75-4B3E-B20E-ED4513175137}"/>
          </ac:spMkLst>
        </pc:spChg>
        <pc:spChg chg="add mod">
          <ac:chgData name="Lawrence Cronin" userId="4bc0a83ebbdd251a" providerId="LiveId" clId="{6038831C-C2C8-44BC-A7FC-1394436085E8}" dt="2021-03-23T15:46:47.758" v="624" actId="1036"/>
          <ac:spMkLst>
            <pc:docMk/>
            <pc:sldMk cId="4160596545" sldId="256"/>
            <ac:spMk id="57" creationId="{1C8EBE77-27E1-4BC2-B884-47CC4B5F09CD}"/>
          </ac:spMkLst>
        </pc:spChg>
        <pc:spChg chg="add mod">
          <ac:chgData name="Lawrence Cronin" userId="4bc0a83ebbdd251a" providerId="LiveId" clId="{6038831C-C2C8-44BC-A7FC-1394436085E8}" dt="2021-03-23T15:46:30.630" v="620" actId="1076"/>
          <ac:spMkLst>
            <pc:docMk/>
            <pc:sldMk cId="4160596545" sldId="256"/>
            <ac:spMk id="58" creationId="{AF96E84D-9B18-4E42-B710-A456B773D631}"/>
          </ac:spMkLst>
        </pc:spChg>
        <pc:spChg chg="mod">
          <ac:chgData name="Lawrence Cronin" userId="4bc0a83ebbdd251a" providerId="LiveId" clId="{6038831C-C2C8-44BC-A7FC-1394436085E8}" dt="2021-03-15T16:43:15.052" v="405" actId="20577"/>
          <ac:spMkLst>
            <pc:docMk/>
            <pc:sldMk cId="4160596545" sldId="256"/>
            <ac:spMk id="78" creationId="{00000000-0000-0000-0000-000000000000}"/>
          </ac:spMkLst>
        </pc:spChg>
        <pc:spChg chg="mod">
          <ac:chgData name="Lawrence Cronin" userId="4bc0a83ebbdd251a" providerId="LiveId" clId="{6038831C-C2C8-44BC-A7FC-1394436085E8}" dt="2021-03-23T16:39:01.745" v="651" actId="20577"/>
          <ac:spMkLst>
            <pc:docMk/>
            <pc:sldMk cId="4160596545" sldId="256"/>
            <ac:spMk id="81" creationId="{00000000-0000-0000-0000-000000000000}"/>
          </ac:spMkLst>
        </pc:spChg>
        <pc:spChg chg="mod">
          <ac:chgData name="Lawrence Cronin" userId="4bc0a83ebbdd251a" providerId="LiveId" clId="{6038831C-C2C8-44BC-A7FC-1394436085E8}" dt="2021-03-15T16:42:41.121" v="389" actId="20577"/>
          <ac:spMkLst>
            <pc:docMk/>
            <pc:sldMk cId="4160596545" sldId="256"/>
            <ac:spMk id="125" creationId="{3AEE5A2D-7754-43E5-BBE6-A2DD0AC940AB}"/>
          </ac:spMkLst>
        </pc:spChg>
        <pc:spChg chg="mod">
          <ac:chgData name="Lawrence Cronin" userId="4bc0a83ebbdd251a" providerId="LiveId" clId="{6038831C-C2C8-44BC-A7FC-1394436085E8}" dt="2021-01-11T18:08:25.077" v="241" actId="1076"/>
          <ac:spMkLst>
            <pc:docMk/>
            <pc:sldMk cId="4160596545" sldId="256"/>
            <ac:spMk id="144" creationId="{00000000-0000-0000-0000-000000000000}"/>
          </ac:spMkLst>
        </pc:spChg>
        <pc:spChg chg="mod">
          <ac:chgData name="Lawrence Cronin" userId="4bc0a83ebbdd251a" providerId="LiveId" clId="{6038831C-C2C8-44BC-A7FC-1394436085E8}" dt="2021-01-05T18:32:00.553" v="55" actId="20577"/>
          <ac:spMkLst>
            <pc:docMk/>
            <pc:sldMk cId="4160596545" sldId="256"/>
            <ac:spMk id="154" creationId="{3DD757AF-B419-4462-8A17-B4B4E352E5A3}"/>
          </ac:spMkLst>
        </pc:spChg>
        <pc:spChg chg="mod">
          <ac:chgData name="Lawrence Cronin" userId="4bc0a83ebbdd251a" providerId="LiveId" clId="{6038831C-C2C8-44BC-A7FC-1394436085E8}" dt="2021-03-15T16:42:57.648" v="397" actId="20577"/>
          <ac:spMkLst>
            <pc:docMk/>
            <pc:sldMk cId="4160596545" sldId="256"/>
            <ac:spMk id="174" creationId="{133D0B34-99A9-49AD-A389-6F1D141BD4B9}"/>
          </ac:spMkLst>
        </pc:spChg>
        <pc:spChg chg="mod">
          <ac:chgData name="Lawrence Cronin" userId="4bc0a83ebbdd251a" providerId="LiveId" clId="{6038831C-C2C8-44BC-A7FC-1394436085E8}" dt="2021-01-11T18:09:25.025" v="246" actId="1076"/>
          <ac:spMkLst>
            <pc:docMk/>
            <pc:sldMk cId="4160596545" sldId="256"/>
            <ac:spMk id="175" creationId="{A596CCA4-26E8-4966-A0E6-4C997022916A}"/>
          </ac:spMkLst>
        </pc:spChg>
        <pc:spChg chg="mod">
          <ac:chgData name="Lawrence Cronin" userId="4bc0a83ebbdd251a" providerId="LiveId" clId="{6038831C-C2C8-44BC-A7FC-1394436085E8}" dt="2021-03-15T16:42:49.367" v="393" actId="20577"/>
          <ac:spMkLst>
            <pc:docMk/>
            <pc:sldMk cId="4160596545" sldId="256"/>
            <ac:spMk id="186" creationId="{C4277A58-A948-4A03-A44B-71B6C40ED3A2}"/>
          </ac:spMkLst>
        </pc:spChg>
        <pc:spChg chg="mod">
          <ac:chgData name="Lawrence Cronin" userId="4bc0a83ebbdd251a" providerId="LiveId" clId="{6038831C-C2C8-44BC-A7FC-1394436085E8}" dt="2021-01-11T18:08:39.561" v="242" actId="1076"/>
          <ac:spMkLst>
            <pc:docMk/>
            <pc:sldMk cId="4160596545" sldId="256"/>
            <ac:spMk id="189" creationId="{010C3618-B365-49A7-BAEA-EB2B2ACB53C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74E89-0615-4230-B538-35F18FC1BE9B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C00ED-FCCC-45DD-93B6-3A66AC2A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1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BC00ED-FCCC-45DD-93B6-3A66AC2A57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85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BC00ED-FCCC-45DD-93B6-3A66AC2A57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31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7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6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9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5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3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2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8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0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3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9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5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2BBA1-9151-4A7B-9631-5C16E4497C36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26ECD-1EB3-4358-9CC7-4521CAAC4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4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3074" y="439402"/>
            <a:ext cx="1591595" cy="4572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Monday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1982189" y="433614"/>
            <a:ext cx="1591596" cy="4572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Tuesday</a:t>
            </a:r>
          </a:p>
        </p:txBody>
      </p:sp>
      <p:sp>
        <p:nvSpPr>
          <p:cNvPr id="6" name="Rectangle 5"/>
          <p:cNvSpPr/>
          <p:nvPr/>
        </p:nvSpPr>
        <p:spPr>
          <a:xfrm>
            <a:off x="3645223" y="433614"/>
            <a:ext cx="1591596" cy="4572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Wednesday</a:t>
            </a:r>
          </a:p>
        </p:txBody>
      </p:sp>
      <p:sp>
        <p:nvSpPr>
          <p:cNvPr id="7" name="Rectangle 6"/>
          <p:cNvSpPr/>
          <p:nvPr/>
        </p:nvSpPr>
        <p:spPr>
          <a:xfrm>
            <a:off x="5346707" y="430730"/>
            <a:ext cx="1591596" cy="4572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Thursday</a:t>
            </a:r>
          </a:p>
        </p:txBody>
      </p:sp>
      <p:sp>
        <p:nvSpPr>
          <p:cNvPr id="8" name="Rectangle 7"/>
          <p:cNvSpPr/>
          <p:nvPr/>
        </p:nvSpPr>
        <p:spPr>
          <a:xfrm>
            <a:off x="6990640" y="427056"/>
            <a:ext cx="1591596" cy="4572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Friday</a:t>
            </a:r>
          </a:p>
        </p:txBody>
      </p:sp>
      <p:sp>
        <p:nvSpPr>
          <p:cNvPr id="9" name="Rectangle 8"/>
          <p:cNvSpPr/>
          <p:nvPr/>
        </p:nvSpPr>
        <p:spPr>
          <a:xfrm>
            <a:off x="8664045" y="427056"/>
            <a:ext cx="1591596" cy="4572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Saturday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337450" y="431640"/>
            <a:ext cx="1591596" cy="4572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Sunday</a:t>
            </a:r>
          </a:p>
        </p:txBody>
      </p:sp>
      <p:sp>
        <p:nvSpPr>
          <p:cNvPr id="43" name="Rectangle: Rounded Corners 42"/>
          <p:cNvSpPr/>
          <p:nvPr/>
        </p:nvSpPr>
        <p:spPr>
          <a:xfrm>
            <a:off x="8701161" y="2200770"/>
            <a:ext cx="1591596" cy="67593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/>
              <a:t>Joe              8:30am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TRX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9 members</a:t>
            </a:r>
          </a:p>
        </p:txBody>
      </p:sp>
      <p:sp>
        <p:nvSpPr>
          <p:cNvPr id="78" name="Rectangle: Rounded Corners 77"/>
          <p:cNvSpPr/>
          <p:nvPr/>
        </p:nvSpPr>
        <p:spPr>
          <a:xfrm>
            <a:off x="8716491" y="3851753"/>
            <a:ext cx="1587351" cy="62287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/>
              <a:t>Joe                10:00am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Step Class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233246" y="-121676"/>
            <a:ext cx="80063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i="1" dirty="0"/>
              <a:t>LIVFIT </a:t>
            </a:r>
            <a:r>
              <a:rPr lang="en-US" sz="3800" b="1" i="1"/>
              <a:t>Schedule</a:t>
            </a:r>
            <a:r>
              <a:rPr lang="en-US" sz="1400" b="1" i="1"/>
              <a:t> </a:t>
            </a:r>
            <a:r>
              <a:rPr lang="en-US" sz="1400" b="1" i="1">
                <a:solidFill>
                  <a:srgbClr val="FF0000"/>
                </a:solidFill>
              </a:rPr>
              <a:t>April </a:t>
            </a:r>
            <a:r>
              <a:rPr lang="en-US" sz="1400" b="1" i="1" dirty="0">
                <a:solidFill>
                  <a:srgbClr val="FF0000"/>
                </a:solidFill>
              </a:rPr>
              <a:t>2021</a:t>
            </a:r>
            <a:endParaRPr lang="en-US" sz="1600" b="1" i="1" dirty="0">
              <a:solidFill>
                <a:srgbClr val="FF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93307" y="68911"/>
            <a:ext cx="1592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Livfitarlington.com</a:t>
            </a:r>
          </a:p>
        </p:txBody>
      </p:sp>
      <p:sp>
        <p:nvSpPr>
          <p:cNvPr id="174" name="Rectangle: Rounded Corners 173">
            <a:extLst>
              <a:ext uri="{FF2B5EF4-FFF2-40B4-BE49-F238E27FC236}">
                <a16:creationId xmlns:a16="http://schemas.microsoft.com/office/drawing/2014/main" id="{133D0B34-99A9-49AD-A389-6F1D141BD4B9}"/>
              </a:ext>
            </a:extLst>
          </p:cNvPr>
          <p:cNvSpPr/>
          <p:nvPr/>
        </p:nvSpPr>
        <p:spPr>
          <a:xfrm>
            <a:off x="5325659" y="3877928"/>
            <a:ext cx="1627231" cy="58192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/>
              <a:t>Joe           10:20am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TRX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9 members</a:t>
            </a:r>
          </a:p>
        </p:txBody>
      </p:sp>
      <p:sp>
        <p:nvSpPr>
          <p:cNvPr id="144" name="Oval 143"/>
          <p:cNvSpPr/>
          <p:nvPr/>
        </p:nvSpPr>
        <p:spPr>
          <a:xfrm>
            <a:off x="10109877" y="2657537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25" name="Rectangle: Rounded Corners 24"/>
          <p:cNvSpPr/>
          <p:nvPr/>
        </p:nvSpPr>
        <p:spPr>
          <a:xfrm>
            <a:off x="3606560" y="2212159"/>
            <a:ext cx="1695027" cy="6771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r>
              <a:rPr lang="en-US" sz="1200" dirty="0"/>
              <a:t>Joe                   7:45am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FIT – Functional Interval Training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A596CCA4-26E8-4966-A0E6-4C997022916A}"/>
              </a:ext>
            </a:extLst>
          </p:cNvPr>
          <p:cNvSpPr/>
          <p:nvPr/>
        </p:nvSpPr>
        <p:spPr>
          <a:xfrm>
            <a:off x="6760873" y="4300189"/>
            <a:ext cx="187257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9EF53983-91FE-4592-B333-54D5419BC0C9}"/>
              </a:ext>
            </a:extLst>
          </p:cNvPr>
          <p:cNvSpPr/>
          <p:nvPr/>
        </p:nvSpPr>
        <p:spPr>
          <a:xfrm>
            <a:off x="10425558" y="6269306"/>
            <a:ext cx="1554480" cy="32004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/>
              <a:t>Classes Held in Downstairs Studio</a:t>
            </a:r>
            <a:endParaRPr lang="en-US" sz="1200" b="1" dirty="0"/>
          </a:p>
        </p:txBody>
      </p: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3DD757AF-B419-4462-8A17-B4B4E352E5A3}"/>
              </a:ext>
            </a:extLst>
          </p:cNvPr>
          <p:cNvSpPr/>
          <p:nvPr/>
        </p:nvSpPr>
        <p:spPr>
          <a:xfrm>
            <a:off x="10425558" y="5875465"/>
            <a:ext cx="1554480" cy="3200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/>
              <a:t>Classes Held in Upstairs Studio</a:t>
            </a:r>
            <a:endParaRPr lang="en-US" sz="1200" b="1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AFCD18F-0AB8-4DB3-9327-D7C994557D6A}"/>
              </a:ext>
            </a:extLst>
          </p:cNvPr>
          <p:cNvSpPr/>
          <p:nvPr/>
        </p:nvSpPr>
        <p:spPr>
          <a:xfrm>
            <a:off x="10337450" y="4532684"/>
            <a:ext cx="1773698" cy="226415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1FC593-C742-4334-84D8-E54960BDE315}"/>
              </a:ext>
            </a:extLst>
          </p:cNvPr>
          <p:cNvSpPr txBox="1"/>
          <p:nvPr/>
        </p:nvSpPr>
        <p:spPr>
          <a:xfrm>
            <a:off x="10884441" y="4560272"/>
            <a:ext cx="636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KEY:</a:t>
            </a: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B374083D-8671-4503-A58F-CF70A1A125B0}"/>
              </a:ext>
            </a:extLst>
          </p:cNvPr>
          <p:cNvSpPr/>
          <p:nvPr/>
        </p:nvSpPr>
        <p:spPr>
          <a:xfrm>
            <a:off x="10542455" y="5573320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67924729-6FC0-425F-A498-CE655CCA9076}"/>
              </a:ext>
            </a:extLst>
          </p:cNvPr>
          <p:cNvSpPr/>
          <p:nvPr/>
        </p:nvSpPr>
        <p:spPr>
          <a:xfrm>
            <a:off x="10537060" y="5262100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2</a:t>
            </a: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47DBC12A-4ED3-4942-A426-47DC9CF0EF8B}"/>
              </a:ext>
            </a:extLst>
          </p:cNvPr>
          <p:cNvSpPr/>
          <p:nvPr/>
        </p:nvSpPr>
        <p:spPr>
          <a:xfrm>
            <a:off x="10537060" y="4894741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40D9D3-41E5-471E-9CD2-8CDDF2E33BD9}"/>
              </a:ext>
            </a:extLst>
          </p:cNvPr>
          <p:cNvSpPr txBox="1"/>
          <p:nvPr/>
        </p:nvSpPr>
        <p:spPr>
          <a:xfrm>
            <a:off x="10761542" y="4893487"/>
            <a:ext cx="1308003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b="1" dirty="0"/>
              <a:t>Cardio</a:t>
            </a:r>
          </a:p>
          <a:p>
            <a:pPr>
              <a:lnSpc>
                <a:spcPts val="1000"/>
              </a:lnSpc>
            </a:pPr>
            <a:r>
              <a:rPr lang="en-US" sz="1200" i="1" dirty="0"/>
              <a:t>Burn Calories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5ADBEE38-0F19-413C-ADDE-2F5A8B098BEC}"/>
              </a:ext>
            </a:extLst>
          </p:cNvPr>
          <p:cNvSpPr txBox="1"/>
          <p:nvPr/>
        </p:nvSpPr>
        <p:spPr>
          <a:xfrm>
            <a:off x="10758845" y="5242751"/>
            <a:ext cx="1308003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b="1" dirty="0"/>
              <a:t>Strength</a:t>
            </a:r>
          </a:p>
          <a:p>
            <a:pPr>
              <a:lnSpc>
                <a:spcPts val="1000"/>
              </a:lnSpc>
            </a:pPr>
            <a:r>
              <a:rPr lang="en-US" sz="1200" i="1" dirty="0"/>
              <a:t>Tone-Up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188C8632-6AB7-4BC7-8EFF-DA7B6409CA67}"/>
              </a:ext>
            </a:extLst>
          </p:cNvPr>
          <p:cNvSpPr txBox="1"/>
          <p:nvPr/>
        </p:nvSpPr>
        <p:spPr>
          <a:xfrm>
            <a:off x="10758845" y="5553685"/>
            <a:ext cx="1308003" cy="229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b="1" dirty="0"/>
              <a:t>Special Interest</a:t>
            </a:r>
          </a:p>
        </p:txBody>
      </p:sp>
      <p:sp>
        <p:nvSpPr>
          <p:cNvPr id="125" name="Rectangle: Rounded Corners 124">
            <a:extLst>
              <a:ext uri="{FF2B5EF4-FFF2-40B4-BE49-F238E27FC236}">
                <a16:creationId xmlns:a16="http://schemas.microsoft.com/office/drawing/2014/main" id="{3AEE5A2D-7754-43E5-BBE6-A2DD0AC940AB}"/>
              </a:ext>
            </a:extLst>
          </p:cNvPr>
          <p:cNvSpPr/>
          <p:nvPr/>
        </p:nvSpPr>
        <p:spPr>
          <a:xfrm>
            <a:off x="3658818" y="3090368"/>
            <a:ext cx="1668181" cy="62287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endParaRPr lang="en-US" sz="1200" dirty="0"/>
          </a:p>
          <a:p>
            <a:pPr>
              <a:lnSpc>
                <a:spcPts val="1000"/>
              </a:lnSpc>
            </a:pPr>
            <a:r>
              <a:rPr lang="en-US" sz="1200" dirty="0"/>
              <a:t>Joe                   9:00am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FIT – Functional Interval Training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  <a:p>
            <a:pPr algn="ctr">
              <a:lnSpc>
                <a:spcPts val="1000"/>
              </a:lnSpc>
            </a:pPr>
            <a:endParaRPr lang="en-US" sz="1200" b="1" dirty="0"/>
          </a:p>
        </p:txBody>
      </p:sp>
      <p:sp>
        <p:nvSpPr>
          <p:cNvPr id="186" name="Rectangle: Rounded Corners 185">
            <a:extLst>
              <a:ext uri="{FF2B5EF4-FFF2-40B4-BE49-F238E27FC236}">
                <a16:creationId xmlns:a16="http://schemas.microsoft.com/office/drawing/2014/main" id="{C4277A58-A948-4A03-A44B-71B6C40ED3A2}"/>
              </a:ext>
            </a:extLst>
          </p:cNvPr>
          <p:cNvSpPr/>
          <p:nvPr/>
        </p:nvSpPr>
        <p:spPr>
          <a:xfrm>
            <a:off x="5356534" y="2200771"/>
            <a:ext cx="1591596" cy="67263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ts val="1000"/>
              </a:lnSpc>
            </a:pPr>
            <a:r>
              <a:rPr lang="en-US" sz="1200" dirty="0"/>
              <a:t>Joe                8:30am    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Core</a:t>
            </a:r>
            <a:r>
              <a:rPr lang="en-US" sz="1200" dirty="0"/>
              <a:t>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010C3618-B365-49A7-BAEA-EB2B2ACB53C9}"/>
              </a:ext>
            </a:extLst>
          </p:cNvPr>
          <p:cNvSpPr/>
          <p:nvPr/>
        </p:nvSpPr>
        <p:spPr>
          <a:xfrm>
            <a:off x="6797896" y="2697554"/>
            <a:ext cx="152906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2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B36BFA5-B025-4000-B3E8-945912A7AD8A}"/>
              </a:ext>
            </a:extLst>
          </p:cNvPr>
          <p:cNvSpPr/>
          <p:nvPr/>
        </p:nvSpPr>
        <p:spPr>
          <a:xfrm>
            <a:off x="7094621" y="5077621"/>
            <a:ext cx="3118891" cy="164641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  <a:p>
            <a:r>
              <a:rPr lang="en-US" b="1" dirty="0"/>
              <a:t>Club Hours:</a:t>
            </a:r>
          </a:p>
          <a:p>
            <a:r>
              <a:rPr lang="en-US" sz="1200" dirty="0">
                <a:solidFill>
                  <a:srgbClr val="FF0000"/>
                </a:solidFill>
              </a:rPr>
              <a:t>Monday &amp; Wednesday: 5am-8pm</a:t>
            </a:r>
          </a:p>
          <a:p>
            <a:r>
              <a:rPr lang="en-US" sz="1200" dirty="0">
                <a:solidFill>
                  <a:srgbClr val="FF0000"/>
                </a:solidFill>
              </a:rPr>
              <a:t>Tuesday, Thursday &amp; Friday: 6am-8pm</a:t>
            </a:r>
          </a:p>
          <a:p>
            <a:r>
              <a:rPr lang="en-US" sz="1200" dirty="0">
                <a:solidFill>
                  <a:srgbClr val="FF0000"/>
                </a:solidFill>
              </a:rPr>
              <a:t>Saturdays: 8am-5pm        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Sundays: 8am-3pm</a:t>
            </a:r>
          </a:p>
          <a:p>
            <a:endParaRPr lang="en-US" sz="1200" dirty="0"/>
          </a:p>
          <a:p>
            <a:r>
              <a:rPr lang="en-US" sz="1000" dirty="0"/>
              <a:t>471 Massachusetts Avenue, Arlington ,MA 02474</a:t>
            </a:r>
          </a:p>
          <a:p>
            <a:r>
              <a:rPr lang="en-US" sz="1050" dirty="0"/>
              <a:t>781-643-4300                   livfitarlington1@gmail.com</a:t>
            </a:r>
          </a:p>
          <a:p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E88434C-5C30-49E2-815E-4FDF4A053F49}"/>
              </a:ext>
            </a:extLst>
          </p:cNvPr>
          <p:cNvSpPr/>
          <p:nvPr/>
        </p:nvSpPr>
        <p:spPr>
          <a:xfrm>
            <a:off x="5118707" y="2700156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9905F3B-C5DD-4BA6-9D02-261386BEF6FE}"/>
              </a:ext>
            </a:extLst>
          </p:cNvPr>
          <p:cNvSpPr/>
          <p:nvPr/>
        </p:nvSpPr>
        <p:spPr>
          <a:xfrm>
            <a:off x="5144171" y="3517878"/>
            <a:ext cx="169285" cy="1733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7BC064-1455-46EC-AFD8-6536E7BFFD89}"/>
              </a:ext>
            </a:extLst>
          </p:cNvPr>
          <p:cNvSpPr/>
          <p:nvPr/>
        </p:nvSpPr>
        <p:spPr>
          <a:xfrm>
            <a:off x="10097373" y="4294162"/>
            <a:ext cx="205302" cy="19493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1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EEE9440B-F80B-447A-957B-6358592FBF81}"/>
              </a:ext>
            </a:extLst>
          </p:cNvPr>
          <p:cNvSpPr/>
          <p:nvPr/>
        </p:nvSpPr>
        <p:spPr>
          <a:xfrm>
            <a:off x="140261" y="5444980"/>
            <a:ext cx="3327744" cy="134135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Signing Up For Classes</a:t>
            </a:r>
          </a:p>
          <a:p>
            <a:r>
              <a:rPr lang="en-US" sz="1400" dirty="0"/>
              <a:t>Due to the limit of members that we can have in each class we do require members to sign up in advance.  You can sign up on our website livfitarlington.com  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D2DECB4-D136-45B5-8DCA-20084CF878EA}"/>
              </a:ext>
            </a:extLst>
          </p:cNvPr>
          <p:cNvSpPr/>
          <p:nvPr/>
        </p:nvSpPr>
        <p:spPr>
          <a:xfrm>
            <a:off x="1982188" y="1011395"/>
            <a:ext cx="1591596" cy="6726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ts val="1000"/>
              </a:lnSpc>
            </a:pPr>
            <a:endParaRPr lang="en-US" sz="1200" dirty="0"/>
          </a:p>
          <a:p>
            <a:pPr algn="r">
              <a:lnSpc>
                <a:spcPts val="1000"/>
              </a:lnSpc>
            </a:pPr>
            <a:r>
              <a:rPr lang="en-US" sz="1200" dirty="0"/>
              <a:t>Jacqui                 6:15     am     </a:t>
            </a:r>
          </a:p>
          <a:p>
            <a:pPr algn="ctr">
              <a:lnSpc>
                <a:spcPts val="1000"/>
              </a:lnSpc>
            </a:pPr>
            <a:r>
              <a:rPr lang="en-US" sz="1200" dirty="0"/>
              <a:t>Bootcamp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CBA35CA-9580-43CA-ACBE-F6D6CDA1875D}"/>
              </a:ext>
            </a:extLst>
          </p:cNvPr>
          <p:cNvSpPr/>
          <p:nvPr/>
        </p:nvSpPr>
        <p:spPr>
          <a:xfrm>
            <a:off x="3390905" y="1487492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2AECC83-2707-467F-B236-6016C508834A}"/>
              </a:ext>
            </a:extLst>
          </p:cNvPr>
          <p:cNvSpPr/>
          <p:nvPr/>
        </p:nvSpPr>
        <p:spPr>
          <a:xfrm>
            <a:off x="6985154" y="3090446"/>
            <a:ext cx="1695027" cy="6771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r>
              <a:rPr lang="en-US" sz="1200" dirty="0"/>
              <a:t>Jean                   9:00am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Cardio Combo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8D19941-2E79-42E0-8025-1ECD1D9FAADC}"/>
              </a:ext>
            </a:extLst>
          </p:cNvPr>
          <p:cNvSpPr/>
          <p:nvPr/>
        </p:nvSpPr>
        <p:spPr>
          <a:xfrm>
            <a:off x="5363406" y="1048224"/>
            <a:ext cx="1591596" cy="598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ts val="1000"/>
              </a:lnSpc>
            </a:pPr>
            <a:endParaRPr lang="en-US" sz="1200" dirty="0"/>
          </a:p>
          <a:p>
            <a:pPr algn="r">
              <a:lnSpc>
                <a:spcPts val="1000"/>
              </a:lnSpc>
            </a:pPr>
            <a:r>
              <a:rPr lang="en-US" sz="1200" dirty="0"/>
              <a:t>Jacqui                  6:15     am     </a:t>
            </a:r>
          </a:p>
          <a:p>
            <a:pPr algn="ctr">
              <a:lnSpc>
                <a:spcPts val="1000"/>
              </a:lnSpc>
            </a:pPr>
            <a:r>
              <a:rPr lang="en-US" sz="1200" dirty="0"/>
              <a:t>Bootcamp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792FA46-BDE4-43A8-821D-3C231F85B5A3}"/>
              </a:ext>
            </a:extLst>
          </p:cNvPr>
          <p:cNvSpPr/>
          <p:nvPr/>
        </p:nvSpPr>
        <p:spPr>
          <a:xfrm>
            <a:off x="1911993" y="3057717"/>
            <a:ext cx="1591596" cy="69254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/>
              <a:t>Dara           9:00am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TRX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9 members</a:t>
            </a:r>
          </a:p>
          <a:p>
            <a:pPr algn="ctr">
              <a:lnSpc>
                <a:spcPts val="1000"/>
              </a:lnSpc>
            </a:pP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7929014-17D5-4F30-A1B3-37692CD0398E}"/>
              </a:ext>
            </a:extLst>
          </p:cNvPr>
          <p:cNvSpPr/>
          <p:nvPr/>
        </p:nvSpPr>
        <p:spPr>
          <a:xfrm>
            <a:off x="257515" y="3046192"/>
            <a:ext cx="1525952" cy="7112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/>
              <a:t>Dara           9:00am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Power Sculpt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  <a:p>
            <a:pPr algn="ctr">
              <a:lnSpc>
                <a:spcPts val="1000"/>
              </a:lnSpc>
            </a:pP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034F284-6A58-4B85-9FE2-81653F9E7A93}"/>
              </a:ext>
            </a:extLst>
          </p:cNvPr>
          <p:cNvSpPr/>
          <p:nvPr/>
        </p:nvSpPr>
        <p:spPr>
          <a:xfrm>
            <a:off x="1550517" y="3580502"/>
            <a:ext cx="152906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93FB97E-1EBC-40CE-AC48-E9779F4AA6E9}"/>
              </a:ext>
            </a:extLst>
          </p:cNvPr>
          <p:cNvSpPr/>
          <p:nvPr/>
        </p:nvSpPr>
        <p:spPr>
          <a:xfrm>
            <a:off x="3285125" y="3567385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3E31DBA-9FFF-44A3-A342-ECABE9B24096}"/>
              </a:ext>
            </a:extLst>
          </p:cNvPr>
          <p:cNvSpPr/>
          <p:nvPr/>
        </p:nvSpPr>
        <p:spPr>
          <a:xfrm>
            <a:off x="5346707" y="3079880"/>
            <a:ext cx="1591596" cy="6011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/>
              <a:t>Joe           9:35am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TRX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9 members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7EB6448-000A-4A26-97D0-626DF180B215}"/>
              </a:ext>
            </a:extLst>
          </p:cNvPr>
          <p:cNvSpPr/>
          <p:nvPr/>
        </p:nvSpPr>
        <p:spPr>
          <a:xfrm>
            <a:off x="6734376" y="3515009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AA99C464-16E3-4534-82BD-8F85CF84BA01}"/>
              </a:ext>
            </a:extLst>
          </p:cNvPr>
          <p:cNvSpPr/>
          <p:nvPr/>
        </p:nvSpPr>
        <p:spPr>
          <a:xfrm>
            <a:off x="8716491" y="3086698"/>
            <a:ext cx="1591596" cy="55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/>
              <a:t>Joe              9:15am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TRX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9 members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A967AB9-7F2C-4CBF-A081-5D5A3CA70D43}"/>
              </a:ext>
            </a:extLst>
          </p:cNvPr>
          <p:cNvSpPr/>
          <p:nvPr/>
        </p:nvSpPr>
        <p:spPr>
          <a:xfrm>
            <a:off x="10125107" y="3484986"/>
            <a:ext cx="186246" cy="15514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FFCB928B-AB04-4431-97F1-CFB4901FABAB}"/>
              </a:ext>
            </a:extLst>
          </p:cNvPr>
          <p:cNvSpPr/>
          <p:nvPr/>
        </p:nvSpPr>
        <p:spPr>
          <a:xfrm>
            <a:off x="6775751" y="1518113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3C169576-724C-40D3-9D9B-C334F1001B95}"/>
              </a:ext>
            </a:extLst>
          </p:cNvPr>
          <p:cNvSpPr/>
          <p:nvPr/>
        </p:nvSpPr>
        <p:spPr>
          <a:xfrm>
            <a:off x="8472760" y="3574475"/>
            <a:ext cx="205302" cy="19493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1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640EF95-A574-477C-A1C1-01DC1A73DDF9}"/>
              </a:ext>
            </a:extLst>
          </p:cNvPr>
          <p:cNvSpPr/>
          <p:nvPr/>
        </p:nvSpPr>
        <p:spPr>
          <a:xfrm>
            <a:off x="10336220" y="1023996"/>
            <a:ext cx="1591596" cy="7074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ts val="1000"/>
              </a:lnSpc>
            </a:pPr>
            <a:r>
              <a:rPr lang="en-US" sz="1200" dirty="0"/>
              <a:t>Jacqui                  8:15     am     </a:t>
            </a:r>
          </a:p>
          <a:p>
            <a:pPr algn="ctr">
              <a:lnSpc>
                <a:spcPts val="1000"/>
              </a:lnSpc>
            </a:pPr>
            <a:r>
              <a:rPr lang="en-US" sz="1200" dirty="0"/>
              <a:t>Bootcamp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39BEA66-0003-4C4A-B768-5A7D3AB22FA4}"/>
              </a:ext>
            </a:extLst>
          </p:cNvPr>
          <p:cNvSpPr/>
          <p:nvPr/>
        </p:nvSpPr>
        <p:spPr>
          <a:xfrm>
            <a:off x="11744936" y="1548537"/>
            <a:ext cx="182880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5E0A5D86-A7DF-46B5-8E22-FA98CBC4D579}"/>
              </a:ext>
            </a:extLst>
          </p:cNvPr>
          <p:cNvSpPr/>
          <p:nvPr/>
        </p:nvSpPr>
        <p:spPr>
          <a:xfrm>
            <a:off x="1884669" y="4554933"/>
            <a:ext cx="1695027" cy="6771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>
                <a:solidFill>
                  <a:srgbClr val="FF0000"/>
                </a:solidFill>
              </a:rPr>
              <a:t>Starting on April 6</a:t>
            </a:r>
            <a:r>
              <a:rPr lang="en-US" sz="1200" baseline="30000" dirty="0">
                <a:solidFill>
                  <a:srgbClr val="FF0000"/>
                </a:solidFill>
              </a:rPr>
              <a:t>th</a:t>
            </a:r>
            <a:endParaRPr lang="en-US" sz="1200" dirty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</a:pPr>
            <a:r>
              <a:rPr lang="en-US" sz="1200" dirty="0"/>
              <a:t>Jean                   6:00pm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Cardio Combo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12 members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76F08CB-6700-44F9-8C6A-9F3FFAE1A701}"/>
              </a:ext>
            </a:extLst>
          </p:cNvPr>
          <p:cNvSpPr/>
          <p:nvPr/>
        </p:nvSpPr>
        <p:spPr>
          <a:xfrm>
            <a:off x="3330812" y="5067165"/>
            <a:ext cx="205302" cy="19493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1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D3414770-AD4D-487E-A3D1-525E7E8067E4}"/>
              </a:ext>
            </a:extLst>
          </p:cNvPr>
          <p:cNvSpPr/>
          <p:nvPr/>
        </p:nvSpPr>
        <p:spPr>
          <a:xfrm>
            <a:off x="3630632" y="4554933"/>
            <a:ext cx="1695027" cy="6771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>
                <a:solidFill>
                  <a:srgbClr val="FF0000"/>
                </a:solidFill>
              </a:rPr>
              <a:t>Starting on April 7</a:t>
            </a:r>
            <a:r>
              <a:rPr lang="en-US" sz="1200" baseline="30000" dirty="0">
                <a:solidFill>
                  <a:srgbClr val="FF0000"/>
                </a:solidFill>
              </a:rPr>
              <a:t>th</a:t>
            </a:r>
            <a:endParaRPr lang="en-US" sz="1200" dirty="0"/>
          </a:p>
          <a:p>
            <a:pPr>
              <a:lnSpc>
                <a:spcPts val="1000"/>
              </a:lnSpc>
            </a:pPr>
            <a:r>
              <a:rPr lang="en-US" sz="1200" dirty="0"/>
              <a:t>Moe                   6:30pm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Zumba 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Limit to 10 members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DAC13D84-0A75-4B3E-B20E-ED4513175137}"/>
              </a:ext>
            </a:extLst>
          </p:cNvPr>
          <p:cNvSpPr/>
          <p:nvPr/>
        </p:nvSpPr>
        <p:spPr>
          <a:xfrm>
            <a:off x="5135184" y="5059420"/>
            <a:ext cx="187257" cy="1828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3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1C8EBE77-27E1-4BC2-B884-47CC4B5F09CD}"/>
              </a:ext>
            </a:extLst>
          </p:cNvPr>
          <p:cNvSpPr/>
          <p:nvPr/>
        </p:nvSpPr>
        <p:spPr>
          <a:xfrm>
            <a:off x="3606930" y="3812157"/>
            <a:ext cx="1668181" cy="58192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lang="en-US" sz="1200" dirty="0">
                <a:solidFill>
                  <a:srgbClr val="FF0000"/>
                </a:solidFill>
              </a:rPr>
              <a:t>Starting on April 7</a:t>
            </a:r>
            <a:r>
              <a:rPr lang="en-US" sz="1200" baseline="30000" dirty="0">
                <a:solidFill>
                  <a:srgbClr val="FF0000"/>
                </a:solidFill>
              </a:rPr>
              <a:t>th</a:t>
            </a:r>
            <a:endParaRPr lang="en-US" sz="1200" dirty="0"/>
          </a:p>
          <a:p>
            <a:pPr>
              <a:lnSpc>
                <a:spcPts val="1000"/>
              </a:lnSpc>
            </a:pPr>
            <a:r>
              <a:rPr lang="en-US" sz="1200" dirty="0"/>
              <a:t>Joe                   9:00am</a:t>
            </a:r>
          </a:p>
          <a:p>
            <a:pPr algn="ctr">
              <a:lnSpc>
                <a:spcPts val="1000"/>
              </a:lnSpc>
            </a:pPr>
            <a:r>
              <a:rPr lang="en-US" sz="1200" b="1" dirty="0"/>
              <a:t>Walking Class</a:t>
            </a:r>
          </a:p>
          <a:p>
            <a:pPr algn="ctr">
              <a:lnSpc>
                <a:spcPts val="1000"/>
              </a:lnSpc>
            </a:pPr>
            <a:endParaRPr lang="en-US" sz="1200" b="1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F96E84D-9B18-4E42-B710-A456B773D631}"/>
              </a:ext>
            </a:extLst>
          </p:cNvPr>
          <p:cNvSpPr/>
          <p:nvPr/>
        </p:nvSpPr>
        <p:spPr>
          <a:xfrm>
            <a:off x="5089964" y="4189643"/>
            <a:ext cx="205302" cy="19493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en-US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6059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AFDA0FA-D03F-4D69-8FCE-A22F4C4A0B4E}"/>
              </a:ext>
            </a:extLst>
          </p:cNvPr>
          <p:cNvSpPr txBox="1"/>
          <p:nvPr/>
        </p:nvSpPr>
        <p:spPr>
          <a:xfrm>
            <a:off x="2726014" y="476317"/>
            <a:ext cx="5984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Strength: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Core-</a:t>
            </a:r>
            <a:r>
              <a:rPr lang="en-US" dirty="0"/>
              <a:t> Floor routine focusing on abdominal, back and hips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17DB5A-3F37-49A7-A057-488E7B745888}"/>
              </a:ext>
            </a:extLst>
          </p:cNvPr>
          <p:cNvSpPr txBox="1"/>
          <p:nvPr/>
        </p:nvSpPr>
        <p:spPr>
          <a:xfrm>
            <a:off x="3208614" y="1652576"/>
            <a:ext cx="83496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/>
              <a:t>		</a:t>
            </a:r>
            <a:r>
              <a:rPr lang="en-US" b="1" u="sng" dirty="0"/>
              <a:t>Special Interest: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/>
              <a:t>TRX-</a:t>
            </a:r>
            <a:r>
              <a:rPr lang="en-US" dirty="0"/>
              <a:t> Suspension </a:t>
            </a:r>
            <a:r>
              <a:rPr lang="en-US" u="sng" dirty="0"/>
              <a:t>training u</a:t>
            </a:r>
            <a:r>
              <a:rPr lang="en-US" dirty="0"/>
              <a:t>sing straps to propel body weight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/>
              <a:t>FIT (Functional Interval Strength Training)</a:t>
            </a:r>
            <a:r>
              <a:rPr lang="en-US" dirty="0"/>
              <a:t> – Weights, legs, cardio and core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/>
              <a:t>Power Sculpt </a:t>
            </a:r>
            <a:r>
              <a:rPr lang="en-US" dirty="0"/>
              <a:t>–mix of Pilates, dance and ballet using small movements and weights – no dance experience needed.  Wear sneakers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FF1552-3E6C-47D4-9160-58F2180C9615}"/>
              </a:ext>
            </a:extLst>
          </p:cNvPr>
          <p:cNvSpPr txBox="1"/>
          <p:nvPr/>
        </p:nvSpPr>
        <p:spPr>
          <a:xfrm>
            <a:off x="2840314" y="3105834"/>
            <a:ext cx="5984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Cardio: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Cardio Comb-</a:t>
            </a:r>
            <a:r>
              <a:rPr lang="en-US" dirty="0"/>
              <a:t> Cardio class with weights</a:t>
            </a:r>
          </a:p>
        </p:txBody>
      </p:sp>
    </p:spTree>
    <p:extLst>
      <p:ext uri="{BB962C8B-B14F-4D97-AF65-F5344CB8AC3E}">
        <p14:creationId xmlns:p14="http://schemas.microsoft.com/office/powerpoint/2010/main" val="1947173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5418</TotalTime>
  <Words>342</Words>
  <Application>Microsoft Office PowerPoint</Application>
  <PresentationFormat>Widescreen</PresentationFormat>
  <Paragraphs>114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Cronin</dc:creator>
  <cp:lastModifiedBy>Lawrence Cronin</cp:lastModifiedBy>
  <cp:revision>240</cp:revision>
  <cp:lastPrinted>2021-03-23T16:38:29Z</cp:lastPrinted>
  <dcterms:created xsi:type="dcterms:W3CDTF">2017-02-10T21:25:46Z</dcterms:created>
  <dcterms:modified xsi:type="dcterms:W3CDTF">2021-03-23T16:39:05Z</dcterms:modified>
</cp:coreProperties>
</file>