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5" r:id="rId15"/>
    <p:sldId id="269" r:id="rId16"/>
    <p:sldId id="270" r:id="rId17"/>
    <p:sldId id="286" r:id="rId18"/>
    <p:sldId id="288" r:id="rId19"/>
    <p:sldId id="271" r:id="rId20"/>
    <p:sldId id="272" r:id="rId21"/>
    <p:sldId id="273" r:id="rId22"/>
    <p:sldId id="274" r:id="rId23"/>
    <p:sldId id="275" r:id="rId24"/>
    <p:sldId id="276" r:id="rId25"/>
    <p:sldId id="277" r:id="rId26"/>
    <p:sldId id="278" r:id="rId27"/>
    <p:sldId id="279" r:id="rId28"/>
    <p:sldId id="280" r:id="rId29"/>
    <p:sldId id="281" r:id="rId30"/>
    <p:sldId id="283" r:id="rId31"/>
    <p:sldId id="282" r:id="rId32"/>
    <p:sldId id="284" r:id="rId3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2020-01-01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565F6C"/>
                </a:solidFill>
                <a:latin typeface="Century Schoolbook"/>
                <a:cs typeface="Century Schoolbook"/>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2020-01-01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565F6C"/>
                </a:solidFill>
                <a:latin typeface="Century Schoolbook"/>
                <a:cs typeface="Century Schoolbook"/>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2020-01-01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565F6C"/>
                </a:solidFill>
                <a:latin typeface="Century Schoolbook"/>
                <a:cs typeface="Century Schoolboo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2020-01-01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42975" y="0"/>
            <a:ext cx="47625" cy="6858000"/>
          </a:xfrm>
          <a:custGeom>
            <a:avLst/>
            <a:gdLst/>
            <a:ahLst/>
            <a:cxnLst/>
            <a:rect l="l" t="t" r="r" b="b"/>
            <a:pathLst>
              <a:path w="47625" h="6858000">
                <a:moveTo>
                  <a:pt x="0" y="6858000"/>
                </a:moveTo>
                <a:lnTo>
                  <a:pt x="47625" y="6858000"/>
                </a:lnTo>
                <a:lnTo>
                  <a:pt x="47625" y="0"/>
                </a:lnTo>
                <a:lnTo>
                  <a:pt x="0" y="0"/>
                </a:lnTo>
                <a:lnTo>
                  <a:pt x="0" y="6858000"/>
                </a:lnTo>
                <a:close/>
              </a:path>
            </a:pathLst>
          </a:custGeom>
          <a:solidFill>
            <a:srgbClr val="FDC3AD">
              <a:alpha val="54116"/>
            </a:srgbClr>
          </a:solidFill>
        </p:spPr>
        <p:txBody>
          <a:bodyPr wrap="square" lIns="0" tIns="0" rIns="0" bIns="0" rtlCol="0"/>
          <a:lstStyle/>
          <a:p>
            <a:endParaRPr/>
          </a:p>
        </p:txBody>
      </p:sp>
      <p:sp>
        <p:nvSpPr>
          <p:cNvPr id="17" name="bk object 17"/>
          <p:cNvSpPr/>
          <p:nvPr/>
        </p:nvSpPr>
        <p:spPr>
          <a:xfrm>
            <a:off x="882688" y="0"/>
            <a:ext cx="3175" cy="6858000"/>
          </a:xfrm>
          <a:custGeom>
            <a:avLst/>
            <a:gdLst/>
            <a:ahLst/>
            <a:cxnLst/>
            <a:rect l="l" t="t" r="r" b="b"/>
            <a:pathLst>
              <a:path w="3175" h="6858000">
                <a:moveTo>
                  <a:pt x="0" y="6858000"/>
                </a:moveTo>
                <a:lnTo>
                  <a:pt x="3136" y="6858000"/>
                </a:lnTo>
                <a:lnTo>
                  <a:pt x="3136" y="0"/>
                </a:lnTo>
                <a:lnTo>
                  <a:pt x="0" y="0"/>
                </a:lnTo>
                <a:lnTo>
                  <a:pt x="0" y="6858000"/>
                </a:lnTo>
                <a:close/>
              </a:path>
            </a:pathLst>
          </a:custGeom>
          <a:solidFill>
            <a:srgbClr val="FDC3AD">
              <a:alpha val="54116"/>
            </a:srgbClr>
          </a:solidFill>
        </p:spPr>
        <p:txBody>
          <a:bodyPr wrap="square" lIns="0" tIns="0" rIns="0" bIns="0" rtlCol="0"/>
          <a:lstStyle/>
          <a:p>
            <a:endParaRPr/>
          </a:p>
        </p:txBody>
      </p:sp>
      <p:sp>
        <p:nvSpPr>
          <p:cNvPr id="18" name="bk object 18"/>
          <p:cNvSpPr/>
          <p:nvPr/>
        </p:nvSpPr>
        <p:spPr>
          <a:xfrm>
            <a:off x="381000" y="0"/>
            <a:ext cx="445134" cy="6858000"/>
          </a:xfrm>
          <a:custGeom>
            <a:avLst/>
            <a:gdLst/>
            <a:ahLst/>
            <a:cxnLst/>
            <a:rect l="l" t="t" r="r" b="b"/>
            <a:pathLst>
              <a:path w="445134" h="6858000">
                <a:moveTo>
                  <a:pt x="0" y="6858000"/>
                </a:moveTo>
                <a:lnTo>
                  <a:pt x="444538" y="6858000"/>
                </a:lnTo>
                <a:lnTo>
                  <a:pt x="444538" y="0"/>
                </a:lnTo>
                <a:lnTo>
                  <a:pt x="0" y="0"/>
                </a:lnTo>
                <a:lnTo>
                  <a:pt x="0" y="6858000"/>
                </a:lnTo>
                <a:close/>
              </a:path>
            </a:pathLst>
          </a:custGeom>
          <a:solidFill>
            <a:srgbClr val="FDC3AD">
              <a:alpha val="54116"/>
            </a:srgbClr>
          </a:solidFill>
        </p:spPr>
        <p:txBody>
          <a:bodyPr wrap="square" lIns="0" tIns="0" rIns="0" bIns="0" rtlCol="0"/>
          <a:lstStyle/>
          <a:p>
            <a:endParaRPr/>
          </a:p>
        </p:txBody>
      </p:sp>
      <p:sp>
        <p:nvSpPr>
          <p:cNvPr id="19" name="bk object 19"/>
          <p:cNvSpPr/>
          <p:nvPr/>
        </p:nvSpPr>
        <p:spPr>
          <a:xfrm>
            <a:off x="276339" y="0"/>
            <a:ext cx="104775" cy="6858000"/>
          </a:xfrm>
          <a:custGeom>
            <a:avLst/>
            <a:gdLst/>
            <a:ahLst/>
            <a:cxnLst/>
            <a:rect l="l" t="t" r="r" b="b"/>
            <a:pathLst>
              <a:path w="104775" h="6858000">
                <a:moveTo>
                  <a:pt x="0" y="6858000"/>
                </a:moveTo>
                <a:lnTo>
                  <a:pt x="104664" y="6858000"/>
                </a:lnTo>
                <a:lnTo>
                  <a:pt x="104664" y="0"/>
                </a:lnTo>
                <a:lnTo>
                  <a:pt x="0" y="0"/>
                </a:lnTo>
                <a:lnTo>
                  <a:pt x="0" y="6858000"/>
                </a:lnTo>
                <a:close/>
              </a:path>
            </a:pathLst>
          </a:custGeom>
          <a:solidFill>
            <a:srgbClr val="FFD9CE">
              <a:alpha val="36077"/>
            </a:srgbClr>
          </a:solidFill>
        </p:spPr>
        <p:txBody>
          <a:bodyPr wrap="square" lIns="0" tIns="0" rIns="0" bIns="0" rtlCol="0"/>
          <a:lstStyle/>
          <a:p>
            <a:endParaRPr/>
          </a:p>
        </p:txBody>
      </p:sp>
      <p:sp>
        <p:nvSpPr>
          <p:cNvPr id="20" name="bk object 20"/>
          <p:cNvSpPr/>
          <p:nvPr/>
        </p:nvSpPr>
        <p:spPr>
          <a:xfrm>
            <a:off x="990600" y="0"/>
            <a:ext cx="151130" cy="6858000"/>
          </a:xfrm>
          <a:custGeom>
            <a:avLst/>
            <a:gdLst/>
            <a:ahLst/>
            <a:cxnLst/>
            <a:rect l="l" t="t" r="r" b="b"/>
            <a:pathLst>
              <a:path w="151130" h="6858000">
                <a:moveTo>
                  <a:pt x="0" y="6858000"/>
                </a:moveTo>
                <a:lnTo>
                  <a:pt x="150723" y="6858000"/>
                </a:lnTo>
                <a:lnTo>
                  <a:pt x="150723" y="0"/>
                </a:lnTo>
                <a:lnTo>
                  <a:pt x="0" y="0"/>
                </a:lnTo>
                <a:lnTo>
                  <a:pt x="0" y="6858000"/>
                </a:lnTo>
                <a:close/>
              </a:path>
            </a:pathLst>
          </a:custGeom>
          <a:solidFill>
            <a:srgbClr val="FFD9CE">
              <a:alpha val="70195"/>
            </a:srgbClr>
          </a:solidFill>
        </p:spPr>
        <p:txBody>
          <a:bodyPr wrap="square" lIns="0" tIns="0" rIns="0" bIns="0" rtlCol="0"/>
          <a:lstStyle/>
          <a:p>
            <a:endParaRPr/>
          </a:p>
        </p:txBody>
      </p:sp>
      <p:sp>
        <p:nvSpPr>
          <p:cNvPr id="21" name="bk object 21"/>
          <p:cNvSpPr/>
          <p:nvPr/>
        </p:nvSpPr>
        <p:spPr>
          <a:xfrm>
            <a:off x="1295400" y="0"/>
            <a:ext cx="76200" cy="6858000"/>
          </a:xfrm>
          <a:custGeom>
            <a:avLst/>
            <a:gdLst/>
            <a:ahLst/>
            <a:cxnLst/>
            <a:rect l="l" t="t" r="r" b="b"/>
            <a:pathLst>
              <a:path w="76200" h="6858000">
                <a:moveTo>
                  <a:pt x="0" y="6858000"/>
                </a:moveTo>
                <a:lnTo>
                  <a:pt x="76200" y="6858000"/>
                </a:lnTo>
                <a:lnTo>
                  <a:pt x="76200" y="0"/>
                </a:lnTo>
                <a:lnTo>
                  <a:pt x="0" y="0"/>
                </a:lnTo>
                <a:lnTo>
                  <a:pt x="0" y="6858000"/>
                </a:lnTo>
                <a:close/>
              </a:path>
            </a:pathLst>
          </a:custGeom>
          <a:solidFill>
            <a:srgbClr val="FFECE8">
              <a:alpha val="70979"/>
            </a:srgbClr>
          </a:solidFill>
        </p:spPr>
        <p:txBody>
          <a:bodyPr wrap="square" lIns="0" tIns="0" rIns="0" bIns="0" rtlCol="0"/>
          <a:lstStyle/>
          <a:p>
            <a:endParaRPr/>
          </a:p>
        </p:txBody>
      </p:sp>
      <p:sp>
        <p:nvSpPr>
          <p:cNvPr id="22" name="bk object 22"/>
          <p:cNvSpPr/>
          <p:nvPr/>
        </p:nvSpPr>
        <p:spPr>
          <a:xfrm>
            <a:off x="1141323" y="0"/>
            <a:ext cx="78105" cy="6858000"/>
          </a:xfrm>
          <a:custGeom>
            <a:avLst/>
            <a:gdLst/>
            <a:ahLst/>
            <a:cxnLst/>
            <a:rect l="l" t="t" r="r" b="b"/>
            <a:pathLst>
              <a:path w="78105" h="6858000">
                <a:moveTo>
                  <a:pt x="0" y="6858000"/>
                </a:moveTo>
                <a:lnTo>
                  <a:pt x="77876" y="6858000"/>
                </a:lnTo>
                <a:lnTo>
                  <a:pt x="77876" y="0"/>
                </a:lnTo>
                <a:lnTo>
                  <a:pt x="0" y="0"/>
                </a:lnTo>
                <a:lnTo>
                  <a:pt x="0" y="6858000"/>
                </a:lnTo>
                <a:close/>
              </a:path>
            </a:pathLst>
          </a:custGeom>
          <a:solidFill>
            <a:srgbClr val="FFECE8">
              <a:alpha val="70979"/>
            </a:srgbClr>
          </a:solidFill>
        </p:spPr>
        <p:txBody>
          <a:bodyPr wrap="square" lIns="0" tIns="0" rIns="0" bIns="0" rtlCol="0"/>
          <a:lstStyle/>
          <a:p>
            <a:endParaRPr/>
          </a:p>
        </p:txBody>
      </p:sp>
      <p:sp>
        <p:nvSpPr>
          <p:cNvPr id="23" name="bk object 23"/>
          <p:cNvSpPr/>
          <p:nvPr/>
        </p:nvSpPr>
        <p:spPr>
          <a:xfrm>
            <a:off x="106343" y="0"/>
            <a:ext cx="0" cy="6858000"/>
          </a:xfrm>
          <a:custGeom>
            <a:avLst/>
            <a:gdLst/>
            <a:ahLst/>
            <a:cxnLst/>
            <a:rect l="l" t="t" r="r" b="b"/>
            <a:pathLst>
              <a:path h="6858000">
                <a:moveTo>
                  <a:pt x="0" y="0"/>
                </a:moveTo>
                <a:lnTo>
                  <a:pt x="0" y="6857999"/>
                </a:lnTo>
              </a:path>
            </a:pathLst>
          </a:custGeom>
          <a:ln w="57150">
            <a:solidFill>
              <a:srgbClr val="FDC3AD"/>
            </a:solidFill>
          </a:ln>
        </p:spPr>
        <p:txBody>
          <a:bodyPr wrap="square" lIns="0" tIns="0" rIns="0" bIns="0" rtlCol="0"/>
          <a:lstStyle/>
          <a:p>
            <a:endParaRPr/>
          </a:p>
        </p:txBody>
      </p:sp>
      <p:sp>
        <p:nvSpPr>
          <p:cNvPr id="24" name="bk object 24"/>
          <p:cNvSpPr/>
          <p:nvPr/>
        </p:nvSpPr>
        <p:spPr>
          <a:xfrm>
            <a:off x="885825" y="0"/>
            <a:ext cx="57150" cy="6858000"/>
          </a:xfrm>
          <a:custGeom>
            <a:avLst/>
            <a:gdLst/>
            <a:ahLst/>
            <a:cxnLst/>
            <a:rect l="l" t="t" r="r" b="b"/>
            <a:pathLst>
              <a:path w="57150" h="6858000">
                <a:moveTo>
                  <a:pt x="0" y="6857999"/>
                </a:moveTo>
                <a:lnTo>
                  <a:pt x="57150" y="6857999"/>
                </a:lnTo>
                <a:lnTo>
                  <a:pt x="57150" y="0"/>
                </a:lnTo>
                <a:lnTo>
                  <a:pt x="0" y="0"/>
                </a:lnTo>
                <a:lnTo>
                  <a:pt x="0" y="6857999"/>
                </a:lnTo>
                <a:close/>
              </a:path>
            </a:pathLst>
          </a:custGeom>
          <a:solidFill>
            <a:srgbClr val="FFECE8"/>
          </a:solidFill>
        </p:spPr>
        <p:txBody>
          <a:bodyPr wrap="square" lIns="0" tIns="0" rIns="0" bIns="0" rtlCol="0"/>
          <a:lstStyle/>
          <a:p>
            <a:endParaRPr/>
          </a:p>
        </p:txBody>
      </p:sp>
      <p:sp>
        <p:nvSpPr>
          <p:cNvPr id="25" name="bk object 25"/>
          <p:cNvSpPr/>
          <p:nvPr/>
        </p:nvSpPr>
        <p:spPr>
          <a:xfrm>
            <a:off x="825538" y="0"/>
            <a:ext cx="57150" cy="6858000"/>
          </a:xfrm>
          <a:custGeom>
            <a:avLst/>
            <a:gdLst/>
            <a:ahLst/>
            <a:cxnLst/>
            <a:rect l="l" t="t" r="r" b="b"/>
            <a:pathLst>
              <a:path w="57150" h="6858000">
                <a:moveTo>
                  <a:pt x="0" y="6857999"/>
                </a:moveTo>
                <a:lnTo>
                  <a:pt x="57150" y="6857999"/>
                </a:lnTo>
                <a:lnTo>
                  <a:pt x="57150" y="0"/>
                </a:lnTo>
                <a:lnTo>
                  <a:pt x="0" y="0"/>
                </a:lnTo>
                <a:lnTo>
                  <a:pt x="0" y="6857999"/>
                </a:lnTo>
                <a:close/>
              </a:path>
            </a:pathLst>
          </a:custGeom>
          <a:solidFill>
            <a:srgbClr val="FDC3AD"/>
          </a:solidFill>
        </p:spPr>
        <p:txBody>
          <a:bodyPr wrap="square" lIns="0" tIns="0" rIns="0" bIns="0" rtlCol="0"/>
          <a:lstStyle/>
          <a:p>
            <a:endParaRPr/>
          </a:p>
        </p:txBody>
      </p:sp>
      <p:sp>
        <p:nvSpPr>
          <p:cNvPr id="26" name="bk object 26"/>
          <p:cNvSpPr/>
          <p:nvPr/>
        </p:nvSpPr>
        <p:spPr>
          <a:xfrm>
            <a:off x="1726692" y="0"/>
            <a:ext cx="0" cy="6858000"/>
          </a:xfrm>
          <a:custGeom>
            <a:avLst/>
            <a:gdLst/>
            <a:ahLst/>
            <a:cxnLst/>
            <a:rect l="l" t="t" r="r" b="b"/>
            <a:pathLst>
              <a:path h="6858000">
                <a:moveTo>
                  <a:pt x="0" y="0"/>
                </a:moveTo>
                <a:lnTo>
                  <a:pt x="0" y="6857999"/>
                </a:lnTo>
              </a:path>
            </a:pathLst>
          </a:custGeom>
          <a:ln w="28575">
            <a:solidFill>
              <a:srgbClr val="FDC3AD"/>
            </a:solidFill>
          </a:ln>
        </p:spPr>
        <p:txBody>
          <a:bodyPr wrap="square" lIns="0" tIns="0" rIns="0" bIns="0" rtlCol="0"/>
          <a:lstStyle/>
          <a:p>
            <a:endParaRPr/>
          </a:p>
        </p:txBody>
      </p:sp>
      <p:sp>
        <p:nvSpPr>
          <p:cNvPr id="27" name="bk object 27"/>
          <p:cNvSpPr/>
          <p:nvPr/>
        </p:nvSpPr>
        <p:spPr>
          <a:xfrm>
            <a:off x="1066800" y="0"/>
            <a:ext cx="0" cy="6858000"/>
          </a:xfrm>
          <a:custGeom>
            <a:avLst/>
            <a:gdLst/>
            <a:ahLst/>
            <a:cxnLst/>
            <a:rect l="l" t="t" r="r" b="b"/>
            <a:pathLst>
              <a:path h="6858000">
                <a:moveTo>
                  <a:pt x="0" y="0"/>
                </a:moveTo>
                <a:lnTo>
                  <a:pt x="0" y="6857999"/>
                </a:lnTo>
              </a:path>
            </a:pathLst>
          </a:custGeom>
          <a:ln w="9525">
            <a:solidFill>
              <a:srgbClr val="FDC3AD"/>
            </a:solidFill>
          </a:ln>
        </p:spPr>
        <p:txBody>
          <a:bodyPr wrap="square" lIns="0" tIns="0" rIns="0" bIns="0" rtlCol="0"/>
          <a:lstStyle/>
          <a:p>
            <a:endParaRPr/>
          </a:p>
        </p:txBody>
      </p:sp>
      <p:sp>
        <p:nvSpPr>
          <p:cNvPr id="28" name="bk object 28"/>
          <p:cNvSpPr/>
          <p:nvPr/>
        </p:nvSpPr>
        <p:spPr>
          <a:xfrm>
            <a:off x="9125331" y="0"/>
            <a:ext cx="0" cy="6858000"/>
          </a:xfrm>
          <a:custGeom>
            <a:avLst/>
            <a:gdLst/>
            <a:ahLst/>
            <a:cxnLst/>
            <a:rect l="l" t="t" r="r" b="b"/>
            <a:pathLst>
              <a:path h="6858000">
                <a:moveTo>
                  <a:pt x="0" y="0"/>
                </a:moveTo>
                <a:lnTo>
                  <a:pt x="0" y="6857996"/>
                </a:lnTo>
              </a:path>
            </a:pathLst>
          </a:custGeom>
          <a:ln w="34290">
            <a:solidFill>
              <a:srgbClr val="FDC3AD"/>
            </a:solidFill>
          </a:ln>
        </p:spPr>
        <p:txBody>
          <a:bodyPr wrap="square" lIns="0" tIns="0" rIns="0" bIns="0" rtlCol="0"/>
          <a:lstStyle/>
          <a:p>
            <a:endParaRPr/>
          </a:p>
        </p:txBody>
      </p:sp>
      <p:sp>
        <p:nvSpPr>
          <p:cNvPr id="29" name="bk object 29"/>
          <p:cNvSpPr/>
          <p:nvPr/>
        </p:nvSpPr>
        <p:spPr>
          <a:xfrm>
            <a:off x="9091041" y="0"/>
            <a:ext cx="0" cy="6858000"/>
          </a:xfrm>
          <a:custGeom>
            <a:avLst/>
            <a:gdLst/>
            <a:ahLst/>
            <a:cxnLst/>
            <a:rect l="l" t="t" r="r" b="b"/>
            <a:pathLst>
              <a:path h="6858000">
                <a:moveTo>
                  <a:pt x="0" y="0"/>
                </a:moveTo>
                <a:lnTo>
                  <a:pt x="0" y="6857996"/>
                </a:lnTo>
              </a:path>
            </a:pathLst>
          </a:custGeom>
          <a:ln w="11429">
            <a:solidFill>
              <a:srgbClr val="FDC3AD"/>
            </a:solidFill>
          </a:ln>
        </p:spPr>
        <p:txBody>
          <a:bodyPr wrap="square" lIns="0" tIns="0" rIns="0" bIns="0" rtlCol="0"/>
          <a:lstStyle/>
          <a:p>
            <a:endParaRPr/>
          </a:p>
        </p:txBody>
      </p:sp>
      <p:sp>
        <p:nvSpPr>
          <p:cNvPr id="30" name="bk object 30"/>
          <p:cNvSpPr/>
          <p:nvPr/>
        </p:nvSpPr>
        <p:spPr>
          <a:xfrm>
            <a:off x="1257300" y="0"/>
            <a:ext cx="0" cy="6858000"/>
          </a:xfrm>
          <a:custGeom>
            <a:avLst/>
            <a:gdLst/>
            <a:ahLst/>
            <a:cxnLst/>
            <a:rect l="l" t="t" r="r" b="b"/>
            <a:pathLst>
              <a:path h="6858000">
                <a:moveTo>
                  <a:pt x="0" y="0"/>
                </a:moveTo>
                <a:lnTo>
                  <a:pt x="0" y="6858000"/>
                </a:lnTo>
              </a:path>
            </a:pathLst>
          </a:custGeom>
          <a:ln w="76200">
            <a:solidFill>
              <a:srgbClr val="FDC3AD"/>
            </a:solidFill>
          </a:ln>
        </p:spPr>
        <p:txBody>
          <a:bodyPr wrap="square" lIns="0" tIns="0" rIns="0" bIns="0" rtlCol="0"/>
          <a:lstStyle/>
          <a:p>
            <a:endParaRPr/>
          </a:p>
        </p:txBody>
      </p:sp>
      <p:sp>
        <p:nvSpPr>
          <p:cNvPr id="31" name="bk object 31"/>
          <p:cNvSpPr/>
          <p:nvPr/>
        </p:nvSpPr>
        <p:spPr>
          <a:xfrm>
            <a:off x="609600" y="3429000"/>
            <a:ext cx="1295400" cy="1295400"/>
          </a:xfrm>
          <a:custGeom>
            <a:avLst/>
            <a:gdLst/>
            <a:ahLst/>
            <a:cxnLst/>
            <a:rect l="l" t="t" r="r" b="b"/>
            <a:pathLst>
              <a:path w="1295400" h="1295400">
                <a:moveTo>
                  <a:pt x="647700" y="0"/>
                </a:moveTo>
                <a:lnTo>
                  <a:pt x="599360" y="1776"/>
                </a:lnTo>
                <a:lnTo>
                  <a:pt x="551986" y="7021"/>
                </a:lnTo>
                <a:lnTo>
                  <a:pt x="505702" y="15611"/>
                </a:lnTo>
                <a:lnTo>
                  <a:pt x="460633" y="27419"/>
                </a:lnTo>
                <a:lnTo>
                  <a:pt x="416905" y="42321"/>
                </a:lnTo>
                <a:lnTo>
                  <a:pt x="374643" y="60191"/>
                </a:lnTo>
                <a:lnTo>
                  <a:pt x="333972" y="80905"/>
                </a:lnTo>
                <a:lnTo>
                  <a:pt x="295017" y="104337"/>
                </a:lnTo>
                <a:lnTo>
                  <a:pt x="257904" y="130362"/>
                </a:lnTo>
                <a:lnTo>
                  <a:pt x="222758" y="158854"/>
                </a:lnTo>
                <a:lnTo>
                  <a:pt x="189704" y="189690"/>
                </a:lnTo>
                <a:lnTo>
                  <a:pt x="158867" y="222743"/>
                </a:lnTo>
                <a:lnTo>
                  <a:pt x="130373" y="257888"/>
                </a:lnTo>
                <a:lnTo>
                  <a:pt x="104346" y="295001"/>
                </a:lnTo>
                <a:lnTo>
                  <a:pt x="80913" y="333955"/>
                </a:lnTo>
                <a:lnTo>
                  <a:pt x="60197" y="374626"/>
                </a:lnTo>
                <a:lnTo>
                  <a:pt x="42325" y="416889"/>
                </a:lnTo>
                <a:lnTo>
                  <a:pt x="27422" y="460619"/>
                </a:lnTo>
                <a:lnTo>
                  <a:pt x="15612" y="505690"/>
                </a:lnTo>
                <a:lnTo>
                  <a:pt x="7022" y="551977"/>
                </a:lnTo>
                <a:lnTo>
                  <a:pt x="1776" y="599355"/>
                </a:lnTo>
                <a:lnTo>
                  <a:pt x="0" y="647700"/>
                </a:lnTo>
                <a:lnTo>
                  <a:pt x="1776" y="696044"/>
                </a:lnTo>
                <a:lnTo>
                  <a:pt x="7022" y="743422"/>
                </a:lnTo>
                <a:lnTo>
                  <a:pt x="15612" y="789709"/>
                </a:lnTo>
                <a:lnTo>
                  <a:pt x="27422" y="834780"/>
                </a:lnTo>
                <a:lnTo>
                  <a:pt x="42325" y="878510"/>
                </a:lnTo>
                <a:lnTo>
                  <a:pt x="60197" y="920773"/>
                </a:lnTo>
                <a:lnTo>
                  <a:pt x="80913" y="961444"/>
                </a:lnTo>
                <a:lnTo>
                  <a:pt x="104346" y="1000398"/>
                </a:lnTo>
                <a:lnTo>
                  <a:pt x="130373" y="1037511"/>
                </a:lnTo>
                <a:lnTo>
                  <a:pt x="158867" y="1072656"/>
                </a:lnTo>
                <a:lnTo>
                  <a:pt x="189704" y="1105709"/>
                </a:lnTo>
                <a:lnTo>
                  <a:pt x="222758" y="1136545"/>
                </a:lnTo>
                <a:lnTo>
                  <a:pt x="257904" y="1165037"/>
                </a:lnTo>
                <a:lnTo>
                  <a:pt x="295017" y="1191062"/>
                </a:lnTo>
                <a:lnTo>
                  <a:pt x="333972" y="1214494"/>
                </a:lnTo>
                <a:lnTo>
                  <a:pt x="374643" y="1235208"/>
                </a:lnTo>
                <a:lnTo>
                  <a:pt x="416905" y="1253078"/>
                </a:lnTo>
                <a:lnTo>
                  <a:pt x="460633" y="1267980"/>
                </a:lnTo>
                <a:lnTo>
                  <a:pt x="505702" y="1279788"/>
                </a:lnTo>
                <a:lnTo>
                  <a:pt x="551986" y="1288378"/>
                </a:lnTo>
                <a:lnTo>
                  <a:pt x="599360" y="1293623"/>
                </a:lnTo>
                <a:lnTo>
                  <a:pt x="647700" y="1295400"/>
                </a:lnTo>
                <a:lnTo>
                  <a:pt x="696044" y="1293623"/>
                </a:lnTo>
                <a:lnTo>
                  <a:pt x="743422" y="1288378"/>
                </a:lnTo>
                <a:lnTo>
                  <a:pt x="789709" y="1279788"/>
                </a:lnTo>
                <a:lnTo>
                  <a:pt x="834780" y="1267980"/>
                </a:lnTo>
                <a:lnTo>
                  <a:pt x="878510" y="1253078"/>
                </a:lnTo>
                <a:lnTo>
                  <a:pt x="920773" y="1235208"/>
                </a:lnTo>
                <a:lnTo>
                  <a:pt x="961444" y="1214494"/>
                </a:lnTo>
                <a:lnTo>
                  <a:pt x="1000398" y="1191062"/>
                </a:lnTo>
                <a:lnTo>
                  <a:pt x="1037511" y="1165037"/>
                </a:lnTo>
                <a:lnTo>
                  <a:pt x="1072656" y="1136545"/>
                </a:lnTo>
                <a:lnTo>
                  <a:pt x="1105709" y="1105709"/>
                </a:lnTo>
                <a:lnTo>
                  <a:pt x="1136545" y="1072656"/>
                </a:lnTo>
                <a:lnTo>
                  <a:pt x="1165037" y="1037511"/>
                </a:lnTo>
                <a:lnTo>
                  <a:pt x="1191062" y="1000398"/>
                </a:lnTo>
                <a:lnTo>
                  <a:pt x="1214494" y="961444"/>
                </a:lnTo>
                <a:lnTo>
                  <a:pt x="1235208" y="920773"/>
                </a:lnTo>
                <a:lnTo>
                  <a:pt x="1253078" y="878510"/>
                </a:lnTo>
                <a:lnTo>
                  <a:pt x="1267980" y="834780"/>
                </a:lnTo>
                <a:lnTo>
                  <a:pt x="1279788" y="789709"/>
                </a:lnTo>
                <a:lnTo>
                  <a:pt x="1288378" y="743422"/>
                </a:lnTo>
                <a:lnTo>
                  <a:pt x="1293623" y="696044"/>
                </a:lnTo>
                <a:lnTo>
                  <a:pt x="1295400" y="647700"/>
                </a:lnTo>
                <a:lnTo>
                  <a:pt x="1293623" y="599355"/>
                </a:lnTo>
                <a:lnTo>
                  <a:pt x="1288378" y="551977"/>
                </a:lnTo>
                <a:lnTo>
                  <a:pt x="1279788" y="505690"/>
                </a:lnTo>
                <a:lnTo>
                  <a:pt x="1267980" y="460619"/>
                </a:lnTo>
                <a:lnTo>
                  <a:pt x="1253078" y="416889"/>
                </a:lnTo>
                <a:lnTo>
                  <a:pt x="1235208" y="374626"/>
                </a:lnTo>
                <a:lnTo>
                  <a:pt x="1214494" y="333955"/>
                </a:lnTo>
                <a:lnTo>
                  <a:pt x="1191062" y="295001"/>
                </a:lnTo>
                <a:lnTo>
                  <a:pt x="1165037" y="257888"/>
                </a:lnTo>
                <a:lnTo>
                  <a:pt x="1136545" y="222743"/>
                </a:lnTo>
                <a:lnTo>
                  <a:pt x="1105709" y="189690"/>
                </a:lnTo>
                <a:lnTo>
                  <a:pt x="1072656" y="158854"/>
                </a:lnTo>
                <a:lnTo>
                  <a:pt x="1037511" y="130362"/>
                </a:lnTo>
                <a:lnTo>
                  <a:pt x="1000398" y="104337"/>
                </a:lnTo>
                <a:lnTo>
                  <a:pt x="961444" y="80905"/>
                </a:lnTo>
                <a:lnTo>
                  <a:pt x="920773" y="60191"/>
                </a:lnTo>
                <a:lnTo>
                  <a:pt x="878510" y="42321"/>
                </a:lnTo>
                <a:lnTo>
                  <a:pt x="834780" y="27419"/>
                </a:lnTo>
                <a:lnTo>
                  <a:pt x="789709" y="15611"/>
                </a:lnTo>
                <a:lnTo>
                  <a:pt x="743422" y="7021"/>
                </a:lnTo>
                <a:lnTo>
                  <a:pt x="696044" y="1776"/>
                </a:lnTo>
                <a:lnTo>
                  <a:pt x="647700" y="0"/>
                </a:lnTo>
                <a:close/>
              </a:path>
            </a:pathLst>
          </a:custGeom>
          <a:solidFill>
            <a:srgbClr val="FD8537"/>
          </a:solidFill>
        </p:spPr>
        <p:txBody>
          <a:bodyPr wrap="square" lIns="0" tIns="0" rIns="0" bIns="0" rtlCol="0"/>
          <a:lstStyle/>
          <a:p>
            <a:endParaRPr/>
          </a:p>
        </p:txBody>
      </p:sp>
      <p:sp>
        <p:nvSpPr>
          <p:cNvPr id="32" name="bk object 32"/>
          <p:cNvSpPr/>
          <p:nvPr/>
        </p:nvSpPr>
        <p:spPr>
          <a:xfrm>
            <a:off x="1309624" y="4866766"/>
            <a:ext cx="641985" cy="641350"/>
          </a:xfrm>
          <a:custGeom>
            <a:avLst/>
            <a:gdLst/>
            <a:ahLst/>
            <a:cxnLst/>
            <a:rect l="l" t="t" r="r" b="b"/>
            <a:pathLst>
              <a:path w="641985" h="641350">
                <a:moveTo>
                  <a:pt x="320675" y="0"/>
                </a:moveTo>
                <a:lnTo>
                  <a:pt x="273302" y="3475"/>
                </a:lnTo>
                <a:lnTo>
                  <a:pt x="228083" y="13572"/>
                </a:lnTo>
                <a:lnTo>
                  <a:pt x="185515" y="29794"/>
                </a:lnTo>
                <a:lnTo>
                  <a:pt x="146093" y="51647"/>
                </a:lnTo>
                <a:lnTo>
                  <a:pt x="110315" y="78635"/>
                </a:lnTo>
                <a:lnTo>
                  <a:pt x="78678" y="110263"/>
                </a:lnTo>
                <a:lnTo>
                  <a:pt x="51679" y="146037"/>
                </a:lnTo>
                <a:lnTo>
                  <a:pt x="29815" y="185460"/>
                </a:lnTo>
                <a:lnTo>
                  <a:pt x="13582" y="228037"/>
                </a:lnTo>
                <a:lnTo>
                  <a:pt x="3478" y="273274"/>
                </a:lnTo>
                <a:lnTo>
                  <a:pt x="0" y="320674"/>
                </a:lnTo>
                <a:lnTo>
                  <a:pt x="3478" y="368075"/>
                </a:lnTo>
                <a:lnTo>
                  <a:pt x="13582" y="413312"/>
                </a:lnTo>
                <a:lnTo>
                  <a:pt x="29815" y="455889"/>
                </a:lnTo>
                <a:lnTo>
                  <a:pt x="51679" y="495312"/>
                </a:lnTo>
                <a:lnTo>
                  <a:pt x="78678" y="531086"/>
                </a:lnTo>
                <a:lnTo>
                  <a:pt x="110315" y="562714"/>
                </a:lnTo>
                <a:lnTo>
                  <a:pt x="146093" y="589702"/>
                </a:lnTo>
                <a:lnTo>
                  <a:pt x="185515" y="611555"/>
                </a:lnTo>
                <a:lnTo>
                  <a:pt x="228083" y="627777"/>
                </a:lnTo>
                <a:lnTo>
                  <a:pt x="273302" y="637874"/>
                </a:lnTo>
                <a:lnTo>
                  <a:pt x="320675" y="641349"/>
                </a:lnTo>
                <a:lnTo>
                  <a:pt x="368078" y="637874"/>
                </a:lnTo>
                <a:lnTo>
                  <a:pt x="413323" y="627777"/>
                </a:lnTo>
                <a:lnTo>
                  <a:pt x="455913" y="611555"/>
                </a:lnTo>
                <a:lnTo>
                  <a:pt x="495351" y="589702"/>
                </a:lnTo>
                <a:lnTo>
                  <a:pt x="531141" y="562714"/>
                </a:lnTo>
                <a:lnTo>
                  <a:pt x="562786" y="531086"/>
                </a:lnTo>
                <a:lnTo>
                  <a:pt x="589791" y="495312"/>
                </a:lnTo>
                <a:lnTo>
                  <a:pt x="611659" y="455889"/>
                </a:lnTo>
                <a:lnTo>
                  <a:pt x="627893" y="413312"/>
                </a:lnTo>
                <a:lnTo>
                  <a:pt x="637998" y="368075"/>
                </a:lnTo>
                <a:lnTo>
                  <a:pt x="641476" y="320674"/>
                </a:lnTo>
                <a:lnTo>
                  <a:pt x="637998" y="273274"/>
                </a:lnTo>
                <a:lnTo>
                  <a:pt x="627893" y="228037"/>
                </a:lnTo>
                <a:lnTo>
                  <a:pt x="611659" y="185460"/>
                </a:lnTo>
                <a:lnTo>
                  <a:pt x="589791" y="146037"/>
                </a:lnTo>
                <a:lnTo>
                  <a:pt x="562786" y="110263"/>
                </a:lnTo>
                <a:lnTo>
                  <a:pt x="531141" y="78635"/>
                </a:lnTo>
                <a:lnTo>
                  <a:pt x="495351" y="51647"/>
                </a:lnTo>
                <a:lnTo>
                  <a:pt x="455913" y="29794"/>
                </a:lnTo>
                <a:lnTo>
                  <a:pt x="413323" y="13572"/>
                </a:lnTo>
                <a:lnTo>
                  <a:pt x="368078" y="3475"/>
                </a:lnTo>
                <a:lnTo>
                  <a:pt x="320675" y="0"/>
                </a:lnTo>
                <a:close/>
              </a:path>
            </a:pathLst>
          </a:custGeom>
          <a:solidFill>
            <a:srgbClr val="FD8537"/>
          </a:solidFill>
        </p:spPr>
        <p:txBody>
          <a:bodyPr wrap="square" lIns="0" tIns="0" rIns="0" bIns="0" rtlCol="0"/>
          <a:lstStyle/>
          <a:p>
            <a:endParaRPr/>
          </a:p>
        </p:txBody>
      </p:sp>
      <p:sp>
        <p:nvSpPr>
          <p:cNvPr id="33" name="bk object 33"/>
          <p:cNvSpPr/>
          <p:nvPr/>
        </p:nvSpPr>
        <p:spPr>
          <a:xfrm>
            <a:off x="1091082" y="5500623"/>
            <a:ext cx="137159" cy="137172"/>
          </a:xfrm>
          <a:prstGeom prst="rect">
            <a:avLst/>
          </a:prstGeom>
          <a:blipFill>
            <a:blip r:embed="rId2" cstate="print"/>
            <a:stretch>
              <a:fillRect/>
            </a:stretch>
          </a:blipFill>
        </p:spPr>
        <p:txBody>
          <a:bodyPr wrap="square" lIns="0" tIns="0" rIns="0" bIns="0" rtlCol="0"/>
          <a:lstStyle/>
          <a:p>
            <a:endParaRPr/>
          </a:p>
        </p:txBody>
      </p:sp>
      <p:sp>
        <p:nvSpPr>
          <p:cNvPr id="34" name="bk object 34"/>
          <p:cNvSpPr/>
          <p:nvPr/>
        </p:nvSpPr>
        <p:spPr>
          <a:xfrm>
            <a:off x="1664207" y="5788152"/>
            <a:ext cx="274320" cy="274320"/>
          </a:xfrm>
          <a:custGeom>
            <a:avLst/>
            <a:gdLst/>
            <a:ahLst/>
            <a:cxnLst/>
            <a:rect l="l" t="t" r="r" b="b"/>
            <a:pathLst>
              <a:path w="274319" h="274320">
                <a:moveTo>
                  <a:pt x="137160" y="0"/>
                </a:moveTo>
                <a:lnTo>
                  <a:pt x="93829" y="6992"/>
                </a:lnTo>
                <a:lnTo>
                  <a:pt x="56180" y="26462"/>
                </a:lnTo>
                <a:lnTo>
                  <a:pt x="26481" y="56153"/>
                </a:lnTo>
                <a:lnTo>
                  <a:pt x="6998" y="93805"/>
                </a:lnTo>
                <a:lnTo>
                  <a:pt x="0" y="137160"/>
                </a:lnTo>
                <a:lnTo>
                  <a:pt x="6998" y="180514"/>
                </a:lnTo>
                <a:lnTo>
                  <a:pt x="26481" y="218166"/>
                </a:lnTo>
                <a:lnTo>
                  <a:pt x="56180" y="247857"/>
                </a:lnTo>
                <a:lnTo>
                  <a:pt x="93829" y="267327"/>
                </a:lnTo>
                <a:lnTo>
                  <a:pt x="137160" y="274320"/>
                </a:lnTo>
                <a:lnTo>
                  <a:pt x="180490" y="267327"/>
                </a:lnTo>
                <a:lnTo>
                  <a:pt x="218139" y="247857"/>
                </a:lnTo>
                <a:lnTo>
                  <a:pt x="247838" y="218166"/>
                </a:lnTo>
                <a:lnTo>
                  <a:pt x="267321" y="180514"/>
                </a:lnTo>
                <a:lnTo>
                  <a:pt x="274319" y="137160"/>
                </a:lnTo>
                <a:lnTo>
                  <a:pt x="267321" y="93805"/>
                </a:lnTo>
                <a:lnTo>
                  <a:pt x="247838" y="56153"/>
                </a:lnTo>
                <a:lnTo>
                  <a:pt x="218139" y="26462"/>
                </a:lnTo>
                <a:lnTo>
                  <a:pt x="180490" y="6992"/>
                </a:lnTo>
                <a:lnTo>
                  <a:pt x="137160" y="0"/>
                </a:lnTo>
                <a:close/>
              </a:path>
            </a:pathLst>
          </a:custGeom>
          <a:solidFill>
            <a:srgbClr val="FD8537"/>
          </a:solidFill>
        </p:spPr>
        <p:txBody>
          <a:bodyPr wrap="square" lIns="0" tIns="0" rIns="0" bIns="0" rtlCol="0"/>
          <a:lstStyle/>
          <a:p>
            <a:endParaRPr/>
          </a:p>
        </p:txBody>
      </p:sp>
      <p:sp>
        <p:nvSpPr>
          <p:cNvPr id="35" name="bk object 35"/>
          <p:cNvSpPr/>
          <p:nvPr/>
        </p:nvSpPr>
        <p:spPr>
          <a:xfrm>
            <a:off x="1905000" y="4495800"/>
            <a:ext cx="365760" cy="365760"/>
          </a:xfrm>
          <a:custGeom>
            <a:avLst/>
            <a:gdLst/>
            <a:ahLst/>
            <a:cxnLst/>
            <a:rect l="l" t="t" r="r" b="b"/>
            <a:pathLst>
              <a:path w="365760" h="365760">
                <a:moveTo>
                  <a:pt x="182880" y="0"/>
                </a:moveTo>
                <a:lnTo>
                  <a:pt x="134276" y="6535"/>
                </a:lnTo>
                <a:lnTo>
                  <a:pt x="90593" y="24976"/>
                </a:lnTo>
                <a:lnTo>
                  <a:pt x="53578" y="53578"/>
                </a:lnTo>
                <a:lnTo>
                  <a:pt x="24976" y="90593"/>
                </a:lnTo>
                <a:lnTo>
                  <a:pt x="6535" y="134276"/>
                </a:lnTo>
                <a:lnTo>
                  <a:pt x="0" y="182880"/>
                </a:lnTo>
                <a:lnTo>
                  <a:pt x="6535" y="231483"/>
                </a:lnTo>
                <a:lnTo>
                  <a:pt x="24976" y="275166"/>
                </a:lnTo>
                <a:lnTo>
                  <a:pt x="53578" y="312181"/>
                </a:lnTo>
                <a:lnTo>
                  <a:pt x="90593" y="340783"/>
                </a:lnTo>
                <a:lnTo>
                  <a:pt x="134276" y="359224"/>
                </a:lnTo>
                <a:lnTo>
                  <a:pt x="182880" y="365760"/>
                </a:lnTo>
                <a:lnTo>
                  <a:pt x="231483" y="359224"/>
                </a:lnTo>
                <a:lnTo>
                  <a:pt x="275166" y="340783"/>
                </a:lnTo>
                <a:lnTo>
                  <a:pt x="312181" y="312181"/>
                </a:lnTo>
                <a:lnTo>
                  <a:pt x="340783" y="275166"/>
                </a:lnTo>
                <a:lnTo>
                  <a:pt x="359224" y="231483"/>
                </a:lnTo>
                <a:lnTo>
                  <a:pt x="365760" y="182880"/>
                </a:lnTo>
                <a:lnTo>
                  <a:pt x="359224" y="134276"/>
                </a:lnTo>
                <a:lnTo>
                  <a:pt x="340783" y="90593"/>
                </a:lnTo>
                <a:lnTo>
                  <a:pt x="312181" y="53578"/>
                </a:lnTo>
                <a:lnTo>
                  <a:pt x="275166" y="24976"/>
                </a:lnTo>
                <a:lnTo>
                  <a:pt x="231483" y="6535"/>
                </a:lnTo>
                <a:lnTo>
                  <a:pt x="182880" y="0"/>
                </a:lnTo>
                <a:close/>
              </a:path>
            </a:pathLst>
          </a:custGeom>
          <a:solidFill>
            <a:srgbClr val="FD8537"/>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2020-01-01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763000" y="0"/>
            <a:ext cx="0" cy="6858000"/>
          </a:xfrm>
          <a:custGeom>
            <a:avLst/>
            <a:gdLst/>
            <a:ahLst/>
            <a:cxnLst/>
            <a:rect l="l" t="t" r="r" b="b"/>
            <a:pathLst>
              <a:path h="6858000">
                <a:moveTo>
                  <a:pt x="0" y="0"/>
                </a:moveTo>
                <a:lnTo>
                  <a:pt x="0" y="6857999"/>
                </a:lnTo>
              </a:path>
            </a:pathLst>
          </a:custGeom>
          <a:ln w="38100">
            <a:solidFill>
              <a:srgbClr val="FDC3AD"/>
            </a:solidFill>
          </a:ln>
        </p:spPr>
        <p:txBody>
          <a:bodyPr wrap="square" lIns="0" tIns="0" rIns="0" bIns="0" rtlCol="0"/>
          <a:lstStyle/>
          <a:p>
            <a:endParaRPr/>
          </a:p>
        </p:txBody>
      </p:sp>
      <p:sp>
        <p:nvSpPr>
          <p:cNvPr id="17" name="bk object 17"/>
          <p:cNvSpPr/>
          <p:nvPr/>
        </p:nvSpPr>
        <p:spPr>
          <a:xfrm>
            <a:off x="87630" y="0"/>
            <a:ext cx="0" cy="6858000"/>
          </a:xfrm>
          <a:custGeom>
            <a:avLst/>
            <a:gdLst/>
            <a:ahLst/>
            <a:cxnLst/>
            <a:rect l="l" t="t" r="r" b="b"/>
            <a:pathLst>
              <a:path h="6858000">
                <a:moveTo>
                  <a:pt x="0" y="0"/>
                </a:moveTo>
                <a:lnTo>
                  <a:pt x="0" y="6857996"/>
                </a:lnTo>
              </a:path>
            </a:pathLst>
          </a:custGeom>
          <a:ln w="34290">
            <a:solidFill>
              <a:srgbClr val="FDC3AD"/>
            </a:solidFill>
          </a:ln>
        </p:spPr>
        <p:txBody>
          <a:bodyPr wrap="square" lIns="0" tIns="0" rIns="0" bIns="0" rtlCol="0"/>
          <a:lstStyle/>
          <a:p>
            <a:endParaRPr/>
          </a:p>
        </p:txBody>
      </p:sp>
      <p:sp>
        <p:nvSpPr>
          <p:cNvPr id="18" name="bk object 18"/>
          <p:cNvSpPr/>
          <p:nvPr/>
        </p:nvSpPr>
        <p:spPr>
          <a:xfrm>
            <a:off x="53339" y="0"/>
            <a:ext cx="0" cy="6858000"/>
          </a:xfrm>
          <a:custGeom>
            <a:avLst/>
            <a:gdLst/>
            <a:ahLst/>
            <a:cxnLst/>
            <a:rect l="l" t="t" r="r" b="b"/>
            <a:pathLst>
              <a:path h="6858000">
                <a:moveTo>
                  <a:pt x="0" y="0"/>
                </a:moveTo>
                <a:lnTo>
                  <a:pt x="0" y="6857996"/>
                </a:lnTo>
              </a:path>
            </a:pathLst>
          </a:custGeom>
          <a:ln w="11430">
            <a:solidFill>
              <a:srgbClr val="FDC3AD"/>
            </a:solidFill>
          </a:ln>
        </p:spPr>
        <p:txBody>
          <a:bodyPr wrap="square" lIns="0" tIns="0" rIns="0" bIns="0" rtlCol="0"/>
          <a:lstStyle/>
          <a:p>
            <a:endParaRPr/>
          </a:p>
        </p:txBody>
      </p:sp>
      <p:sp>
        <p:nvSpPr>
          <p:cNvPr id="19" name="bk object 19"/>
          <p:cNvSpPr/>
          <p:nvPr/>
        </p:nvSpPr>
        <p:spPr>
          <a:xfrm>
            <a:off x="8839200" y="0"/>
            <a:ext cx="304800" cy="6858000"/>
          </a:xfrm>
          <a:custGeom>
            <a:avLst/>
            <a:gdLst/>
            <a:ahLst/>
            <a:cxnLst/>
            <a:rect l="l" t="t" r="r" b="b"/>
            <a:pathLst>
              <a:path w="304800" h="6858000">
                <a:moveTo>
                  <a:pt x="0" y="6858000"/>
                </a:moveTo>
                <a:lnTo>
                  <a:pt x="304800" y="6858000"/>
                </a:lnTo>
                <a:lnTo>
                  <a:pt x="304800" y="0"/>
                </a:lnTo>
                <a:lnTo>
                  <a:pt x="0" y="0"/>
                </a:lnTo>
                <a:lnTo>
                  <a:pt x="0" y="6858000"/>
                </a:lnTo>
                <a:close/>
              </a:path>
            </a:pathLst>
          </a:custGeom>
          <a:solidFill>
            <a:srgbClr val="FDC3AD">
              <a:alpha val="87057"/>
            </a:srgbClr>
          </a:solidFill>
        </p:spPr>
        <p:txBody>
          <a:bodyPr wrap="square" lIns="0" tIns="0" rIns="0" bIns="0" rtlCol="0"/>
          <a:lstStyle/>
          <a:p>
            <a:endParaRPr/>
          </a:p>
        </p:txBody>
      </p:sp>
      <p:sp>
        <p:nvSpPr>
          <p:cNvPr id="20" name="bk object 20"/>
          <p:cNvSpPr/>
          <p:nvPr/>
        </p:nvSpPr>
        <p:spPr>
          <a:xfrm>
            <a:off x="8915400" y="0"/>
            <a:ext cx="0" cy="6858000"/>
          </a:xfrm>
          <a:custGeom>
            <a:avLst/>
            <a:gdLst/>
            <a:ahLst/>
            <a:cxnLst/>
            <a:rect l="l" t="t" r="r" b="b"/>
            <a:pathLst>
              <a:path h="6858000">
                <a:moveTo>
                  <a:pt x="0" y="0"/>
                </a:moveTo>
                <a:lnTo>
                  <a:pt x="0" y="6857999"/>
                </a:lnTo>
              </a:path>
            </a:pathLst>
          </a:custGeom>
          <a:ln w="9525">
            <a:solidFill>
              <a:srgbClr val="FD8537"/>
            </a:solidFill>
          </a:ln>
        </p:spPr>
        <p:txBody>
          <a:bodyPr wrap="square" lIns="0" tIns="0" rIns="0" bIns="0" rtlCol="0"/>
          <a:lstStyle/>
          <a:p>
            <a:endParaRPr/>
          </a:p>
        </p:txBody>
      </p:sp>
      <p:sp>
        <p:nvSpPr>
          <p:cNvPr id="21" name="bk object 21"/>
          <p:cNvSpPr/>
          <p:nvPr/>
        </p:nvSpPr>
        <p:spPr>
          <a:xfrm>
            <a:off x="8156447" y="5715000"/>
            <a:ext cx="548640" cy="548640"/>
          </a:xfrm>
          <a:custGeom>
            <a:avLst/>
            <a:gdLst/>
            <a:ahLst/>
            <a:cxnLst/>
            <a:rect l="l" t="t" r="r" b="b"/>
            <a:pathLst>
              <a:path w="548640" h="548639">
                <a:moveTo>
                  <a:pt x="274320" y="0"/>
                </a:moveTo>
                <a:lnTo>
                  <a:pt x="225008" y="4419"/>
                </a:lnTo>
                <a:lnTo>
                  <a:pt x="178597" y="17162"/>
                </a:lnTo>
                <a:lnTo>
                  <a:pt x="135861" y="37453"/>
                </a:lnTo>
                <a:lnTo>
                  <a:pt x="97575" y="64518"/>
                </a:lnTo>
                <a:lnTo>
                  <a:pt x="64513" y="97580"/>
                </a:lnTo>
                <a:lnTo>
                  <a:pt x="37450" y="135867"/>
                </a:lnTo>
                <a:lnTo>
                  <a:pt x="17161" y="178602"/>
                </a:lnTo>
                <a:lnTo>
                  <a:pt x="4419" y="225011"/>
                </a:lnTo>
                <a:lnTo>
                  <a:pt x="0" y="274319"/>
                </a:lnTo>
                <a:lnTo>
                  <a:pt x="4419" y="323628"/>
                </a:lnTo>
                <a:lnTo>
                  <a:pt x="17161" y="370037"/>
                </a:lnTo>
                <a:lnTo>
                  <a:pt x="37450" y="412772"/>
                </a:lnTo>
                <a:lnTo>
                  <a:pt x="64513" y="451059"/>
                </a:lnTo>
                <a:lnTo>
                  <a:pt x="97575" y="484121"/>
                </a:lnTo>
                <a:lnTo>
                  <a:pt x="135861" y="511186"/>
                </a:lnTo>
                <a:lnTo>
                  <a:pt x="178597" y="531477"/>
                </a:lnTo>
                <a:lnTo>
                  <a:pt x="225008" y="544220"/>
                </a:lnTo>
                <a:lnTo>
                  <a:pt x="274320" y="548640"/>
                </a:lnTo>
                <a:lnTo>
                  <a:pt x="323631" y="544220"/>
                </a:lnTo>
                <a:lnTo>
                  <a:pt x="370042" y="531477"/>
                </a:lnTo>
                <a:lnTo>
                  <a:pt x="412778" y="511186"/>
                </a:lnTo>
                <a:lnTo>
                  <a:pt x="451064" y="484121"/>
                </a:lnTo>
                <a:lnTo>
                  <a:pt x="484126" y="451059"/>
                </a:lnTo>
                <a:lnTo>
                  <a:pt x="511189" y="412772"/>
                </a:lnTo>
                <a:lnTo>
                  <a:pt x="531478" y="370037"/>
                </a:lnTo>
                <a:lnTo>
                  <a:pt x="544220" y="323628"/>
                </a:lnTo>
                <a:lnTo>
                  <a:pt x="548640" y="274319"/>
                </a:lnTo>
                <a:lnTo>
                  <a:pt x="544220" y="225011"/>
                </a:lnTo>
                <a:lnTo>
                  <a:pt x="531478" y="178602"/>
                </a:lnTo>
                <a:lnTo>
                  <a:pt x="511189" y="135867"/>
                </a:lnTo>
                <a:lnTo>
                  <a:pt x="484126" y="97580"/>
                </a:lnTo>
                <a:lnTo>
                  <a:pt x="451064" y="64518"/>
                </a:lnTo>
                <a:lnTo>
                  <a:pt x="412778" y="37453"/>
                </a:lnTo>
                <a:lnTo>
                  <a:pt x="370042" y="17162"/>
                </a:lnTo>
                <a:lnTo>
                  <a:pt x="323631" y="4419"/>
                </a:lnTo>
                <a:lnTo>
                  <a:pt x="274320" y="0"/>
                </a:lnTo>
                <a:close/>
              </a:path>
            </a:pathLst>
          </a:custGeom>
          <a:solidFill>
            <a:srgbClr val="FD8537"/>
          </a:solidFill>
        </p:spPr>
        <p:txBody>
          <a:bodyPr wrap="square" lIns="0" tIns="0" rIns="0" bIns="0" rtlCol="0"/>
          <a:lstStyle/>
          <a:p>
            <a:endParaRPr/>
          </a:p>
        </p:txBody>
      </p:sp>
      <p:sp>
        <p:nvSpPr>
          <p:cNvPr id="2" name="Holder 2"/>
          <p:cNvSpPr>
            <a:spLocks noGrp="1"/>
          </p:cNvSpPr>
          <p:nvPr>
            <p:ph type="title"/>
          </p:nvPr>
        </p:nvSpPr>
        <p:spPr>
          <a:xfrm>
            <a:off x="535940" y="896239"/>
            <a:ext cx="8072119" cy="482600"/>
          </a:xfrm>
          <a:prstGeom prst="rect">
            <a:avLst/>
          </a:prstGeom>
        </p:spPr>
        <p:txBody>
          <a:bodyPr wrap="square" lIns="0" tIns="0" rIns="0" bIns="0">
            <a:spAutoFit/>
          </a:bodyPr>
          <a:lstStyle>
            <a:lvl1pPr>
              <a:defRPr sz="2400" b="0" i="0">
                <a:solidFill>
                  <a:srgbClr val="565F6C"/>
                </a:solidFill>
                <a:latin typeface="Century Schoolbook"/>
                <a:cs typeface="Century Schoolbook"/>
              </a:defRPr>
            </a:lvl1pPr>
          </a:lstStyle>
          <a:p>
            <a:endParaRPr/>
          </a:p>
        </p:txBody>
      </p:sp>
      <p:sp>
        <p:nvSpPr>
          <p:cNvPr id="3" name="Holder 3"/>
          <p:cNvSpPr>
            <a:spLocks noGrp="1"/>
          </p:cNvSpPr>
          <p:nvPr>
            <p:ph type="body" idx="1"/>
          </p:nvPr>
        </p:nvSpPr>
        <p:spPr>
          <a:xfrm>
            <a:off x="535940" y="1552702"/>
            <a:ext cx="8072119" cy="33242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2020-01-01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hyperlink" Target="http://ttrak.wikidot.com/wiring-for-t-trak"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t-trak.org/standard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hyperlink" Target="https://youtu.be/4RIAIacD0b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ttrak.wikidot.com/dog-park" TargetMode="External"/><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ttrak.wikidot.com/industrial-area" TargetMode="External"/><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ttrak.wikidot.com/equestrian-corner" TargetMode="External"/><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ttrak.wikidot.com/crossover-junction-1" TargetMode="External"/><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ttrak.wikidot.com/yard-double-sided" TargetMode="Externa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2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2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2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2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58.jp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fCY7e_39cK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hyperlink" Target="http://www.osbornmodelkits.com/t-track-modules" TargetMode="External"/><Relationship Id="rId3" Type="http://schemas.openxmlformats.org/officeDocument/2006/relationships/hyperlink" Target="http://t-trakhandbook.com/" TargetMode="External"/><Relationship Id="rId7" Type="http://schemas.openxmlformats.org/officeDocument/2006/relationships/hyperlink" Target="http://www.masterpiecemodules.com/" TargetMode="External"/><Relationship Id="rId2" Type="http://schemas.openxmlformats.org/officeDocument/2006/relationships/hyperlink" Target="http://t-trak.org/" TargetMode="External"/><Relationship Id="rId1" Type="http://schemas.openxmlformats.org/officeDocument/2006/relationships/slideLayout" Target="../slideLayouts/slideLayout2.xml"/><Relationship Id="rId6" Type="http://schemas.openxmlformats.org/officeDocument/2006/relationships/hyperlink" Target="http://www.cmrproducts.com/" TargetMode="External"/><Relationship Id="rId5" Type="http://schemas.openxmlformats.org/officeDocument/2006/relationships/hyperlink" Target="http://www.t-kits.com/" TargetMode="External"/><Relationship Id="rId4" Type="http://schemas.openxmlformats.org/officeDocument/2006/relationships/hyperlink" Target="http://ttrak.wikidot.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hyperlink" Target="http://ttrak.wikidot.com/northern-virginia-ntrak-t-trak-division"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64994" y="4496180"/>
            <a:ext cx="4782820" cy="482600"/>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565F6C"/>
                </a:solidFill>
                <a:latin typeface="Century Schoolbook"/>
                <a:cs typeface="Century Schoolbook"/>
              </a:rPr>
              <a:t>T-TRAK – </a:t>
            </a:r>
            <a:r>
              <a:rPr sz="2400" b="1" dirty="0">
                <a:solidFill>
                  <a:srgbClr val="565F6C"/>
                </a:solidFill>
                <a:latin typeface="Century Schoolbook"/>
                <a:cs typeface="Century Schoolbook"/>
              </a:rPr>
              <a:t>MINI</a:t>
            </a:r>
            <a:r>
              <a:rPr sz="2400" b="1" spc="50" dirty="0">
                <a:solidFill>
                  <a:srgbClr val="565F6C"/>
                </a:solidFill>
                <a:latin typeface="Century Schoolbook"/>
                <a:cs typeface="Century Schoolbook"/>
              </a:rPr>
              <a:t> </a:t>
            </a:r>
            <a:r>
              <a:rPr sz="2400" b="1" dirty="0">
                <a:solidFill>
                  <a:srgbClr val="565F6C"/>
                </a:solidFill>
                <a:latin typeface="Century Schoolbook"/>
                <a:cs typeface="Century Schoolbook"/>
              </a:rPr>
              <a:t>MODULES</a:t>
            </a:r>
            <a:r>
              <a:rPr sz="3000" b="1" dirty="0">
                <a:solidFill>
                  <a:srgbClr val="565F6C"/>
                </a:solidFill>
                <a:latin typeface="Century Schoolbook"/>
                <a:cs typeface="Century Schoolbook"/>
              </a:rPr>
              <a:t>!</a:t>
            </a:r>
            <a:endParaRPr sz="3000">
              <a:latin typeface="Century Schoolbook"/>
              <a:cs typeface="Century Schoolbook"/>
            </a:endParaRPr>
          </a:p>
        </p:txBody>
      </p:sp>
      <p:sp>
        <p:nvSpPr>
          <p:cNvPr id="3" name="object 3"/>
          <p:cNvSpPr txBox="1"/>
          <p:nvPr/>
        </p:nvSpPr>
        <p:spPr>
          <a:xfrm>
            <a:off x="2364994" y="4956861"/>
            <a:ext cx="5255006" cy="1088760"/>
          </a:xfrm>
          <a:prstGeom prst="rect">
            <a:avLst/>
          </a:prstGeom>
        </p:spPr>
        <p:txBody>
          <a:bodyPr vert="horz" wrap="square" lIns="0" tIns="12700" rIns="0" bIns="0" rtlCol="0">
            <a:spAutoFit/>
          </a:bodyPr>
          <a:lstStyle/>
          <a:p>
            <a:pPr marL="12700" marR="731520">
              <a:lnSpc>
                <a:spcPct val="127800"/>
              </a:lnSpc>
              <a:spcBef>
                <a:spcPts val="100"/>
              </a:spcBef>
            </a:pPr>
            <a:r>
              <a:rPr lang="en-US" sz="1800" b="1" dirty="0">
                <a:solidFill>
                  <a:srgbClr val="565F6C"/>
                </a:solidFill>
                <a:latin typeface="Century Schoolbook"/>
                <a:cs typeface="Century Schoolbook"/>
              </a:rPr>
              <a:t>Marc Pelletier</a:t>
            </a:r>
          </a:p>
          <a:p>
            <a:pPr marL="12700" marR="731520">
              <a:lnSpc>
                <a:spcPct val="127800"/>
              </a:lnSpc>
              <a:spcBef>
                <a:spcPts val="100"/>
              </a:spcBef>
            </a:pPr>
            <a:r>
              <a:rPr lang="en-US" sz="1800" b="1" dirty="0">
                <a:solidFill>
                  <a:srgbClr val="565F6C"/>
                </a:solidFill>
                <a:latin typeface="Century Schoolbook"/>
                <a:cs typeface="Century Schoolbook"/>
              </a:rPr>
              <a:t>January 8, 2020</a:t>
            </a:r>
            <a:endParaRPr sz="1800" dirty="0">
              <a:latin typeface="Century Schoolbook"/>
              <a:cs typeface="Century Schoolbook"/>
            </a:endParaRPr>
          </a:p>
          <a:p>
            <a:pPr marL="12700">
              <a:lnSpc>
                <a:spcPct val="100000"/>
              </a:lnSpc>
              <a:spcBef>
                <a:spcPts val="600"/>
              </a:spcBef>
            </a:pPr>
            <a:r>
              <a:rPr lang="en-US" sz="1800" b="1" dirty="0">
                <a:solidFill>
                  <a:srgbClr val="565F6C"/>
                </a:solidFill>
                <a:latin typeface="Century Schoolbook"/>
                <a:cs typeface="Century Schoolbook"/>
              </a:rPr>
              <a:t>WinNTrak Model Railway Group</a:t>
            </a:r>
            <a:endParaRPr sz="1800" dirty="0">
              <a:latin typeface="Century Schoolbook"/>
              <a:cs typeface="Century Schoolbook"/>
            </a:endParaRPr>
          </a:p>
        </p:txBody>
      </p:sp>
      <p:sp>
        <p:nvSpPr>
          <p:cNvPr id="4" name="object 4"/>
          <p:cNvSpPr/>
          <p:nvPr/>
        </p:nvSpPr>
        <p:spPr>
          <a:xfrm>
            <a:off x="3521583" y="447294"/>
            <a:ext cx="4617720" cy="346328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600703" y="3941445"/>
            <a:ext cx="147955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entury Schoolbook"/>
                <a:cs typeface="Century Schoolbook"/>
              </a:rPr>
              <a:t>Photo by </a:t>
            </a:r>
            <a:r>
              <a:rPr sz="1200" spc="-5" dirty="0">
                <a:latin typeface="Century Schoolbook"/>
                <a:cs typeface="Century Schoolbook"/>
              </a:rPr>
              <a:t>Bruce</a:t>
            </a:r>
            <a:r>
              <a:rPr sz="1200" spc="-75" dirty="0">
                <a:latin typeface="Century Schoolbook"/>
                <a:cs typeface="Century Schoolbook"/>
              </a:rPr>
              <a:t> </a:t>
            </a:r>
            <a:r>
              <a:rPr sz="1200" spc="-5" dirty="0">
                <a:latin typeface="Century Schoolbook"/>
                <a:cs typeface="Century Schoolbook"/>
              </a:rPr>
              <a:t>Arbo</a:t>
            </a:r>
            <a:endParaRPr sz="1200">
              <a:latin typeface="Century Schoolbook"/>
              <a:cs typeface="Century Schoolboo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4286885" cy="482600"/>
          </a:xfrm>
          <a:prstGeom prst="rect">
            <a:avLst/>
          </a:prstGeom>
        </p:spPr>
        <p:txBody>
          <a:bodyPr vert="horz" wrap="square" lIns="0" tIns="12700" rIns="0" bIns="0" rtlCol="0">
            <a:spAutoFit/>
          </a:bodyPr>
          <a:lstStyle/>
          <a:p>
            <a:pPr marL="12700">
              <a:lnSpc>
                <a:spcPct val="100000"/>
              </a:lnSpc>
              <a:spcBef>
                <a:spcPts val="100"/>
              </a:spcBef>
            </a:pPr>
            <a:r>
              <a:rPr sz="3000" spc="-5" dirty="0"/>
              <a:t>C</a:t>
            </a:r>
            <a:r>
              <a:rPr spc="-5" dirty="0"/>
              <a:t>ONSTRUCTION</a:t>
            </a:r>
            <a:r>
              <a:rPr spc="114" dirty="0"/>
              <a:t> </a:t>
            </a:r>
            <a:r>
              <a:rPr sz="3000" spc="-10" dirty="0"/>
              <a:t>O</a:t>
            </a:r>
            <a:r>
              <a:rPr spc="-10" dirty="0"/>
              <a:t>PTIONS</a:t>
            </a:r>
            <a:endParaRPr sz="3000"/>
          </a:p>
        </p:txBody>
      </p:sp>
      <p:sp>
        <p:nvSpPr>
          <p:cNvPr id="3" name="object 3"/>
          <p:cNvSpPr txBox="1"/>
          <p:nvPr/>
        </p:nvSpPr>
        <p:spPr>
          <a:xfrm>
            <a:off x="535940" y="1552702"/>
            <a:ext cx="3900170" cy="4475584"/>
          </a:xfrm>
          <a:prstGeom prst="rect">
            <a:avLst/>
          </a:prstGeom>
        </p:spPr>
        <p:txBody>
          <a:bodyPr vert="horz" wrap="square" lIns="0" tIns="88900" rIns="0" bIns="0" rtlCol="0">
            <a:spAutoFit/>
          </a:bodyPr>
          <a:lstStyle/>
          <a:p>
            <a:pPr marL="287020" indent="-274320">
              <a:lnSpc>
                <a:spcPct val="100000"/>
              </a:lnSpc>
              <a:spcBef>
                <a:spcPts val="700"/>
              </a:spcBef>
              <a:buClr>
                <a:srgbClr val="FD8537"/>
              </a:buClr>
              <a:buSzPct val="68750"/>
              <a:buFont typeface="Wingdings"/>
              <a:buChar char=""/>
              <a:tabLst>
                <a:tab pos="287020" algn="l"/>
              </a:tabLst>
            </a:pPr>
            <a:r>
              <a:rPr sz="2400" dirty="0">
                <a:latin typeface="Century Schoolbook"/>
                <a:cs typeface="Century Schoolbook"/>
              </a:rPr>
              <a:t>¼” </a:t>
            </a:r>
            <a:r>
              <a:rPr sz="2400" spc="-5" dirty="0">
                <a:latin typeface="Century Schoolbook"/>
                <a:cs typeface="Century Schoolbook"/>
              </a:rPr>
              <a:t>Plywood</a:t>
            </a:r>
            <a:r>
              <a:rPr sz="2400" spc="-40" dirty="0">
                <a:latin typeface="Century Schoolbook"/>
                <a:cs typeface="Century Schoolbook"/>
              </a:rPr>
              <a:t> </a:t>
            </a:r>
            <a:r>
              <a:rPr sz="2400" spc="-5" dirty="0">
                <a:latin typeface="Century Schoolbook"/>
                <a:cs typeface="Century Schoolbook"/>
              </a:rPr>
              <a:t>Box</a:t>
            </a:r>
            <a:endParaRPr sz="2400" dirty="0">
              <a:latin typeface="Century Schoolbook"/>
              <a:cs typeface="Century Schoolbook"/>
            </a:endParaRPr>
          </a:p>
          <a:p>
            <a:pPr marL="287020" indent="-274320">
              <a:lnSpc>
                <a:spcPct val="100000"/>
              </a:lnSpc>
              <a:spcBef>
                <a:spcPts val="600"/>
              </a:spcBef>
              <a:buClr>
                <a:srgbClr val="FD8537"/>
              </a:buClr>
              <a:buSzPct val="68750"/>
              <a:buFont typeface="Wingdings"/>
              <a:buChar char=""/>
              <a:tabLst>
                <a:tab pos="287020" algn="l"/>
              </a:tabLst>
            </a:pPr>
            <a:r>
              <a:rPr sz="2400" spc="-5" dirty="0">
                <a:latin typeface="Century Schoolbook"/>
                <a:cs typeface="Century Schoolbook"/>
              </a:rPr>
              <a:t>1x3</a:t>
            </a:r>
            <a:endParaRPr sz="2400" dirty="0">
              <a:latin typeface="Century Schoolbook"/>
              <a:cs typeface="Century Schoolbook"/>
            </a:endParaRPr>
          </a:p>
          <a:p>
            <a:pPr marL="287020" indent="-274320">
              <a:lnSpc>
                <a:spcPct val="100000"/>
              </a:lnSpc>
              <a:spcBef>
                <a:spcPts val="600"/>
              </a:spcBef>
              <a:buClr>
                <a:srgbClr val="FD8537"/>
              </a:buClr>
              <a:buSzPct val="68750"/>
              <a:buFont typeface="Wingdings"/>
              <a:buChar char=""/>
              <a:tabLst>
                <a:tab pos="287020" algn="l"/>
              </a:tabLst>
            </a:pPr>
            <a:r>
              <a:rPr sz="2400" dirty="0">
                <a:latin typeface="Century Schoolbook"/>
                <a:cs typeface="Century Schoolbook"/>
              </a:rPr>
              <a:t>Open</a:t>
            </a:r>
            <a:r>
              <a:rPr sz="2400" spc="-45" dirty="0">
                <a:latin typeface="Century Schoolbook"/>
                <a:cs typeface="Century Schoolbook"/>
              </a:rPr>
              <a:t> </a:t>
            </a:r>
            <a:r>
              <a:rPr sz="2400" dirty="0">
                <a:latin typeface="Century Schoolbook"/>
                <a:cs typeface="Century Schoolbook"/>
              </a:rPr>
              <a:t>Framework</a:t>
            </a:r>
          </a:p>
          <a:p>
            <a:pPr marL="287020" indent="-274320">
              <a:lnSpc>
                <a:spcPct val="100000"/>
              </a:lnSpc>
              <a:spcBef>
                <a:spcPts val="600"/>
              </a:spcBef>
              <a:buClr>
                <a:srgbClr val="FD8537"/>
              </a:buClr>
              <a:buSzPct val="68750"/>
              <a:buFont typeface="Wingdings"/>
              <a:buChar char=""/>
              <a:tabLst>
                <a:tab pos="287020" algn="l"/>
              </a:tabLst>
            </a:pPr>
            <a:r>
              <a:rPr sz="2400" spc="-5" dirty="0">
                <a:latin typeface="Century Schoolbook"/>
                <a:cs typeface="Century Schoolbook"/>
              </a:rPr>
              <a:t>Foam-on-plank</a:t>
            </a:r>
            <a:endParaRPr sz="2400" dirty="0">
              <a:latin typeface="Century Schoolbook"/>
              <a:cs typeface="Century Schoolbook"/>
            </a:endParaRPr>
          </a:p>
          <a:p>
            <a:pPr marL="287020" indent="-274320">
              <a:lnSpc>
                <a:spcPct val="100000"/>
              </a:lnSpc>
              <a:spcBef>
                <a:spcPts val="605"/>
              </a:spcBef>
              <a:buClr>
                <a:srgbClr val="FD8537"/>
              </a:buClr>
              <a:buSzPct val="68750"/>
              <a:buFont typeface="Wingdings"/>
              <a:buChar char=""/>
              <a:tabLst>
                <a:tab pos="287020" algn="l"/>
              </a:tabLst>
            </a:pPr>
            <a:r>
              <a:rPr sz="2400" spc="-5" dirty="0">
                <a:latin typeface="Century Schoolbook"/>
                <a:cs typeface="Century Schoolbook"/>
              </a:rPr>
              <a:t>Foam Board </a:t>
            </a:r>
            <a:r>
              <a:rPr sz="2400" dirty="0">
                <a:latin typeface="Century Schoolbook"/>
                <a:cs typeface="Century Schoolbook"/>
              </a:rPr>
              <a:t>/</a:t>
            </a:r>
            <a:r>
              <a:rPr sz="2400" spc="-90" dirty="0">
                <a:latin typeface="Century Schoolbook"/>
                <a:cs typeface="Century Schoolbook"/>
              </a:rPr>
              <a:t> </a:t>
            </a:r>
            <a:r>
              <a:rPr sz="2400" dirty="0">
                <a:latin typeface="Century Schoolbook"/>
                <a:cs typeface="Century Schoolbook"/>
              </a:rPr>
              <a:t>Gatorboard</a:t>
            </a:r>
          </a:p>
          <a:p>
            <a:pPr marL="287020" indent="-274320">
              <a:lnSpc>
                <a:spcPct val="100000"/>
              </a:lnSpc>
              <a:spcBef>
                <a:spcPts val="600"/>
              </a:spcBef>
              <a:buClr>
                <a:srgbClr val="FD8537"/>
              </a:buClr>
              <a:buSzPct val="68750"/>
              <a:buFont typeface="Wingdings"/>
              <a:buChar char=""/>
              <a:tabLst>
                <a:tab pos="287020" algn="l"/>
              </a:tabLst>
            </a:pPr>
            <a:r>
              <a:rPr sz="2400" spc="-5" dirty="0">
                <a:latin typeface="Century Schoolbook"/>
                <a:cs typeface="Century Schoolbook"/>
              </a:rPr>
              <a:t>Corrugated</a:t>
            </a:r>
            <a:r>
              <a:rPr sz="2400" spc="-30" dirty="0">
                <a:latin typeface="Century Schoolbook"/>
                <a:cs typeface="Century Schoolbook"/>
              </a:rPr>
              <a:t> </a:t>
            </a:r>
            <a:r>
              <a:rPr sz="2400" spc="-5" dirty="0">
                <a:latin typeface="Century Schoolbook"/>
                <a:cs typeface="Century Schoolbook"/>
              </a:rPr>
              <a:t>Cardboard</a:t>
            </a:r>
            <a:endParaRPr sz="2400" dirty="0">
              <a:latin typeface="Century Schoolbook"/>
              <a:cs typeface="Century Schoolbook"/>
            </a:endParaRPr>
          </a:p>
          <a:p>
            <a:pPr marL="287020" indent="-274320">
              <a:lnSpc>
                <a:spcPct val="100000"/>
              </a:lnSpc>
              <a:spcBef>
                <a:spcPts val="600"/>
              </a:spcBef>
              <a:buClr>
                <a:srgbClr val="FD8537"/>
              </a:buClr>
              <a:buSzPct val="68750"/>
              <a:buFont typeface="Wingdings"/>
              <a:buChar char=""/>
              <a:tabLst>
                <a:tab pos="287020" algn="l"/>
                <a:tab pos="1605280" algn="l"/>
              </a:tabLst>
            </a:pPr>
            <a:r>
              <a:rPr sz="2400" spc="-5" dirty="0">
                <a:latin typeface="Century Schoolbook"/>
                <a:cs typeface="Century Schoolbook"/>
              </a:rPr>
              <a:t>“Cuties”	orange</a:t>
            </a:r>
            <a:r>
              <a:rPr sz="2400" spc="-25" dirty="0">
                <a:latin typeface="Century Schoolbook"/>
                <a:cs typeface="Century Schoolbook"/>
              </a:rPr>
              <a:t> </a:t>
            </a:r>
            <a:r>
              <a:rPr sz="2400" dirty="0">
                <a:latin typeface="Century Schoolbook"/>
                <a:cs typeface="Century Schoolbook"/>
              </a:rPr>
              <a:t>crate</a:t>
            </a:r>
          </a:p>
          <a:p>
            <a:pPr marL="287020" indent="-274320">
              <a:lnSpc>
                <a:spcPct val="100000"/>
              </a:lnSpc>
              <a:spcBef>
                <a:spcPts val="600"/>
              </a:spcBef>
              <a:buClr>
                <a:srgbClr val="FD8537"/>
              </a:buClr>
              <a:buSzPct val="68750"/>
              <a:buFont typeface="Wingdings"/>
              <a:buChar char=""/>
              <a:tabLst>
                <a:tab pos="287020" algn="l"/>
              </a:tabLst>
            </a:pPr>
            <a:r>
              <a:rPr lang="en-US" sz="2400" dirty="0">
                <a:latin typeface="Century Schoolbook"/>
                <a:cs typeface="Century Schoolbook"/>
              </a:rPr>
              <a:t>CMRProducts.com</a:t>
            </a:r>
            <a:endParaRPr sz="2400" dirty="0">
              <a:latin typeface="Century Schoolbook"/>
              <a:cs typeface="Century Schoolbook"/>
            </a:endParaRPr>
          </a:p>
          <a:p>
            <a:pPr marL="287020" indent="-274320">
              <a:lnSpc>
                <a:spcPct val="100000"/>
              </a:lnSpc>
              <a:spcBef>
                <a:spcPts val="600"/>
              </a:spcBef>
              <a:buClr>
                <a:srgbClr val="FD8537"/>
              </a:buClr>
              <a:buSzPct val="68750"/>
              <a:buFont typeface="Wingdings"/>
              <a:buChar char=""/>
              <a:tabLst>
                <a:tab pos="287020" algn="l"/>
              </a:tabLst>
            </a:pPr>
            <a:r>
              <a:rPr sz="2400" spc="-5" dirty="0">
                <a:latin typeface="Century Schoolbook"/>
                <a:cs typeface="Century Schoolbook"/>
              </a:rPr>
              <a:t>MasterpieceModules.com</a:t>
            </a:r>
            <a:endParaRPr lang="en-US" sz="2400" spc="-5" dirty="0">
              <a:latin typeface="Century Schoolbook"/>
              <a:cs typeface="Century Schoolbook"/>
            </a:endParaRPr>
          </a:p>
          <a:p>
            <a:pPr marL="287020" indent="-274320">
              <a:lnSpc>
                <a:spcPct val="100000"/>
              </a:lnSpc>
              <a:spcBef>
                <a:spcPts val="600"/>
              </a:spcBef>
              <a:buClr>
                <a:srgbClr val="FD8537"/>
              </a:buClr>
              <a:buSzPct val="68750"/>
              <a:buFont typeface="Wingdings"/>
              <a:buChar char=""/>
              <a:tabLst>
                <a:tab pos="287020" algn="l"/>
              </a:tabLst>
            </a:pPr>
            <a:r>
              <a:rPr lang="en-US" sz="2400" spc="-5" dirty="0">
                <a:latin typeface="Century Schoolbook"/>
                <a:cs typeface="Century Schoolbook"/>
              </a:rPr>
              <a:t>Woodland </a:t>
            </a:r>
            <a:r>
              <a:rPr lang="en-US" sz="2400" spc="-5" dirty="0" err="1">
                <a:latin typeface="Century Schoolbook"/>
                <a:cs typeface="Century Schoolbook"/>
              </a:rPr>
              <a:t>Scenics</a:t>
            </a:r>
            <a:r>
              <a:rPr lang="en-US" sz="2400" spc="-5" dirty="0">
                <a:latin typeface="Century Schoolbook"/>
                <a:cs typeface="Century Schoolbook"/>
              </a:rPr>
              <a:t>/Kato</a:t>
            </a:r>
            <a:endParaRPr sz="2400" dirty="0">
              <a:latin typeface="Century Schoolbook"/>
              <a:cs typeface="Century Schoolbook"/>
            </a:endParaRPr>
          </a:p>
        </p:txBody>
      </p:sp>
      <p:sp>
        <p:nvSpPr>
          <p:cNvPr id="4" name="object 4"/>
          <p:cNvSpPr/>
          <p:nvPr/>
        </p:nvSpPr>
        <p:spPr>
          <a:xfrm>
            <a:off x="6303264" y="864108"/>
            <a:ext cx="2469388" cy="238645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13503" y="274700"/>
            <a:ext cx="1941322" cy="157238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13503" y="2514600"/>
            <a:ext cx="1962657" cy="147205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684771" y="3694557"/>
            <a:ext cx="2087879" cy="155765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913503" y="4755553"/>
            <a:ext cx="1970404" cy="1469898"/>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4742179" y="6366764"/>
            <a:ext cx="3773804"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entury Schoolbook"/>
                <a:cs typeface="Century Schoolbook"/>
              </a:rPr>
              <a:t>Images from ttrak.wikidot.com (various</a:t>
            </a:r>
            <a:r>
              <a:rPr sz="1200" spc="30" dirty="0">
                <a:latin typeface="Century Schoolbook"/>
                <a:cs typeface="Century Schoolbook"/>
              </a:rPr>
              <a:t> </a:t>
            </a:r>
            <a:r>
              <a:rPr sz="1200" spc="-5" dirty="0">
                <a:latin typeface="Century Schoolbook"/>
                <a:cs typeface="Century Schoolbook"/>
              </a:rPr>
              <a:t>contributors)</a:t>
            </a:r>
            <a:endParaRPr sz="1200">
              <a:latin typeface="Century Schoolbook"/>
              <a:cs typeface="Century Schoolboo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4528185" cy="482600"/>
          </a:xfrm>
          <a:prstGeom prst="rect">
            <a:avLst/>
          </a:prstGeom>
        </p:spPr>
        <p:txBody>
          <a:bodyPr vert="horz" wrap="square" lIns="0" tIns="12700" rIns="0" bIns="0" rtlCol="0">
            <a:spAutoFit/>
          </a:bodyPr>
          <a:lstStyle/>
          <a:p>
            <a:pPr marL="12700">
              <a:lnSpc>
                <a:spcPct val="100000"/>
              </a:lnSpc>
              <a:spcBef>
                <a:spcPts val="100"/>
              </a:spcBef>
            </a:pPr>
            <a:r>
              <a:rPr sz="3000" dirty="0"/>
              <a:t>M</a:t>
            </a:r>
            <a:r>
              <a:rPr dirty="0"/>
              <a:t>ODULE </a:t>
            </a:r>
            <a:r>
              <a:rPr sz="3000" spc="-10" dirty="0"/>
              <a:t>S</a:t>
            </a:r>
            <a:r>
              <a:rPr spc="-10" dirty="0"/>
              <a:t>IZE</a:t>
            </a:r>
            <a:r>
              <a:rPr spc="265" dirty="0"/>
              <a:t> </a:t>
            </a:r>
            <a:r>
              <a:rPr sz="3000" spc="-5" dirty="0"/>
              <a:t>S</a:t>
            </a:r>
            <a:r>
              <a:rPr spc="-5" dirty="0"/>
              <a:t>TANDARDS</a:t>
            </a:r>
            <a:endParaRPr sz="3000"/>
          </a:p>
        </p:txBody>
      </p:sp>
      <p:sp>
        <p:nvSpPr>
          <p:cNvPr id="3" name="object 3"/>
          <p:cNvSpPr txBox="1"/>
          <p:nvPr/>
        </p:nvSpPr>
        <p:spPr>
          <a:xfrm>
            <a:off x="535940" y="1555746"/>
            <a:ext cx="7228205" cy="4742180"/>
          </a:xfrm>
          <a:prstGeom prst="rect">
            <a:avLst/>
          </a:prstGeom>
        </p:spPr>
        <p:txBody>
          <a:bodyPr vert="horz" wrap="square" lIns="0" tIns="85725" rIns="0" bIns="0" rtlCol="0">
            <a:spAutoFit/>
          </a:bodyPr>
          <a:lstStyle/>
          <a:p>
            <a:pPr marL="287020" indent="-274320">
              <a:lnSpc>
                <a:spcPct val="100000"/>
              </a:lnSpc>
              <a:spcBef>
                <a:spcPts val="675"/>
              </a:spcBef>
              <a:buClr>
                <a:srgbClr val="FD8537"/>
              </a:buClr>
              <a:buSzPct val="68750"/>
              <a:buFont typeface="Wingdings"/>
              <a:buChar char=""/>
              <a:tabLst>
                <a:tab pos="287020" algn="l"/>
              </a:tabLst>
            </a:pPr>
            <a:r>
              <a:rPr sz="2400" dirty="0">
                <a:latin typeface="Century Schoolbook"/>
                <a:cs typeface="Century Schoolbook"/>
              </a:rPr>
              <a:t>Standard </a:t>
            </a:r>
            <a:r>
              <a:rPr sz="2400" spc="-5" dirty="0">
                <a:latin typeface="Century Schoolbook"/>
                <a:cs typeface="Century Schoolbook"/>
              </a:rPr>
              <a:t>“Single”</a:t>
            </a:r>
            <a:r>
              <a:rPr sz="2400" spc="-35" dirty="0">
                <a:latin typeface="Century Schoolbook"/>
                <a:cs typeface="Century Schoolbook"/>
              </a:rPr>
              <a:t> </a:t>
            </a:r>
            <a:r>
              <a:rPr sz="2400" spc="-5" dirty="0">
                <a:latin typeface="Century Schoolbook"/>
                <a:cs typeface="Century Schoolbook"/>
              </a:rPr>
              <a:t>module</a:t>
            </a:r>
            <a:endParaRPr sz="240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spc="-5" dirty="0">
                <a:latin typeface="Century Schoolbook"/>
                <a:cs typeface="Century Schoolbook"/>
              </a:rPr>
              <a:t>Base Width: 308mm</a:t>
            </a:r>
            <a:r>
              <a:rPr sz="2100" spc="-15" dirty="0">
                <a:latin typeface="Century Schoolbook"/>
                <a:cs typeface="Century Schoolbook"/>
              </a:rPr>
              <a:t> </a:t>
            </a:r>
            <a:r>
              <a:rPr sz="2100" spc="-5" dirty="0">
                <a:latin typeface="Century Schoolbook"/>
                <a:cs typeface="Century Schoolbook"/>
              </a:rPr>
              <a:t>(12-1/16”)</a:t>
            </a:r>
            <a:endParaRPr sz="210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spc="-5" dirty="0">
                <a:latin typeface="Century Schoolbook"/>
                <a:cs typeface="Century Schoolbook"/>
              </a:rPr>
              <a:t>Base </a:t>
            </a:r>
            <a:r>
              <a:rPr sz="2100" dirty="0">
                <a:latin typeface="Century Schoolbook"/>
                <a:cs typeface="Century Schoolbook"/>
              </a:rPr>
              <a:t>Depth: </a:t>
            </a:r>
            <a:r>
              <a:rPr sz="2100" spc="-5" dirty="0">
                <a:latin typeface="Century Schoolbook"/>
                <a:cs typeface="Century Schoolbook"/>
              </a:rPr>
              <a:t>8-1/4” </a:t>
            </a:r>
            <a:r>
              <a:rPr sz="2100" dirty="0">
                <a:latin typeface="Century Schoolbook"/>
                <a:cs typeface="Century Schoolbook"/>
              </a:rPr>
              <a:t>up </a:t>
            </a:r>
            <a:r>
              <a:rPr sz="2100" spc="-5" dirty="0">
                <a:latin typeface="Century Schoolbook"/>
                <a:cs typeface="Century Schoolbook"/>
              </a:rPr>
              <a:t>to</a:t>
            </a:r>
            <a:r>
              <a:rPr sz="2100" spc="-10" dirty="0">
                <a:latin typeface="Century Schoolbook"/>
                <a:cs typeface="Century Schoolbook"/>
              </a:rPr>
              <a:t> </a:t>
            </a:r>
            <a:r>
              <a:rPr sz="2100" spc="-5" dirty="0">
                <a:latin typeface="Century Schoolbook"/>
                <a:cs typeface="Century Schoolbook"/>
              </a:rPr>
              <a:t>14”</a:t>
            </a:r>
            <a:endParaRPr sz="210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spc="-5" dirty="0">
                <a:latin typeface="Century Schoolbook"/>
                <a:cs typeface="Century Schoolbook"/>
              </a:rPr>
              <a:t>Base </a:t>
            </a:r>
            <a:r>
              <a:rPr sz="2100" dirty="0">
                <a:latin typeface="Century Schoolbook"/>
                <a:cs typeface="Century Schoolbook"/>
              </a:rPr>
              <a:t>Height: </a:t>
            </a:r>
            <a:r>
              <a:rPr sz="2100" spc="-5" dirty="0">
                <a:latin typeface="Century Schoolbook"/>
                <a:cs typeface="Century Schoolbook"/>
              </a:rPr>
              <a:t>2-3/4” adjustable </a:t>
            </a:r>
            <a:r>
              <a:rPr sz="2100" dirty="0">
                <a:latin typeface="Century Schoolbook"/>
                <a:cs typeface="Century Schoolbook"/>
              </a:rPr>
              <a:t>up </a:t>
            </a:r>
            <a:r>
              <a:rPr sz="2100" spc="-5" dirty="0">
                <a:latin typeface="Century Schoolbook"/>
                <a:cs typeface="Century Schoolbook"/>
              </a:rPr>
              <a:t>to 4” </a:t>
            </a:r>
            <a:r>
              <a:rPr sz="2100" dirty="0">
                <a:latin typeface="Century Schoolbook"/>
                <a:cs typeface="Century Schoolbook"/>
              </a:rPr>
              <a:t>with</a:t>
            </a:r>
            <a:r>
              <a:rPr sz="2100" spc="-10" dirty="0">
                <a:latin typeface="Century Schoolbook"/>
                <a:cs typeface="Century Schoolbook"/>
              </a:rPr>
              <a:t> </a:t>
            </a:r>
            <a:r>
              <a:rPr sz="2100" dirty="0">
                <a:latin typeface="Century Schoolbook"/>
                <a:cs typeface="Century Schoolbook"/>
              </a:rPr>
              <a:t>legs</a:t>
            </a:r>
            <a:endParaRPr sz="210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spc="-5" dirty="0">
                <a:latin typeface="Century Schoolbook"/>
                <a:cs typeface="Century Schoolbook"/>
              </a:rPr>
              <a:t>Tracks: 2x </a:t>
            </a:r>
            <a:r>
              <a:rPr sz="2100" dirty="0">
                <a:latin typeface="Century Schoolbook"/>
                <a:cs typeface="Century Schoolbook"/>
              </a:rPr>
              <a:t>Kato </a:t>
            </a:r>
            <a:r>
              <a:rPr sz="2100" spc="-5" dirty="0">
                <a:latin typeface="Century Schoolbook"/>
                <a:cs typeface="Century Schoolbook"/>
              </a:rPr>
              <a:t>Unitrack, 33mm spacing, </a:t>
            </a:r>
            <a:r>
              <a:rPr sz="2100" dirty="0">
                <a:latin typeface="Century Schoolbook"/>
                <a:cs typeface="Century Schoolbook"/>
              </a:rPr>
              <a:t>offset</a:t>
            </a:r>
            <a:r>
              <a:rPr sz="2100" spc="20" dirty="0">
                <a:latin typeface="Century Schoolbook"/>
                <a:cs typeface="Century Schoolbook"/>
              </a:rPr>
              <a:t> </a:t>
            </a:r>
            <a:r>
              <a:rPr sz="2100" spc="-5" dirty="0">
                <a:latin typeface="Century Schoolbook"/>
                <a:cs typeface="Century Schoolbook"/>
              </a:rPr>
              <a:t>1-</a:t>
            </a:r>
            <a:endParaRPr sz="2100">
              <a:latin typeface="Century Schoolbook"/>
              <a:cs typeface="Century Schoolbook"/>
            </a:endParaRPr>
          </a:p>
          <a:p>
            <a:pPr marL="652780">
              <a:lnSpc>
                <a:spcPct val="100000"/>
              </a:lnSpc>
            </a:pPr>
            <a:r>
              <a:rPr sz="2100" spc="-5" dirty="0">
                <a:latin typeface="Century Schoolbook"/>
                <a:cs typeface="Century Schoolbook"/>
              </a:rPr>
              <a:t>1/2” </a:t>
            </a:r>
            <a:r>
              <a:rPr sz="2100" dirty="0">
                <a:latin typeface="Century Schoolbook"/>
                <a:cs typeface="Century Schoolbook"/>
              </a:rPr>
              <a:t>from </a:t>
            </a:r>
            <a:r>
              <a:rPr sz="2100" spc="-5" dirty="0">
                <a:latin typeface="Century Schoolbook"/>
                <a:cs typeface="Century Schoolbook"/>
              </a:rPr>
              <a:t>fascia to edge </a:t>
            </a:r>
            <a:r>
              <a:rPr sz="2100" dirty="0">
                <a:latin typeface="Century Schoolbook"/>
                <a:cs typeface="Century Schoolbook"/>
              </a:rPr>
              <a:t>of</a:t>
            </a:r>
            <a:r>
              <a:rPr sz="2100" spc="-5" dirty="0">
                <a:latin typeface="Century Schoolbook"/>
                <a:cs typeface="Century Schoolbook"/>
              </a:rPr>
              <a:t> ballast.</a:t>
            </a:r>
            <a:endParaRPr sz="2100">
              <a:latin typeface="Century Schoolbook"/>
              <a:cs typeface="Century Schoolbook"/>
            </a:endParaRPr>
          </a:p>
          <a:p>
            <a:pPr marL="287020" indent="-274320">
              <a:lnSpc>
                <a:spcPct val="100000"/>
              </a:lnSpc>
              <a:spcBef>
                <a:spcPts val="600"/>
              </a:spcBef>
              <a:buClr>
                <a:srgbClr val="FD8537"/>
              </a:buClr>
              <a:buSzPct val="68750"/>
              <a:buFont typeface="Wingdings"/>
              <a:buChar char=""/>
              <a:tabLst>
                <a:tab pos="287020" algn="l"/>
              </a:tabLst>
            </a:pPr>
            <a:r>
              <a:rPr sz="2400" dirty="0">
                <a:latin typeface="Century Schoolbook"/>
                <a:cs typeface="Century Schoolbook"/>
              </a:rPr>
              <a:t>Double, Triple, </a:t>
            </a:r>
            <a:r>
              <a:rPr sz="2400" spc="-5" dirty="0">
                <a:latin typeface="Century Schoolbook"/>
                <a:cs typeface="Century Schoolbook"/>
              </a:rPr>
              <a:t>Corner</a:t>
            </a:r>
            <a:r>
              <a:rPr sz="2400" spc="-90" dirty="0">
                <a:latin typeface="Century Schoolbook"/>
                <a:cs typeface="Century Schoolbook"/>
              </a:rPr>
              <a:t> </a:t>
            </a:r>
            <a:r>
              <a:rPr sz="2400" spc="-5" dirty="0">
                <a:latin typeface="Century Schoolbook"/>
                <a:cs typeface="Century Schoolbook"/>
              </a:rPr>
              <a:t>modules</a:t>
            </a:r>
            <a:endParaRPr sz="240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dirty="0">
                <a:latin typeface="Century Schoolbook"/>
                <a:cs typeface="Century Schoolbook"/>
              </a:rPr>
              <a:t>Double, </a:t>
            </a:r>
            <a:r>
              <a:rPr sz="2100" spc="-5" dirty="0">
                <a:latin typeface="Century Schoolbook"/>
                <a:cs typeface="Century Schoolbook"/>
              </a:rPr>
              <a:t>Triple, </a:t>
            </a:r>
            <a:r>
              <a:rPr sz="2100" dirty="0">
                <a:latin typeface="Century Schoolbook"/>
                <a:cs typeface="Century Schoolbook"/>
              </a:rPr>
              <a:t>etc. </a:t>
            </a:r>
            <a:r>
              <a:rPr sz="2100" spc="-5" dirty="0">
                <a:latin typeface="Century Schoolbook"/>
                <a:cs typeface="Century Schoolbook"/>
              </a:rPr>
              <a:t>are multiples </a:t>
            </a:r>
            <a:r>
              <a:rPr sz="2100" dirty="0">
                <a:latin typeface="Century Schoolbook"/>
                <a:cs typeface="Century Schoolbook"/>
              </a:rPr>
              <a:t>of </a:t>
            </a:r>
            <a:r>
              <a:rPr sz="2100" spc="-5" dirty="0">
                <a:latin typeface="Century Schoolbook"/>
                <a:cs typeface="Century Schoolbook"/>
              </a:rPr>
              <a:t>Single</a:t>
            </a:r>
            <a:r>
              <a:rPr sz="2100" spc="10" dirty="0">
                <a:latin typeface="Century Schoolbook"/>
                <a:cs typeface="Century Schoolbook"/>
              </a:rPr>
              <a:t> </a:t>
            </a:r>
            <a:r>
              <a:rPr sz="2100" spc="-5" dirty="0">
                <a:latin typeface="Century Schoolbook"/>
                <a:cs typeface="Century Schoolbook"/>
              </a:rPr>
              <a:t>width</a:t>
            </a:r>
            <a:endParaRPr sz="210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spc="-5" dirty="0">
                <a:latin typeface="Century Schoolbook"/>
                <a:cs typeface="Century Schoolbook"/>
              </a:rPr>
              <a:t>Corners </a:t>
            </a:r>
            <a:r>
              <a:rPr sz="2100" dirty="0">
                <a:latin typeface="Century Schoolbook"/>
                <a:cs typeface="Century Schoolbook"/>
              </a:rPr>
              <a:t>constructed </a:t>
            </a:r>
            <a:r>
              <a:rPr sz="2100" spc="-5" dirty="0">
                <a:latin typeface="Century Schoolbook"/>
                <a:cs typeface="Century Schoolbook"/>
              </a:rPr>
              <a:t>to mate to Singles </a:t>
            </a:r>
            <a:r>
              <a:rPr sz="2100" dirty="0">
                <a:latin typeface="Century Schoolbook"/>
                <a:cs typeface="Century Schoolbook"/>
              </a:rPr>
              <a:t>on either</a:t>
            </a:r>
            <a:r>
              <a:rPr sz="2100" spc="-15" dirty="0">
                <a:latin typeface="Century Schoolbook"/>
                <a:cs typeface="Century Schoolbook"/>
              </a:rPr>
              <a:t> </a:t>
            </a:r>
            <a:r>
              <a:rPr sz="2100" spc="-5" dirty="0">
                <a:latin typeface="Century Schoolbook"/>
                <a:cs typeface="Century Schoolbook"/>
              </a:rPr>
              <a:t>end.</a:t>
            </a:r>
            <a:endParaRPr sz="210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spc="-5" dirty="0">
                <a:latin typeface="Century Schoolbook"/>
                <a:cs typeface="Century Schoolbook"/>
              </a:rPr>
              <a:t>Corners </a:t>
            </a:r>
            <a:r>
              <a:rPr sz="2100" dirty="0">
                <a:latin typeface="Century Schoolbook"/>
                <a:cs typeface="Century Schoolbook"/>
              </a:rPr>
              <a:t>usually in </a:t>
            </a:r>
            <a:r>
              <a:rPr sz="2100" spc="-5" dirty="0">
                <a:latin typeface="Century Schoolbook"/>
                <a:cs typeface="Century Schoolbook"/>
              </a:rPr>
              <a:t>90˚ </a:t>
            </a:r>
            <a:r>
              <a:rPr sz="2100" dirty="0">
                <a:latin typeface="Century Schoolbook"/>
                <a:cs typeface="Century Schoolbook"/>
              </a:rPr>
              <a:t>or</a:t>
            </a:r>
            <a:r>
              <a:rPr sz="2100" spc="-10" dirty="0">
                <a:latin typeface="Century Schoolbook"/>
                <a:cs typeface="Century Schoolbook"/>
              </a:rPr>
              <a:t> 180˚</a:t>
            </a:r>
            <a:endParaRPr sz="2100">
              <a:latin typeface="Century Schoolbook"/>
              <a:cs typeface="Century Schoolbook"/>
            </a:endParaRPr>
          </a:p>
          <a:p>
            <a:pPr marL="287020" indent="-274320">
              <a:lnSpc>
                <a:spcPct val="100000"/>
              </a:lnSpc>
              <a:spcBef>
                <a:spcPts val="600"/>
              </a:spcBef>
              <a:buClr>
                <a:srgbClr val="FD8537"/>
              </a:buClr>
              <a:buSzPct val="68750"/>
              <a:buFont typeface="Wingdings"/>
              <a:buChar char=""/>
              <a:tabLst>
                <a:tab pos="287020" algn="l"/>
              </a:tabLst>
            </a:pPr>
            <a:r>
              <a:rPr sz="2400" spc="-5" dirty="0">
                <a:latin typeface="Century Schoolbook"/>
                <a:cs typeface="Century Schoolbook"/>
              </a:rPr>
              <a:t>Optional</a:t>
            </a:r>
            <a:r>
              <a:rPr sz="2400" spc="-45" dirty="0">
                <a:latin typeface="Century Schoolbook"/>
                <a:cs typeface="Century Schoolbook"/>
              </a:rPr>
              <a:t> </a:t>
            </a:r>
            <a:r>
              <a:rPr sz="2400" dirty="0">
                <a:latin typeface="Century Schoolbook"/>
                <a:cs typeface="Century Schoolbook"/>
              </a:rPr>
              <a:t>Skyboards</a:t>
            </a:r>
            <a:endParaRPr sz="240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dirty="0">
                <a:latin typeface="Century Schoolbook"/>
                <a:cs typeface="Century Schoolbook"/>
              </a:rPr>
              <a:t>Full </a:t>
            </a:r>
            <a:r>
              <a:rPr sz="2100" spc="-5" dirty="0">
                <a:latin typeface="Century Schoolbook"/>
                <a:cs typeface="Century Schoolbook"/>
              </a:rPr>
              <a:t>width </a:t>
            </a:r>
            <a:r>
              <a:rPr sz="2100" dirty="0">
                <a:latin typeface="Century Schoolbook"/>
                <a:cs typeface="Century Schoolbook"/>
              </a:rPr>
              <a:t>of </a:t>
            </a:r>
            <a:r>
              <a:rPr sz="2100" spc="-5" dirty="0">
                <a:latin typeface="Century Schoolbook"/>
                <a:cs typeface="Century Schoolbook"/>
              </a:rPr>
              <a:t>module, </a:t>
            </a:r>
            <a:r>
              <a:rPr sz="2100" dirty="0">
                <a:latin typeface="Century Schoolbook"/>
                <a:cs typeface="Century Schoolbook"/>
              </a:rPr>
              <a:t>no set</a:t>
            </a:r>
            <a:r>
              <a:rPr sz="2100" spc="-30" dirty="0">
                <a:latin typeface="Century Schoolbook"/>
                <a:cs typeface="Century Schoolbook"/>
              </a:rPr>
              <a:t> </a:t>
            </a:r>
            <a:r>
              <a:rPr sz="2100" dirty="0">
                <a:latin typeface="Century Schoolbook"/>
                <a:cs typeface="Century Schoolbook"/>
              </a:rPr>
              <a:t>height</a:t>
            </a:r>
            <a:endParaRPr sz="2100">
              <a:latin typeface="Century Schoolbook"/>
              <a:cs typeface="Century Schoolboo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7312660" cy="482600"/>
          </a:xfrm>
          <a:prstGeom prst="rect">
            <a:avLst/>
          </a:prstGeom>
        </p:spPr>
        <p:txBody>
          <a:bodyPr vert="horz" wrap="square" lIns="0" tIns="12700" rIns="0" bIns="0" rtlCol="0">
            <a:spAutoFit/>
          </a:bodyPr>
          <a:lstStyle/>
          <a:p>
            <a:pPr marL="12700">
              <a:lnSpc>
                <a:spcPct val="100000"/>
              </a:lnSpc>
              <a:spcBef>
                <a:spcPts val="100"/>
              </a:spcBef>
            </a:pPr>
            <a:r>
              <a:rPr lang="en-US" sz="3000" spc="-10" dirty="0"/>
              <a:t>Recommended WinNTrak Standards</a:t>
            </a:r>
            <a:endParaRPr sz="3000" dirty="0"/>
          </a:p>
        </p:txBody>
      </p:sp>
      <p:sp>
        <p:nvSpPr>
          <p:cNvPr id="3" name="object 3"/>
          <p:cNvSpPr txBox="1"/>
          <p:nvPr/>
        </p:nvSpPr>
        <p:spPr>
          <a:xfrm>
            <a:off x="535940" y="1555746"/>
            <a:ext cx="6922770" cy="3379771"/>
          </a:xfrm>
          <a:prstGeom prst="rect">
            <a:avLst/>
          </a:prstGeom>
        </p:spPr>
        <p:txBody>
          <a:bodyPr vert="horz" wrap="square" lIns="0" tIns="85725" rIns="0" bIns="0" rtlCol="0">
            <a:spAutoFit/>
          </a:bodyPr>
          <a:lstStyle/>
          <a:p>
            <a:pPr marL="287020" indent="-274320">
              <a:lnSpc>
                <a:spcPct val="100000"/>
              </a:lnSpc>
              <a:spcBef>
                <a:spcPts val="675"/>
              </a:spcBef>
              <a:buClr>
                <a:srgbClr val="FD8537"/>
              </a:buClr>
              <a:buSzPct val="68750"/>
              <a:buFont typeface="Wingdings"/>
              <a:buChar char=""/>
              <a:tabLst>
                <a:tab pos="287020" algn="l"/>
              </a:tabLst>
            </a:pPr>
            <a:r>
              <a:rPr sz="2400" spc="-5" dirty="0">
                <a:latin typeface="Century Schoolbook"/>
                <a:cs typeface="Century Schoolbook"/>
              </a:rPr>
              <a:t>Apply to </a:t>
            </a:r>
            <a:r>
              <a:rPr sz="2400" dirty="0">
                <a:latin typeface="Century Schoolbook"/>
                <a:cs typeface="Century Schoolbook"/>
              </a:rPr>
              <a:t>Club-Owned Modules</a:t>
            </a:r>
            <a:r>
              <a:rPr sz="2400" spc="-85" dirty="0">
                <a:latin typeface="Century Schoolbook"/>
                <a:cs typeface="Century Schoolbook"/>
              </a:rPr>
              <a:t> </a:t>
            </a:r>
            <a:r>
              <a:rPr sz="2400" dirty="0">
                <a:latin typeface="Century Schoolbook"/>
                <a:cs typeface="Century Schoolbook"/>
              </a:rPr>
              <a:t>Only</a:t>
            </a:r>
          </a:p>
          <a:p>
            <a:pPr marL="652780" lvl="1" indent="-274955">
              <a:lnSpc>
                <a:spcPct val="100000"/>
              </a:lnSpc>
              <a:spcBef>
                <a:spcPts val="505"/>
              </a:spcBef>
              <a:buClr>
                <a:srgbClr val="FD8537"/>
              </a:buClr>
              <a:buSzPct val="78571"/>
              <a:buFont typeface="Wingdings 2"/>
              <a:buChar char=""/>
              <a:tabLst>
                <a:tab pos="652780" algn="l"/>
                <a:tab pos="653415" algn="l"/>
              </a:tabLst>
            </a:pPr>
            <a:r>
              <a:rPr sz="2100" spc="-5" dirty="0">
                <a:latin typeface="Century Schoolbook"/>
                <a:cs typeface="Century Schoolbook"/>
              </a:rPr>
              <a:t>Recommended but </a:t>
            </a:r>
            <a:r>
              <a:rPr sz="2100" dirty="0">
                <a:latin typeface="Century Schoolbook"/>
                <a:cs typeface="Century Schoolbook"/>
              </a:rPr>
              <a:t>not </a:t>
            </a:r>
            <a:r>
              <a:rPr sz="2100" spc="-5" dirty="0">
                <a:latin typeface="Century Schoolbook"/>
                <a:cs typeface="Century Schoolbook"/>
              </a:rPr>
              <a:t>required </a:t>
            </a:r>
            <a:r>
              <a:rPr sz="2100" dirty="0">
                <a:latin typeface="Century Schoolbook"/>
                <a:cs typeface="Century Schoolbook"/>
              </a:rPr>
              <a:t>for</a:t>
            </a:r>
            <a:r>
              <a:rPr sz="2100" spc="-40" dirty="0">
                <a:latin typeface="Century Schoolbook"/>
                <a:cs typeface="Century Schoolbook"/>
              </a:rPr>
              <a:t> </a:t>
            </a:r>
            <a:r>
              <a:rPr sz="2100" dirty="0">
                <a:latin typeface="Century Schoolbook"/>
                <a:cs typeface="Century Schoolbook"/>
              </a:rPr>
              <a:t>member-owned</a:t>
            </a:r>
          </a:p>
          <a:p>
            <a:pPr marL="652780">
              <a:lnSpc>
                <a:spcPct val="100000"/>
              </a:lnSpc>
            </a:pPr>
            <a:r>
              <a:rPr sz="2100" spc="-5" dirty="0">
                <a:latin typeface="Century Schoolbook"/>
                <a:cs typeface="Century Schoolbook"/>
              </a:rPr>
              <a:t>modules.</a:t>
            </a:r>
            <a:endParaRPr sz="2100" dirty="0">
              <a:latin typeface="Century Schoolbook"/>
              <a:cs typeface="Century Schoolbook"/>
            </a:endParaRPr>
          </a:p>
          <a:p>
            <a:pPr marL="287020" indent="-274320">
              <a:lnSpc>
                <a:spcPct val="100000"/>
              </a:lnSpc>
              <a:spcBef>
                <a:spcPts val="600"/>
              </a:spcBef>
              <a:buClr>
                <a:srgbClr val="FD8537"/>
              </a:buClr>
              <a:buSzPct val="68750"/>
              <a:buFont typeface="Wingdings"/>
              <a:buChar char=""/>
              <a:tabLst>
                <a:tab pos="287020" algn="l"/>
              </a:tabLst>
            </a:pPr>
            <a:r>
              <a:rPr sz="2400" dirty="0">
                <a:latin typeface="Century Schoolbook"/>
                <a:cs typeface="Century Schoolbook"/>
              </a:rPr>
              <a:t>Dimensions:</a:t>
            </a:r>
          </a:p>
          <a:p>
            <a:pPr marL="652780" lvl="1" indent="-274955">
              <a:lnSpc>
                <a:spcPct val="100000"/>
              </a:lnSpc>
              <a:spcBef>
                <a:spcPts val="505"/>
              </a:spcBef>
              <a:buClr>
                <a:srgbClr val="FD8537"/>
              </a:buClr>
              <a:buSzPct val="78571"/>
              <a:buFont typeface="Wingdings 2"/>
              <a:buChar char=""/>
              <a:tabLst>
                <a:tab pos="652780" algn="l"/>
                <a:tab pos="653415" algn="l"/>
              </a:tabLst>
            </a:pPr>
            <a:r>
              <a:rPr sz="2100" spc="-5" dirty="0">
                <a:latin typeface="Century Schoolbook"/>
                <a:cs typeface="Century Schoolbook"/>
              </a:rPr>
              <a:t>Maximum 13”</a:t>
            </a:r>
            <a:r>
              <a:rPr sz="2100" spc="-20" dirty="0">
                <a:latin typeface="Century Schoolbook"/>
                <a:cs typeface="Century Schoolbook"/>
              </a:rPr>
              <a:t> </a:t>
            </a:r>
            <a:r>
              <a:rPr sz="2100" spc="-5" dirty="0">
                <a:latin typeface="Century Schoolbook"/>
                <a:cs typeface="Century Schoolbook"/>
              </a:rPr>
              <a:t>depth</a:t>
            </a:r>
            <a:endParaRPr sz="2100" dirty="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spc="-5" dirty="0">
                <a:latin typeface="Century Schoolbook"/>
                <a:cs typeface="Century Schoolbook"/>
              </a:rPr>
              <a:t>Maximum 4” </a:t>
            </a:r>
            <a:r>
              <a:rPr sz="2100" dirty="0">
                <a:latin typeface="Century Schoolbook"/>
                <a:cs typeface="Century Schoolbook"/>
              </a:rPr>
              <a:t>height </a:t>
            </a:r>
            <a:r>
              <a:rPr sz="2100" spc="-5" dirty="0">
                <a:latin typeface="Century Schoolbook"/>
                <a:cs typeface="Century Schoolbook"/>
              </a:rPr>
              <a:t>above track</a:t>
            </a:r>
            <a:r>
              <a:rPr sz="2100" spc="-45" dirty="0">
                <a:latin typeface="Century Schoolbook"/>
                <a:cs typeface="Century Schoolbook"/>
              </a:rPr>
              <a:t> </a:t>
            </a:r>
            <a:r>
              <a:rPr sz="2100" spc="-5" dirty="0">
                <a:latin typeface="Century Schoolbook"/>
                <a:cs typeface="Century Schoolbook"/>
              </a:rPr>
              <a:t>base</a:t>
            </a:r>
            <a:endParaRPr sz="2100" dirty="0">
              <a:latin typeface="Century Schoolbook"/>
              <a:cs typeface="Century Schoolbook"/>
            </a:endParaRPr>
          </a:p>
          <a:p>
            <a:pPr marL="927100" lvl="2" indent="-183515">
              <a:lnSpc>
                <a:spcPct val="100000"/>
              </a:lnSpc>
              <a:spcBef>
                <a:spcPts val="445"/>
              </a:spcBef>
              <a:buClr>
                <a:srgbClr val="DF752E"/>
              </a:buClr>
              <a:buSzPct val="58333"/>
              <a:buFont typeface="Wingdings"/>
              <a:buChar char=""/>
              <a:tabLst>
                <a:tab pos="927735" algn="l"/>
              </a:tabLst>
            </a:pPr>
            <a:r>
              <a:rPr sz="1800" spc="-5" dirty="0">
                <a:latin typeface="Century Schoolbook"/>
                <a:cs typeface="Century Schoolbook"/>
              </a:rPr>
              <a:t>Applies </a:t>
            </a:r>
            <a:r>
              <a:rPr sz="1800" dirty="0">
                <a:latin typeface="Century Schoolbook"/>
                <a:cs typeface="Century Schoolbook"/>
              </a:rPr>
              <a:t>only if </a:t>
            </a:r>
            <a:r>
              <a:rPr sz="1800" spc="-5" dirty="0">
                <a:latin typeface="Century Schoolbook"/>
                <a:cs typeface="Century Schoolbook"/>
              </a:rPr>
              <a:t>module to be carried </a:t>
            </a:r>
            <a:r>
              <a:rPr sz="1800" dirty="0">
                <a:latin typeface="Century Schoolbook"/>
                <a:cs typeface="Century Schoolbook"/>
              </a:rPr>
              <a:t>in club</a:t>
            </a:r>
            <a:r>
              <a:rPr sz="1800" spc="-50" dirty="0">
                <a:latin typeface="Century Schoolbook"/>
                <a:cs typeface="Century Schoolbook"/>
              </a:rPr>
              <a:t> </a:t>
            </a:r>
            <a:r>
              <a:rPr sz="1800" spc="-5" dirty="0">
                <a:latin typeface="Century Schoolbook"/>
                <a:cs typeface="Century Schoolbook"/>
              </a:rPr>
              <a:t>t</a:t>
            </a:r>
            <a:r>
              <a:rPr lang="en-US" spc="-5" dirty="0">
                <a:latin typeface="Century Schoolbook"/>
                <a:cs typeface="Century Schoolbook"/>
              </a:rPr>
              <a:t>ote (if constructed)</a:t>
            </a:r>
            <a:endParaRPr sz="1800" dirty="0">
              <a:latin typeface="Century Schoolbook"/>
              <a:cs typeface="Century Schoolbook"/>
            </a:endParaRPr>
          </a:p>
          <a:p>
            <a:pPr marL="652780" lvl="1" indent="-274955">
              <a:lnSpc>
                <a:spcPct val="100000"/>
              </a:lnSpc>
              <a:spcBef>
                <a:spcPts val="495"/>
              </a:spcBef>
              <a:buClr>
                <a:srgbClr val="FD8537"/>
              </a:buClr>
              <a:buSzPct val="78571"/>
              <a:buFont typeface="Wingdings 2"/>
              <a:buChar char=""/>
              <a:tabLst>
                <a:tab pos="652780" algn="l"/>
                <a:tab pos="653415" algn="l"/>
              </a:tabLst>
            </a:pPr>
            <a:r>
              <a:rPr sz="2100" dirty="0">
                <a:latin typeface="Century Schoolbook"/>
                <a:cs typeface="Century Schoolbook"/>
              </a:rPr>
              <a:t>Width </a:t>
            </a:r>
            <a:r>
              <a:rPr sz="2100" spc="-5" dirty="0">
                <a:latin typeface="Century Schoolbook"/>
                <a:cs typeface="Century Schoolbook"/>
              </a:rPr>
              <a:t>to T-Trak standards (multiples </a:t>
            </a:r>
            <a:r>
              <a:rPr sz="2100" dirty="0">
                <a:latin typeface="Century Schoolbook"/>
                <a:cs typeface="Century Schoolbook"/>
              </a:rPr>
              <a:t>of</a:t>
            </a:r>
            <a:r>
              <a:rPr sz="2100" spc="5" dirty="0">
                <a:latin typeface="Century Schoolbook"/>
                <a:cs typeface="Century Schoolbook"/>
              </a:rPr>
              <a:t> </a:t>
            </a:r>
            <a:r>
              <a:rPr sz="2100" spc="-5" dirty="0">
                <a:latin typeface="Century Schoolbook"/>
                <a:cs typeface="Century Schoolbook"/>
              </a:rPr>
              <a:t>308mm)</a:t>
            </a:r>
            <a:endParaRPr sz="2100" dirty="0">
              <a:latin typeface="Century Schoolbook"/>
              <a:cs typeface="Century Schoolboo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3299460" cy="482600"/>
          </a:xfrm>
          <a:prstGeom prst="rect">
            <a:avLst/>
          </a:prstGeom>
        </p:spPr>
        <p:txBody>
          <a:bodyPr vert="horz" wrap="square" lIns="0" tIns="12700" rIns="0" bIns="0" rtlCol="0">
            <a:spAutoFit/>
          </a:bodyPr>
          <a:lstStyle/>
          <a:p>
            <a:pPr marL="12700">
              <a:lnSpc>
                <a:spcPct val="100000"/>
              </a:lnSpc>
              <a:spcBef>
                <a:spcPts val="100"/>
              </a:spcBef>
            </a:pPr>
            <a:r>
              <a:rPr sz="3000" spc="-10" dirty="0"/>
              <a:t>T</a:t>
            </a:r>
            <a:r>
              <a:rPr spc="-10" dirty="0"/>
              <a:t>RACK</a:t>
            </a:r>
            <a:r>
              <a:rPr spc="130" dirty="0"/>
              <a:t> </a:t>
            </a:r>
            <a:r>
              <a:rPr sz="3000" spc="-5" dirty="0"/>
              <a:t>S</a:t>
            </a:r>
            <a:r>
              <a:rPr spc="-5" dirty="0"/>
              <a:t>TANDARDS</a:t>
            </a:r>
            <a:endParaRPr sz="3000"/>
          </a:p>
        </p:txBody>
      </p:sp>
      <p:sp>
        <p:nvSpPr>
          <p:cNvPr id="3" name="object 3"/>
          <p:cNvSpPr txBox="1"/>
          <p:nvPr/>
        </p:nvSpPr>
        <p:spPr>
          <a:xfrm>
            <a:off x="535940" y="1552063"/>
            <a:ext cx="4104640" cy="4939172"/>
          </a:xfrm>
          <a:prstGeom prst="rect">
            <a:avLst/>
          </a:prstGeom>
        </p:spPr>
        <p:txBody>
          <a:bodyPr vert="horz" wrap="square" lIns="0" tIns="55244" rIns="0" bIns="0" rtlCol="0">
            <a:spAutoFit/>
          </a:bodyPr>
          <a:lstStyle/>
          <a:p>
            <a:pPr marL="287020" indent="-274320">
              <a:lnSpc>
                <a:spcPct val="100000"/>
              </a:lnSpc>
              <a:spcBef>
                <a:spcPts val="434"/>
              </a:spcBef>
              <a:buClr>
                <a:srgbClr val="FD8537"/>
              </a:buClr>
              <a:buSzPct val="68181"/>
              <a:buFont typeface="Wingdings"/>
              <a:buChar char=""/>
              <a:tabLst>
                <a:tab pos="287020" algn="l"/>
              </a:tabLst>
            </a:pPr>
            <a:r>
              <a:rPr sz="1600" spc="-5" dirty="0">
                <a:latin typeface="Century Schoolbook"/>
                <a:cs typeface="Century Schoolbook"/>
              </a:rPr>
              <a:t>Kato Unitrack is</a:t>
            </a:r>
            <a:r>
              <a:rPr sz="1600" spc="-20" dirty="0">
                <a:latin typeface="Century Schoolbook"/>
                <a:cs typeface="Century Schoolbook"/>
              </a:rPr>
              <a:t> </a:t>
            </a:r>
            <a:r>
              <a:rPr sz="1600" spc="-5" dirty="0">
                <a:latin typeface="Century Schoolbook"/>
                <a:cs typeface="Century Schoolbook"/>
              </a:rPr>
              <a:t>Standard</a:t>
            </a:r>
            <a:endParaRPr sz="1600" dirty="0">
              <a:latin typeface="Century Schoolbook"/>
              <a:cs typeface="Century Schoolbook"/>
            </a:endParaRPr>
          </a:p>
          <a:p>
            <a:pPr marL="287020" indent="-274320">
              <a:lnSpc>
                <a:spcPct val="100000"/>
              </a:lnSpc>
              <a:spcBef>
                <a:spcPts val="340"/>
              </a:spcBef>
              <a:buClr>
                <a:srgbClr val="FD8537"/>
              </a:buClr>
              <a:buSzPct val="68181"/>
              <a:buFont typeface="Wingdings"/>
              <a:buChar char=""/>
              <a:tabLst>
                <a:tab pos="287020" algn="l"/>
              </a:tabLst>
            </a:pPr>
            <a:r>
              <a:rPr sz="1600" spc="-5" dirty="0">
                <a:latin typeface="Century Schoolbook"/>
                <a:cs typeface="Century Schoolbook"/>
              </a:rPr>
              <a:t>33mm (double </a:t>
            </a:r>
            <a:r>
              <a:rPr sz="1600" spc="-10" dirty="0">
                <a:latin typeface="Century Schoolbook"/>
                <a:cs typeface="Century Schoolbook"/>
              </a:rPr>
              <a:t>track)</a:t>
            </a:r>
            <a:r>
              <a:rPr sz="1600" spc="-25" dirty="0">
                <a:latin typeface="Century Schoolbook"/>
                <a:cs typeface="Century Schoolbook"/>
              </a:rPr>
              <a:t> </a:t>
            </a:r>
            <a:r>
              <a:rPr sz="1600" spc="-5" dirty="0">
                <a:latin typeface="Century Schoolbook"/>
                <a:cs typeface="Century Schoolbook"/>
              </a:rPr>
              <a:t>spacing</a:t>
            </a:r>
            <a:endParaRPr sz="1600" dirty="0">
              <a:latin typeface="Century Schoolbook"/>
              <a:cs typeface="Century Schoolbook"/>
            </a:endParaRPr>
          </a:p>
          <a:p>
            <a:pPr marL="287020" indent="-274320">
              <a:lnSpc>
                <a:spcPct val="100000"/>
              </a:lnSpc>
              <a:spcBef>
                <a:spcPts val="335"/>
              </a:spcBef>
              <a:buClr>
                <a:srgbClr val="FD8537"/>
              </a:buClr>
              <a:buSzPct val="68181"/>
              <a:buFont typeface="Wingdings"/>
              <a:buChar char=""/>
              <a:tabLst>
                <a:tab pos="287020" algn="l"/>
              </a:tabLst>
            </a:pPr>
            <a:r>
              <a:rPr sz="1600" spc="-5" dirty="0">
                <a:latin typeface="Century Schoolbook"/>
                <a:cs typeface="Century Schoolbook"/>
              </a:rPr>
              <a:t>Single</a:t>
            </a:r>
            <a:r>
              <a:rPr sz="1600" spc="-10" dirty="0">
                <a:latin typeface="Century Schoolbook"/>
                <a:cs typeface="Century Schoolbook"/>
              </a:rPr>
              <a:t> </a:t>
            </a:r>
            <a:r>
              <a:rPr sz="1600" spc="-5" dirty="0">
                <a:latin typeface="Century Schoolbook"/>
                <a:cs typeface="Century Schoolbook"/>
              </a:rPr>
              <a:t>Module:</a:t>
            </a:r>
            <a:endParaRPr sz="1600" dirty="0">
              <a:latin typeface="Century Schoolbook"/>
              <a:cs typeface="Century Schoolbook"/>
            </a:endParaRPr>
          </a:p>
          <a:p>
            <a:pPr marL="652780" marR="165735" lvl="1" indent="-274320">
              <a:lnSpc>
                <a:spcPts val="2050"/>
              </a:lnSpc>
              <a:spcBef>
                <a:spcPts val="500"/>
              </a:spcBef>
              <a:buClr>
                <a:srgbClr val="FD8537"/>
              </a:buClr>
              <a:buSzPct val="78947"/>
              <a:buFont typeface="Wingdings 2"/>
              <a:buChar char=""/>
              <a:tabLst>
                <a:tab pos="652780" algn="l"/>
                <a:tab pos="653415" algn="l"/>
              </a:tabLst>
            </a:pPr>
            <a:r>
              <a:rPr sz="1600" spc="-5" dirty="0">
                <a:latin typeface="Century Schoolbook"/>
                <a:cs typeface="Century Schoolbook"/>
              </a:rPr>
              <a:t>2 </a:t>
            </a:r>
            <a:r>
              <a:rPr sz="1600" spc="-10" dirty="0">
                <a:latin typeface="Century Schoolbook"/>
                <a:cs typeface="Century Schoolbook"/>
              </a:rPr>
              <a:t>pcs </a:t>
            </a:r>
            <a:r>
              <a:rPr sz="1600" spc="-5" dirty="0">
                <a:latin typeface="Century Schoolbook"/>
                <a:cs typeface="Century Schoolbook"/>
              </a:rPr>
              <a:t>20-000 </a:t>
            </a:r>
            <a:r>
              <a:rPr sz="1600" spc="-10" dirty="0">
                <a:latin typeface="Century Schoolbook"/>
                <a:cs typeface="Century Schoolbook"/>
              </a:rPr>
              <a:t>248mm </a:t>
            </a:r>
            <a:r>
              <a:rPr sz="1600" spc="-5" dirty="0">
                <a:latin typeface="Century Schoolbook"/>
                <a:cs typeface="Century Schoolbook"/>
              </a:rPr>
              <a:t>Straight  (1pkg = 2</a:t>
            </a:r>
            <a:r>
              <a:rPr sz="1600" spc="-25" dirty="0">
                <a:latin typeface="Century Schoolbook"/>
                <a:cs typeface="Century Schoolbook"/>
              </a:rPr>
              <a:t> </a:t>
            </a:r>
            <a:r>
              <a:rPr sz="1600" spc="-5" dirty="0">
                <a:latin typeface="Century Schoolbook"/>
                <a:cs typeface="Century Schoolbook"/>
              </a:rPr>
              <a:t>modules)</a:t>
            </a:r>
            <a:endParaRPr sz="1600" dirty="0">
              <a:latin typeface="Century Schoolbook"/>
              <a:cs typeface="Century Schoolbook"/>
            </a:endParaRPr>
          </a:p>
          <a:p>
            <a:pPr marL="652780" marR="300990" lvl="1" indent="-274320">
              <a:lnSpc>
                <a:spcPts val="2050"/>
              </a:lnSpc>
              <a:spcBef>
                <a:spcPts val="459"/>
              </a:spcBef>
              <a:buClr>
                <a:srgbClr val="FD8537"/>
              </a:buClr>
              <a:buSzPct val="78947"/>
              <a:buFont typeface="Wingdings 2"/>
              <a:buChar char=""/>
              <a:tabLst>
                <a:tab pos="652780" algn="l"/>
                <a:tab pos="653415" algn="l"/>
              </a:tabLst>
            </a:pPr>
            <a:r>
              <a:rPr sz="1600" spc="-5" dirty="0">
                <a:latin typeface="Century Schoolbook"/>
                <a:cs typeface="Century Schoolbook"/>
              </a:rPr>
              <a:t>2 </a:t>
            </a:r>
            <a:r>
              <a:rPr sz="1600" spc="-10" dirty="0">
                <a:latin typeface="Century Schoolbook"/>
                <a:cs typeface="Century Schoolbook"/>
              </a:rPr>
              <a:t>pcs </a:t>
            </a:r>
            <a:r>
              <a:rPr sz="1600" spc="-5" dirty="0">
                <a:latin typeface="Century Schoolbook"/>
                <a:cs typeface="Century Schoolbook"/>
              </a:rPr>
              <a:t>20-040 </a:t>
            </a:r>
            <a:r>
              <a:rPr sz="1600" spc="-10" dirty="0">
                <a:latin typeface="Century Schoolbook"/>
                <a:cs typeface="Century Schoolbook"/>
              </a:rPr>
              <a:t>62mm </a:t>
            </a:r>
            <a:r>
              <a:rPr sz="1600" spc="-5" dirty="0">
                <a:latin typeface="Century Schoolbook"/>
                <a:cs typeface="Century Schoolbook"/>
              </a:rPr>
              <a:t>Straight  (1pkg = 2 modules)</a:t>
            </a:r>
            <a:r>
              <a:rPr sz="1600" spc="-35" dirty="0">
                <a:latin typeface="Century Schoolbook"/>
                <a:cs typeface="Century Schoolbook"/>
              </a:rPr>
              <a:t> </a:t>
            </a:r>
            <a:endParaRPr sz="1600" dirty="0">
              <a:latin typeface="Century Schoolbook"/>
              <a:cs typeface="Century Schoolbook"/>
            </a:endParaRPr>
          </a:p>
          <a:p>
            <a:pPr marL="652780" lvl="1" indent="-274955">
              <a:lnSpc>
                <a:spcPct val="100000"/>
              </a:lnSpc>
              <a:spcBef>
                <a:spcPts val="200"/>
              </a:spcBef>
              <a:buClr>
                <a:srgbClr val="FD8537"/>
              </a:buClr>
              <a:buSzPct val="78947"/>
              <a:buFont typeface="Wingdings 2"/>
              <a:buChar char=""/>
              <a:tabLst>
                <a:tab pos="652780" algn="l"/>
                <a:tab pos="653415" algn="l"/>
              </a:tabLst>
            </a:pPr>
            <a:r>
              <a:rPr sz="1600" spc="-5" dirty="0">
                <a:latin typeface="Century Schoolbook"/>
                <a:cs typeface="Century Schoolbook"/>
              </a:rPr>
              <a:t>(or</a:t>
            </a:r>
            <a:r>
              <a:rPr sz="1600" spc="-15" dirty="0">
                <a:latin typeface="Century Schoolbook"/>
                <a:cs typeface="Century Schoolbook"/>
              </a:rPr>
              <a:t> </a:t>
            </a:r>
            <a:r>
              <a:rPr sz="1600" spc="-5" dirty="0">
                <a:latin typeface="Century Schoolbook"/>
                <a:cs typeface="Century Schoolbook"/>
              </a:rPr>
              <a:t>equivalent)</a:t>
            </a:r>
            <a:endParaRPr lang="en-US" sz="1600" spc="-5" dirty="0">
              <a:latin typeface="Century Schoolbook"/>
              <a:cs typeface="Century Schoolbook"/>
            </a:endParaRPr>
          </a:p>
          <a:p>
            <a:pPr marL="652780" lvl="1" indent="-274955">
              <a:spcBef>
                <a:spcPts val="200"/>
              </a:spcBef>
              <a:buClr>
                <a:srgbClr val="FD8537"/>
              </a:buClr>
              <a:buSzPct val="78947"/>
              <a:buFont typeface="Wingdings 2"/>
              <a:buChar char=""/>
              <a:tabLst>
                <a:tab pos="652780" algn="l"/>
                <a:tab pos="653415" algn="l"/>
              </a:tabLst>
            </a:pPr>
            <a:r>
              <a:rPr lang="en-US" sz="1600" spc="-5" dirty="0">
                <a:latin typeface="Century Schoolbook"/>
                <a:cs typeface="Century Schoolbook"/>
              </a:rPr>
              <a:t>2 pcs 24-818 Terminal </a:t>
            </a:r>
            <a:r>
              <a:rPr lang="en-US" sz="1600" spc="-5" dirty="0" err="1">
                <a:latin typeface="Century Schoolbook"/>
                <a:cs typeface="Century Schoolbook"/>
              </a:rPr>
              <a:t>UniJoiner</a:t>
            </a:r>
            <a:r>
              <a:rPr lang="en-US" sz="1600" spc="-5" dirty="0">
                <a:latin typeface="Century Schoolbook"/>
                <a:cs typeface="Century Schoolbook"/>
              </a:rPr>
              <a:t> 35” Leads (2 pkg = 1 module)</a:t>
            </a:r>
            <a:endParaRPr lang="en-US" sz="1600" dirty="0">
              <a:latin typeface="Century Schoolbook"/>
              <a:cs typeface="Century Schoolbook"/>
            </a:endParaRPr>
          </a:p>
          <a:p>
            <a:pPr marL="377825" lvl="1">
              <a:lnSpc>
                <a:spcPct val="100000"/>
              </a:lnSpc>
              <a:spcBef>
                <a:spcPts val="200"/>
              </a:spcBef>
              <a:buClr>
                <a:srgbClr val="FD8537"/>
              </a:buClr>
              <a:buSzPct val="78947"/>
              <a:tabLst>
                <a:tab pos="652780" algn="l"/>
                <a:tab pos="653415" algn="l"/>
              </a:tabLst>
            </a:pPr>
            <a:endParaRPr sz="1600" dirty="0">
              <a:latin typeface="Century Schoolbook"/>
              <a:cs typeface="Century Schoolbook"/>
            </a:endParaRPr>
          </a:p>
          <a:p>
            <a:pPr marL="287020" indent="-274320">
              <a:lnSpc>
                <a:spcPct val="100000"/>
              </a:lnSpc>
              <a:spcBef>
                <a:spcPts val="320"/>
              </a:spcBef>
              <a:buClr>
                <a:srgbClr val="FD8537"/>
              </a:buClr>
              <a:buSzPct val="68181"/>
              <a:buFont typeface="Wingdings"/>
              <a:buChar char=""/>
              <a:tabLst>
                <a:tab pos="287020" algn="l"/>
              </a:tabLst>
            </a:pPr>
            <a:r>
              <a:rPr sz="1600" spc="-10" dirty="0">
                <a:latin typeface="Century Schoolbook"/>
                <a:cs typeface="Century Schoolbook"/>
              </a:rPr>
              <a:t>Curve</a:t>
            </a:r>
            <a:r>
              <a:rPr sz="1600" dirty="0">
                <a:latin typeface="Century Schoolbook"/>
                <a:cs typeface="Century Schoolbook"/>
              </a:rPr>
              <a:t> </a:t>
            </a:r>
            <a:r>
              <a:rPr sz="1600" spc="-5" dirty="0">
                <a:latin typeface="Century Schoolbook"/>
                <a:cs typeface="Century Schoolbook"/>
              </a:rPr>
              <a:t>Module:</a:t>
            </a:r>
            <a:endParaRPr sz="1600" dirty="0">
              <a:latin typeface="Century Schoolbook"/>
              <a:cs typeface="Century Schoolbook"/>
            </a:endParaRPr>
          </a:p>
          <a:p>
            <a:pPr marL="652780" marR="5080" lvl="1" indent="-274320">
              <a:lnSpc>
                <a:spcPts val="2050"/>
              </a:lnSpc>
              <a:spcBef>
                <a:spcPts val="505"/>
              </a:spcBef>
              <a:buClr>
                <a:srgbClr val="FD8537"/>
              </a:buClr>
              <a:buSzPct val="78947"/>
              <a:buFont typeface="Wingdings 2"/>
              <a:buChar char=""/>
              <a:tabLst>
                <a:tab pos="652780" algn="l"/>
                <a:tab pos="653415" algn="l"/>
              </a:tabLst>
            </a:pPr>
            <a:r>
              <a:rPr sz="1600" spc="-5" dirty="0">
                <a:latin typeface="Century Schoolbook"/>
                <a:cs typeface="Century Schoolbook"/>
              </a:rPr>
              <a:t>2 </a:t>
            </a:r>
            <a:r>
              <a:rPr sz="1600" spc="-10" dirty="0">
                <a:latin typeface="Century Schoolbook"/>
                <a:cs typeface="Century Schoolbook"/>
              </a:rPr>
              <a:t>pcs </a:t>
            </a:r>
            <a:r>
              <a:rPr sz="1600" spc="-5" dirty="0">
                <a:latin typeface="Century Schoolbook"/>
                <a:cs typeface="Century Schoolbook"/>
              </a:rPr>
              <a:t>20-110 </a:t>
            </a:r>
            <a:r>
              <a:rPr sz="1600" spc="-10" dirty="0">
                <a:latin typeface="Century Schoolbook"/>
                <a:cs typeface="Century Schoolbook"/>
              </a:rPr>
              <a:t>282mm 45˚ Curve  </a:t>
            </a:r>
            <a:r>
              <a:rPr sz="1600" spc="-5" dirty="0">
                <a:latin typeface="Century Schoolbook"/>
                <a:cs typeface="Century Schoolbook"/>
              </a:rPr>
              <a:t>(1pkg = 2</a:t>
            </a:r>
            <a:r>
              <a:rPr sz="1600" spc="-20" dirty="0">
                <a:latin typeface="Century Schoolbook"/>
                <a:cs typeface="Century Schoolbook"/>
              </a:rPr>
              <a:t> </a:t>
            </a:r>
            <a:r>
              <a:rPr sz="1600" spc="-5" dirty="0">
                <a:latin typeface="Century Schoolbook"/>
                <a:cs typeface="Century Schoolbook"/>
              </a:rPr>
              <a:t>modules)</a:t>
            </a:r>
            <a:endParaRPr sz="1600" dirty="0">
              <a:latin typeface="Century Schoolbook"/>
              <a:cs typeface="Century Schoolbook"/>
            </a:endParaRPr>
          </a:p>
          <a:p>
            <a:pPr marL="652780" marR="71755" lvl="1" indent="-274320">
              <a:lnSpc>
                <a:spcPts val="2050"/>
              </a:lnSpc>
              <a:spcBef>
                <a:spcPts val="459"/>
              </a:spcBef>
              <a:buClr>
                <a:srgbClr val="FD8537"/>
              </a:buClr>
              <a:buSzPct val="78947"/>
              <a:buFont typeface="Wingdings 2"/>
              <a:buChar char=""/>
              <a:tabLst>
                <a:tab pos="652780" algn="l"/>
                <a:tab pos="653415" algn="l"/>
              </a:tabLst>
            </a:pPr>
            <a:r>
              <a:rPr sz="1600" spc="-10" dirty="0">
                <a:latin typeface="Century Schoolbook"/>
                <a:cs typeface="Century Schoolbook"/>
              </a:rPr>
              <a:t>2pcs </a:t>
            </a:r>
            <a:r>
              <a:rPr sz="1600" spc="-5" dirty="0">
                <a:latin typeface="Century Schoolbook"/>
                <a:cs typeface="Century Schoolbook"/>
              </a:rPr>
              <a:t>20-120 </a:t>
            </a:r>
            <a:r>
              <a:rPr sz="1600" spc="-10" dirty="0">
                <a:latin typeface="Century Schoolbook"/>
                <a:cs typeface="Century Schoolbook"/>
              </a:rPr>
              <a:t>315mm 45˚ Curve  </a:t>
            </a:r>
            <a:r>
              <a:rPr sz="1600" spc="-5" dirty="0">
                <a:latin typeface="Century Schoolbook"/>
                <a:cs typeface="Century Schoolbook"/>
              </a:rPr>
              <a:t>(1pkg = 2</a:t>
            </a:r>
            <a:r>
              <a:rPr sz="1600" spc="-20" dirty="0">
                <a:latin typeface="Century Schoolbook"/>
                <a:cs typeface="Century Schoolbook"/>
              </a:rPr>
              <a:t> </a:t>
            </a:r>
            <a:r>
              <a:rPr sz="1600" spc="-5" dirty="0">
                <a:latin typeface="Century Schoolbook"/>
                <a:cs typeface="Century Schoolbook"/>
              </a:rPr>
              <a:t>modules)</a:t>
            </a:r>
            <a:endParaRPr lang="en-US" sz="1600" spc="-5" dirty="0">
              <a:latin typeface="Century Schoolbook"/>
              <a:cs typeface="Century Schoolbook"/>
            </a:endParaRPr>
          </a:p>
          <a:p>
            <a:pPr marL="378460" marR="71755" lvl="1">
              <a:lnSpc>
                <a:spcPts val="2050"/>
              </a:lnSpc>
              <a:spcBef>
                <a:spcPts val="459"/>
              </a:spcBef>
              <a:buClr>
                <a:srgbClr val="FD8537"/>
              </a:buClr>
              <a:buSzPct val="78947"/>
              <a:tabLst>
                <a:tab pos="652780" algn="l"/>
                <a:tab pos="653415" algn="l"/>
              </a:tabLst>
            </a:pPr>
            <a:endParaRPr lang="en-US" sz="1600" spc="-5" dirty="0">
              <a:latin typeface="Century Schoolbook"/>
              <a:cs typeface="Century Schoolbook"/>
            </a:endParaRPr>
          </a:p>
        </p:txBody>
      </p:sp>
      <p:sp>
        <p:nvSpPr>
          <p:cNvPr id="4" name="object 4"/>
          <p:cNvSpPr/>
          <p:nvPr/>
        </p:nvSpPr>
        <p:spPr>
          <a:xfrm>
            <a:off x="5669026" y="679450"/>
            <a:ext cx="780503" cy="337959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689915" y="3001772"/>
            <a:ext cx="788060" cy="147370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620000" y="679450"/>
            <a:ext cx="720191" cy="221094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710698" y="633730"/>
            <a:ext cx="693089" cy="2210943"/>
          </a:xfrm>
          <a:prstGeom prst="rect">
            <a:avLst/>
          </a:prstGeom>
          <a:blipFill>
            <a:blip r:embed="rId5" cstate="print"/>
            <a:stretch>
              <a:fillRect/>
            </a:stretch>
          </a:blipFill>
        </p:spPr>
        <p:txBody>
          <a:bodyPr wrap="square" lIns="0" tIns="0" rIns="0" bIns="0" rtlCol="0"/>
          <a:lstStyle/>
          <a:p>
            <a:endParaRPr/>
          </a:p>
        </p:txBody>
      </p:sp>
      <p:pic>
        <p:nvPicPr>
          <p:cNvPr id="6" name="Picture 5">
            <a:extLst>
              <a:ext uri="{FF2B5EF4-FFF2-40B4-BE49-F238E27FC236}">
                <a16:creationId xmlns:a16="http://schemas.microsoft.com/office/drawing/2014/main" id="{65C325B5-B281-4D8E-8488-8C76DBF4BBFE}"/>
              </a:ext>
            </a:extLst>
          </p:cNvPr>
          <p:cNvPicPr>
            <a:picLocks noChangeAspect="1"/>
          </p:cNvPicPr>
          <p:nvPr/>
        </p:nvPicPr>
        <p:blipFill>
          <a:blip r:embed="rId6"/>
          <a:stretch>
            <a:fillRect/>
          </a:stretch>
        </p:blipFill>
        <p:spPr>
          <a:xfrm>
            <a:off x="5232954" y="4953000"/>
            <a:ext cx="2387046" cy="128964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4623512" cy="474489"/>
          </a:xfrm>
          <a:prstGeom prst="rect">
            <a:avLst/>
          </a:prstGeom>
        </p:spPr>
        <p:txBody>
          <a:bodyPr vert="horz" wrap="square" lIns="0" tIns="12700" rIns="0" bIns="0" rtlCol="0">
            <a:spAutoFit/>
          </a:bodyPr>
          <a:lstStyle/>
          <a:p>
            <a:pPr marL="12700">
              <a:lnSpc>
                <a:spcPct val="100000"/>
              </a:lnSpc>
              <a:spcBef>
                <a:spcPts val="100"/>
              </a:spcBef>
            </a:pPr>
            <a:r>
              <a:rPr lang="en-US" sz="3000" spc="-10" dirty="0"/>
              <a:t>Double </a:t>
            </a:r>
            <a:r>
              <a:rPr sz="3000" spc="-10" dirty="0"/>
              <a:t>T</a:t>
            </a:r>
            <a:r>
              <a:rPr spc="-10" dirty="0"/>
              <a:t>RACK</a:t>
            </a:r>
            <a:r>
              <a:rPr spc="130" dirty="0"/>
              <a:t> </a:t>
            </a:r>
            <a:r>
              <a:rPr sz="3000" spc="-5" dirty="0"/>
              <a:t>S</a:t>
            </a:r>
            <a:r>
              <a:rPr spc="-5" dirty="0"/>
              <a:t>TANDARDS</a:t>
            </a:r>
            <a:endParaRPr sz="3000" dirty="0"/>
          </a:p>
        </p:txBody>
      </p:sp>
      <p:sp>
        <p:nvSpPr>
          <p:cNvPr id="3" name="object 3"/>
          <p:cNvSpPr txBox="1"/>
          <p:nvPr/>
        </p:nvSpPr>
        <p:spPr>
          <a:xfrm>
            <a:off x="535940" y="1552063"/>
            <a:ext cx="4104640" cy="4872487"/>
          </a:xfrm>
          <a:prstGeom prst="rect">
            <a:avLst/>
          </a:prstGeom>
        </p:spPr>
        <p:txBody>
          <a:bodyPr vert="horz" wrap="square" lIns="0" tIns="55244" rIns="0" bIns="0" rtlCol="0">
            <a:spAutoFit/>
          </a:bodyPr>
          <a:lstStyle/>
          <a:p>
            <a:pPr marL="287020" indent="-274320">
              <a:lnSpc>
                <a:spcPct val="100000"/>
              </a:lnSpc>
              <a:spcBef>
                <a:spcPts val="434"/>
              </a:spcBef>
              <a:buClr>
                <a:srgbClr val="FD8537"/>
              </a:buClr>
              <a:buSzPct val="68181"/>
              <a:buFont typeface="Wingdings"/>
              <a:buChar char=""/>
              <a:tabLst>
                <a:tab pos="287020" algn="l"/>
              </a:tabLst>
            </a:pPr>
            <a:r>
              <a:rPr sz="2200" spc="-5" dirty="0">
                <a:latin typeface="Century Schoolbook"/>
                <a:cs typeface="Century Schoolbook"/>
              </a:rPr>
              <a:t>Kato Unitrack is</a:t>
            </a:r>
            <a:r>
              <a:rPr sz="2200" spc="-20" dirty="0">
                <a:latin typeface="Century Schoolbook"/>
                <a:cs typeface="Century Schoolbook"/>
              </a:rPr>
              <a:t> </a:t>
            </a:r>
            <a:r>
              <a:rPr sz="2200" spc="-5" dirty="0">
                <a:latin typeface="Century Schoolbook"/>
                <a:cs typeface="Century Schoolbook"/>
              </a:rPr>
              <a:t>Standard</a:t>
            </a:r>
            <a:endParaRPr sz="2200" dirty="0">
              <a:latin typeface="Century Schoolbook"/>
              <a:cs typeface="Century Schoolbook"/>
            </a:endParaRPr>
          </a:p>
          <a:p>
            <a:pPr marL="287020" indent="-274320">
              <a:lnSpc>
                <a:spcPct val="100000"/>
              </a:lnSpc>
              <a:spcBef>
                <a:spcPts val="340"/>
              </a:spcBef>
              <a:buClr>
                <a:srgbClr val="FD8537"/>
              </a:buClr>
              <a:buSzPct val="68181"/>
              <a:buFont typeface="Wingdings"/>
              <a:buChar char=""/>
              <a:tabLst>
                <a:tab pos="287020" algn="l"/>
              </a:tabLst>
            </a:pPr>
            <a:r>
              <a:rPr sz="2200" spc="-5" dirty="0">
                <a:latin typeface="Century Schoolbook"/>
                <a:cs typeface="Century Schoolbook"/>
              </a:rPr>
              <a:t>33mm (double </a:t>
            </a:r>
            <a:r>
              <a:rPr sz="2200" spc="-10" dirty="0">
                <a:latin typeface="Century Schoolbook"/>
                <a:cs typeface="Century Schoolbook"/>
              </a:rPr>
              <a:t>track)</a:t>
            </a:r>
            <a:r>
              <a:rPr sz="2200" spc="-25" dirty="0">
                <a:latin typeface="Century Schoolbook"/>
                <a:cs typeface="Century Schoolbook"/>
              </a:rPr>
              <a:t> </a:t>
            </a:r>
            <a:r>
              <a:rPr sz="2200" spc="-5" dirty="0">
                <a:latin typeface="Century Schoolbook"/>
                <a:cs typeface="Century Schoolbook"/>
              </a:rPr>
              <a:t>spacing</a:t>
            </a:r>
            <a:endParaRPr sz="2200" dirty="0">
              <a:latin typeface="Century Schoolbook"/>
              <a:cs typeface="Century Schoolbook"/>
            </a:endParaRPr>
          </a:p>
          <a:p>
            <a:pPr marL="287020" indent="-274320">
              <a:lnSpc>
                <a:spcPct val="100000"/>
              </a:lnSpc>
              <a:spcBef>
                <a:spcPts val="335"/>
              </a:spcBef>
              <a:buClr>
                <a:srgbClr val="FD8537"/>
              </a:buClr>
              <a:buSzPct val="68181"/>
              <a:buFont typeface="Wingdings"/>
              <a:buChar char=""/>
              <a:tabLst>
                <a:tab pos="287020" algn="l"/>
              </a:tabLst>
            </a:pPr>
            <a:r>
              <a:rPr sz="2200" spc="-5" dirty="0">
                <a:latin typeface="Century Schoolbook"/>
                <a:cs typeface="Century Schoolbook"/>
              </a:rPr>
              <a:t>Single</a:t>
            </a:r>
            <a:r>
              <a:rPr sz="2200" spc="-10" dirty="0">
                <a:latin typeface="Century Schoolbook"/>
                <a:cs typeface="Century Schoolbook"/>
              </a:rPr>
              <a:t> </a:t>
            </a:r>
            <a:r>
              <a:rPr sz="2200" spc="-5" dirty="0">
                <a:latin typeface="Century Schoolbook"/>
                <a:cs typeface="Century Schoolbook"/>
              </a:rPr>
              <a:t>Module:</a:t>
            </a:r>
            <a:endParaRPr sz="2200" dirty="0">
              <a:latin typeface="Century Schoolbook"/>
              <a:cs typeface="Century Schoolbook"/>
            </a:endParaRPr>
          </a:p>
          <a:p>
            <a:pPr marL="652780" marR="165735" lvl="1" indent="-274320">
              <a:lnSpc>
                <a:spcPts val="2050"/>
              </a:lnSpc>
              <a:spcBef>
                <a:spcPts val="500"/>
              </a:spcBef>
              <a:buClr>
                <a:srgbClr val="FD8537"/>
              </a:buClr>
              <a:buSzPct val="78947"/>
              <a:buFont typeface="Wingdings 2"/>
              <a:buChar char=""/>
              <a:tabLst>
                <a:tab pos="652780" algn="l"/>
                <a:tab pos="653415" algn="l"/>
              </a:tabLst>
            </a:pPr>
            <a:r>
              <a:rPr sz="1900" spc="-5" dirty="0">
                <a:latin typeface="Century Schoolbook"/>
                <a:cs typeface="Century Schoolbook"/>
              </a:rPr>
              <a:t>2 </a:t>
            </a:r>
            <a:r>
              <a:rPr sz="1900" spc="-10" dirty="0">
                <a:latin typeface="Century Schoolbook"/>
                <a:cs typeface="Century Schoolbook"/>
              </a:rPr>
              <a:t>pcs </a:t>
            </a:r>
            <a:r>
              <a:rPr sz="1900" spc="-5" dirty="0">
                <a:latin typeface="Century Schoolbook"/>
                <a:cs typeface="Century Schoolbook"/>
              </a:rPr>
              <a:t>20-00</a:t>
            </a:r>
            <a:r>
              <a:rPr lang="en-US" sz="1900" spc="-5" dirty="0">
                <a:latin typeface="Century Schoolbook"/>
                <a:cs typeface="Century Schoolbook"/>
              </a:rPr>
              <a:t>4</a:t>
            </a:r>
            <a:r>
              <a:rPr sz="1900" spc="-5" dirty="0">
                <a:latin typeface="Century Schoolbook"/>
                <a:cs typeface="Century Schoolbook"/>
              </a:rPr>
              <a:t> </a:t>
            </a:r>
            <a:r>
              <a:rPr sz="1900" spc="-10" dirty="0">
                <a:latin typeface="Century Schoolbook"/>
                <a:cs typeface="Century Schoolbook"/>
              </a:rPr>
              <a:t>248mm </a:t>
            </a:r>
            <a:r>
              <a:rPr sz="1900" spc="-5" dirty="0">
                <a:latin typeface="Century Schoolbook"/>
                <a:cs typeface="Century Schoolbook"/>
              </a:rPr>
              <a:t>Straight  (1pkg = 2</a:t>
            </a:r>
            <a:r>
              <a:rPr sz="1900" spc="-25" dirty="0">
                <a:latin typeface="Century Schoolbook"/>
                <a:cs typeface="Century Schoolbook"/>
              </a:rPr>
              <a:t> </a:t>
            </a:r>
            <a:r>
              <a:rPr sz="1900" spc="-5" dirty="0">
                <a:latin typeface="Century Schoolbook"/>
                <a:cs typeface="Century Schoolbook"/>
              </a:rPr>
              <a:t>modules)</a:t>
            </a:r>
            <a:endParaRPr sz="1900" dirty="0">
              <a:latin typeface="Century Schoolbook"/>
              <a:cs typeface="Century Schoolbook"/>
            </a:endParaRPr>
          </a:p>
          <a:p>
            <a:pPr marL="652780" marR="300990" lvl="1" indent="-274320">
              <a:lnSpc>
                <a:spcPts val="2050"/>
              </a:lnSpc>
              <a:spcBef>
                <a:spcPts val="459"/>
              </a:spcBef>
              <a:buClr>
                <a:srgbClr val="FD8537"/>
              </a:buClr>
              <a:buSzPct val="78947"/>
              <a:buFont typeface="Wingdings 2"/>
              <a:buChar char=""/>
              <a:tabLst>
                <a:tab pos="652780" algn="l"/>
                <a:tab pos="653415" algn="l"/>
              </a:tabLst>
            </a:pPr>
            <a:r>
              <a:rPr sz="1900" spc="-5" dirty="0">
                <a:latin typeface="Century Schoolbook"/>
                <a:cs typeface="Century Schoolbook"/>
              </a:rPr>
              <a:t>2 </a:t>
            </a:r>
            <a:r>
              <a:rPr sz="1900" spc="-10" dirty="0">
                <a:latin typeface="Century Schoolbook"/>
                <a:cs typeface="Century Schoolbook"/>
              </a:rPr>
              <a:t>pcs </a:t>
            </a:r>
            <a:r>
              <a:rPr sz="1900" spc="-5" dirty="0">
                <a:latin typeface="Century Schoolbook"/>
                <a:cs typeface="Century Schoolbook"/>
              </a:rPr>
              <a:t>20-04</a:t>
            </a:r>
            <a:r>
              <a:rPr lang="en-US" sz="1900" spc="-5" dirty="0">
                <a:latin typeface="Century Schoolbook"/>
                <a:cs typeface="Century Schoolbook"/>
              </a:rPr>
              <a:t>2</a:t>
            </a:r>
            <a:r>
              <a:rPr sz="1900" spc="-5" dirty="0">
                <a:latin typeface="Century Schoolbook"/>
                <a:cs typeface="Century Schoolbook"/>
              </a:rPr>
              <a:t> </a:t>
            </a:r>
            <a:r>
              <a:rPr sz="1900" spc="-10" dirty="0">
                <a:latin typeface="Century Schoolbook"/>
                <a:cs typeface="Century Schoolbook"/>
              </a:rPr>
              <a:t>62mm </a:t>
            </a:r>
            <a:r>
              <a:rPr sz="1900" spc="-5" dirty="0">
                <a:latin typeface="Century Schoolbook"/>
                <a:cs typeface="Century Schoolbook"/>
              </a:rPr>
              <a:t>Straight  (1pkg = 2 modules)</a:t>
            </a:r>
            <a:r>
              <a:rPr sz="1900" spc="-35" dirty="0">
                <a:latin typeface="Century Schoolbook"/>
                <a:cs typeface="Century Schoolbook"/>
              </a:rPr>
              <a:t> </a:t>
            </a:r>
            <a:endParaRPr sz="1900" dirty="0">
              <a:latin typeface="Century Schoolbook"/>
              <a:cs typeface="Century Schoolbook"/>
            </a:endParaRPr>
          </a:p>
          <a:p>
            <a:pPr marL="652780" lvl="1" indent="-274955">
              <a:lnSpc>
                <a:spcPct val="100000"/>
              </a:lnSpc>
              <a:spcBef>
                <a:spcPts val="200"/>
              </a:spcBef>
              <a:buClr>
                <a:srgbClr val="FD8537"/>
              </a:buClr>
              <a:buSzPct val="78947"/>
              <a:buFont typeface="Wingdings 2"/>
              <a:buChar char=""/>
              <a:tabLst>
                <a:tab pos="652780" algn="l"/>
                <a:tab pos="653415" algn="l"/>
              </a:tabLst>
            </a:pPr>
            <a:r>
              <a:rPr sz="1900" spc="-5" dirty="0">
                <a:latin typeface="Century Schoolbook"/>
                <a:cs typeface="Century Schoolbook"/>
              </a:rPr>
              <a:t>(or</a:t>
            </a:r>
            <a:r>
              <a:rPr sz="1900" spc="-15" dirty="0">
                <a:latin typeface="Century Schoolbook"/>
                <a:cs typeface="Century Schoolbook"/>
              </a:rPr>
              <a:t> </a:t>
            </a:r>
            <a:r>
              <a:rPr sz="1900" spc="-5" dirty="0">
                <a:latin typeface="Century Schoolbook"/>
                <a:cs typeface="Century Schoolbook"/>
              </a:rPr>
              <a:t>equivalent)</a:t>
            </a:r>
            <a:endParaRPr lang="en-US" sz="1900" spc="-5" dirty="0">
              <a:latin typeface="Century Schoolbook"/>
              <a:cs typeface="Century Schoolbook"/>
            </a:endParaRPr>
          </a:p>
          <a:p>
            <a:pPr marL="652780" lvl="1" indent="-274955">
              <a:spcBef>
                <a:spcPts val="200"/>
              </a:spcBef>
              <a:buClr>
                <a:srgbClr val="FD8537"/>
              </a:buClr>
              <a:buSzPct val="78947"/>
              <a:buFont typeface="Wingdings 2"/>
              <a:buChar char=""/>
              <a:tabLst>
                <a:tab pos="652780" algn="l"/>
                <a:tab pos="653415" algn="l"/>
              </a:tabLst>
            </a:pPr>
            <a:r>
              <a:rPr lang="en-US" sz="1900" spc="-5" dirty="0">
                <a:latin typeface="Century Schoolbook"/>
                <a:cs typeface="Century Schoolbook"/>
              </a:rPr>
              <a:t>2 pcs 24-818 Terminal </a:t>
            </a:r>
            <a:r>
              <a:rPr lang="en-US" sz="1900" spc="-5" dirty="0" err="1">
                <a:latin typeface="Century Schoolbook"/>
                <a:cs typeface="Century Schoolbook"/>
              </a:rPr>
              <a:t>UniJoiner</a:t>
            </a:r>
            <a:r>
              <a:rPr lang="en-US" sz="1900" spc="-5" dirty="0">
                <a:latin typeface="Century Schoolbook"/>
                <a:cs typeface="Century Schoolbook"/>
              </a:rPr>
              <a:t> 35” Leads (2 pkg = 1 module)</a:t>
            </a:r>
            <a:endParaRPr lang="en-US" sz="1900" dirty="0">
              <a:latin typeface="Century Schoolbook"/>
              <a:cs typeface="Century Schoolbook"/>
            </a:endParaRPr>
          </a:p>
          <a:p>
            <a:pPr marL="377825" lvl="1">
              <a:lnSpc>
                <a:spcPct val="100000"/>
              </a:lnSpc>
              <a:spcBef>
                <a:spcPts val="200"/>
              </a:spcBef>
              <a:buClr>
                <a:srgbClr val="FD8537"/>
              </a:buClr>
              <a:buSzPct val="78947"/>
              <a:tabLst>
                <a:tab pos="652780" algn="l"/>
                <a:tab pos="653415" algn="l"/>
              </a:tabLst>
            </a:pPr>
            <a:endParaRPr sz="1900" dirty="0">
              <a:latin typeface="Century Schoolbook"/>
              <a:cs typeface="Century Schoolbook"/>
            </a:endParaRPr>
          </a:p>
          <a:p>
            <a:pPr marL="287020" indent="-274320">
              <a:lnSpc>
                <a:spcPct val="100000"/>
              </a:lnSpc>
              <a:spcBef>
                <a:spcPts val="320"/>
              </a:spcBef>
              <a:buClr>
                <a:srgbClr val="FD8537"/>
              </a:buClr>
              <a:buSzPct val="68181"/>
              <a:buFont typeface="Wingdings"/>
              <a:buChar char=""/>
              <a:tabLst>
                <a:tab pos="287020" algn="l"/>
              </a:tabLst>
            </a:pPr>
            <a:r>
              <a:rPr sz="2200" spc="-10" dirty="0">
                <a:latin typeface="Century Schoolbook"/>
                <a:cs typeface="Century Schoolbook"/>
              </a:rPr>
              <a:t>Curve</a:t>
            </a:r>
            <a:r>
              <a:rPr sz="2200" dirty="0">
                <a:latin typeface="Century Schoolbook"/>
                <a:cs typeface="Century Schoolbook"/>
              </a:rPr>
              <a:t> </a:t>
            </a:r>
            <a:r>
              <a:rPr sz="2200" spc="-5" dirty="0">
                <a:latin typeface="Century Schoolbook"/>
                <a:cs typeface="Century Schoolbook"/>
              </a:rPr>
              <a:t>Module:</a:t>
            </a:r>
            <a:endParaRPr sz="2200" dirty="0">
              <a:latin typeface="Century Schoolbook"/>
              <a:cs typeface="Century Schoolbook"/>
            </a:endParaRPr>
          </a:p>
          <a:p>
            <a:pPr marL="652780" marR="71755" lvl="1" indent="-274320">
              <a:lnSpc>
                <a:spcPts val="2050"/>
              </a:lnSpc>
              <a:spcBef>
                <a:spcPts val="459"/>
              </a:spcBef>
              <a:buClr>
                <a:srgbClr val="FD8537"/>
              </a:buClr>
              <a:buSzPct val="78947"/>
              <a:buFont typeface="Wingdings 2"/>
              <a:buChar char=""/>
              <a:tabLst>
                <a:tab pos="652780" algn="l"/>
                <a:tab pos="653415" algn="l"/>
              </a:tabLst>
            </a:pPr>
            <a:r>
              <a:rPr sz="1900" spc="-10" dirty="0">
                <a:latin typeface="Century Schoolbook"/>
                <a:cs typeface="Century Schoolbook"/>
              </a:rPr>
              <a:t>2pcs </a:t>
            </a:r>
            <a:r>
              <a:rPr sz="1900" spc="-5" dirty="0">
                <a:latin typeface="Century Schoolbook"/>
                <a:cs typeface="Century Schoolbook"/>
              </a:rPr>
              <a:t>20-1</a:t>
            </a:r>
            <a:r>
              <a:rPr lang="en-US" sz="1900" spc="-5" dirty="0">
                <a:latin typeface="Century Schoolbook"/>
                <a:cs typeface="Century Schoolbook"/>
              </a:rPr>
              <a:t>83</a:t>
            </a:r>
            <a:r>
              <a:rPr sz="1900" spc="-5" dirty="0">
                <a:latin typeface="Century Schoolbook"/>
                <a:cs typeface="Century Schoolbook"/>
              </a:rPr>
              <a:t> </a:t>
            </a:r>
            <a:r>
              <a:rPr sz="1900" spc="-10" dirty="0">
                <a:latin typeface="Century Schoolbook"/>
                <a:cs typeface="Century Schoolbook"/>
              </a:rPr>
              <a:t>315mm</a:t>
            </a:r>
            <a:r>
              <a:rPr lang="en-US" sz="1900" spc="-10" dirty="0">
                <a:latin typeface="Century Schoolbook"/>
                <a:cs typeface="Century Schoolbook"/>
              </a:rPr>
              <a:t>/282mm</a:t>
            </a:r>
            <a:r>
              <a:rPr sz="1900" spc="-10" dirty="0">
                <a:latin typeface="Century Schoolbook"/>
                <a:cs typeface="Century Schoolbook"/>
              </a:rPr>
              <a:t> 45˚ Curve  </a:t>
            </a:r>
            <a:r>
              <a:rPr sz="1900" spc="-5" dirty="0">
                <a:latin typeface="Century Schoolbook"/>
                <a:cs typeface="Century Schoolbook"/>
              </a:rPr>
              <a:t>(1pkg = </a:t>
            </a:r>
            <a:r>
              <a:rPr lang="en-US" sz="1900" spc="-5" dirty="0">
                <a:latin typeface="Century Schoolbook"/>
                <a:cs typeface="Century Schoolbook"/>
              </a:rPr>
              <a:t>1</a:t>
            </a:r>
            <a:r>
              <a:rPr sz="1900" spc="-20" dirty="0">
                <a:latin typeface="Century Schoolbook"/>
                <a:cs typeface="Century Schoolbook"/>
              </a:rPr>
              <a:t> </a:t>
            </a:r>
            <a:r>
              <a:rPr sz="1900" spc="-5" dirty="0">
                <a:latin typeface="Century Schoolbook"/>
                <a:cs typeface="Century Schoolbook"/>
              </a:rPr>
              <a:t>modules)</a:t>
            </a:r>
            <a:endParaRPr lang="en-US" sz="1900" spc="-5" dirty="0">
              <a:latin typeface="Century Schoolbook"/>
              <a:cs typeface="Century Schoolbook"/>
            </a:endParaRPr>
          </a:p>
        </p:txBody>
      </p:sp>
      <p:pic>
        <p:nvPicPr>
          <p:cNvPr id="10" name="Picture 9">
            <a:extLst>
              <a:ext uri="{FF2B5EF4-FFF2-40B4-BE49-F238E27FC236}">
                <a16:creationId xmlns:a16="http://schemas.microsoft.com/office/drawing/2014/main" id="{284639F5-C75B-4D31-B642-A06CB55630F9}"/>
              </a:ext>
            </a:extLst>
          </p:cNvPr>
          <p:cNvPicPr>
            <a:picLocks noChangeAspect="1"/>
          </p:cNvPicPr>
          <p:nvPr/>
        </p:nvPicPr>
        <p:blipFill>
          <a:blip r:embed="rId2"/>
          <a:stretch>
            <a:fillRect/>
          </a:stretch>
        </p:blipFill>
        <p:spPr>
          <a:xfrm>
            <a:off x="5544541" y="784262"/>
            <a:ext cx="905001" cy="3105583"/>
          </a:xfrm>
          <a:prstGeom prst="rect">
            <a:avLst/>
          </a:prstGeom>
        </p:spPr>
      </p:pic>
      <p:pic>
        <p:nvPicPr>
          <p:cNvPr id="11" name="Picture 10">
            <a:extLst>
              <a:ext uri="{FF2B5EF4-FFF2-40B4-BE49-F238E27FC236}">
                <a16:creationId xmlns:a16="http://schemas.microsoft.com/office/drawing/2014/main" id="{D7EA5BB1-9228-49E5-90B6-E56A577495CB}"/>
              </a:ext>
            </a:extLst>
          </p:cNvPr>
          <p:cNvPicPr>
            <a:picLocks noChangeAspect="1"/>
          </p:cNvPicPr>
          <p:nvPr/>
        </p:nvPicPr>
        <p:blipFill>
          <a:blip r:embed="rId3"/>
          <a:stretch>
            <a:fillRect/>
          </a:stretch>
        </p:blipFill>
        <p:spPr>
          <a:xfrm>
            <a:off x="7184506" y="784262"/>
            <a:ext cx="876422" cy="1552792"/>
          </a:xfrm>
          <a:prstGeom prst="rect">
            <a:avLst/>
          </a:prstGeom>
        </p:spPr>
      </p:pic>
      <p:pic>
        <p:nvPicPr>
          <p:cNvPr id="12" name="Picture 11">
            <a:extLst>
              <a:ext uri="{FF2B5EF4-FFF2-40B4-BE49-F238E27FC236}">
                <a16:creationId xmlns:a16="http://schemas.microsoft.com/office/drawing/2014/main" id="{8E03AFE6-F3AF-4F2A-A807-7474B4D618DC}"/>
              </a:ext>
            </a:extLst>
          </p:cNvPr>
          <p:cNvPicPr>
            <a:picLocks noChangeAspect="1"/>
          </p:cNvPicPr>
          <p:nvPr/>
        </p:nvPicPr>
        <p:blipFill>
          <a:blip r:embed="rId4"/>
          <a:stretch>
            <a:fillRect/>
          </a:stretch>
        </p:blipFill>
        <p:spPr>
          <a:xfrm>
            <a:off x="6928503" y="2529944"/>
            <a:ext cx="1121873" cy="3105583"/>
          </a:xfrm>
          <a:prstGeom prst="rect">
            <a:avLst/>
          </a:prstGeom>
        </p:spPr>
      </p:pic>
      <p:pic>
        <p:nvPicPr>
          <p:cNvPr id="4" name="Picture 3">
            <a:extLst>
              <a:ext uri="{FF2B5EF4-FFF2-40B4-BE49-F238E27FC236}">
                <a16:creationId xmlns:a16="http://schemas.microsoft.com/office/drawing/2014/main" id="{B91760E3-1BA0-4120-BFCF-57F10E1C1A1A}"/>
              </a:ext>
            </a:extLst>
          </p:cNvPr>
          <p:cNvPicPr>
            <a:picLocks noChangeAspect="1"/>
          </p:cNvPicPr>
          <p:nvPr/>
        </p:nvPicPr>
        <p:blipFill>
          <a:blip r:embed="rId5"/>
          <a:stretch>
            <a:fillRect/>
          </a:stretch>
        </p:blipFill>
        <p:spPr>
          <a:xfrm>
            <a:off x="4828149" y="5334000"/>
            <a:ext cx="1831517" cy="989511"/>
          </a:xfrm>
          <a:prstGeom prst="rect">
            <a:avLst/>
          </a:prstGeom>
        </p:spPr>
      </p:pic>
    </p:spTree>
    <p:extLst>
      <p:ext uri="{BB962C8B-B14F-4D97-AF65-F5344CB8AC3E}">
        <p14:creationId xmlns:p14="http://schemas.microsoft.com/office/powerpoint/2010/main" val="340834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2130425" cy="482600"/>
          </a:xfrm>
          <a:prstGeom prst="rect">
            <a:avLst/>
          </a:prstGeom>
        </p:spPr>
        <p:txBody>
          <a:bodyPr vert="horz" wrap="square" lIns="0" tIns="12700" rIns="0" bIns="0" rtlCol="0">
            <a:spAutoFit/>
          </a:bodyPr>
          <a:lstStyle/>
          <a:p>
            <a:pPr marL="12700">
              <a:lnSpc>
                <a:spcPct val="100000"/>
              </a:lnSpc>
              <a:spcBef>
                <a:spcPts val="100"/>
              </a:spcBef>
            </a:pPr>
            <a:r>
              <a:rPr sz="3000" spc="5" dirty="0"/>
              <a:t>E</a:t>
            </a:r>
            <a:r>
              <a:rPr spc="-5" dirty="0"/>
              <a:t>LECTRICAL</a:t>
            </a:r>
            <a:endParaRPr sz="3000"/>
          </a:p>
        </p:txBody>
      </p:sp>
      <p:sp>
        <p:nvSpPr>
          <p:cNvPr id="3" name="object 3"/>
          <p:cNvSpPr/>
          <p:nvPr/>
        </p:nvSpPr>
        <p:spPr>
          <a:xfrm>
            <a:off x="762203" y="2911411"/>
            <a:ext cx="2696083" cy="299999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880228" y="2911411"/>
            <a:ext cx="2620899" cy="299999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35940" y="1555746"/>
            <a:ext cx="5919470" cy="1316990"/>
          </a:xfrm>
          <a:prstGeom prst="rect">
            <a:avLst/>
          </a:prstGeom>
        </p:spPr>
        <p:txBody>
          <a:bodyPr vert="horz" wrap="square" lIns="0" tIns="85725" rIns="0" bIns="0" rtlCol="0">
            <a:spAutoFit/>
          </a:bodyPr>
          <a:lstStyle/>
          <a:p>
            <a:pPr marL="287020" indent="-274320">
              <a:lnSpc>
                <a:spcPct val="100000"/>
              </a:lnSpc>
              <a:spcBef>
                <a:spcPts val="675"/>
              </a:spcBef>
              <a:buClr>
                <a:srgbClr val="FD8537"/>
              </a:buClr>
              <a:buSzPct val="68750"/>
              <a:buFont typeface="Wingdings"/>
              <a:buChar char=""/>
              <a:tabLst>
                <a:tab pos="287020" algn="l"/>
              </a:tabLst>
            </a:pPr>
            <a:r>
              <a:rPr sz="2400" dirty="0">
                <a:latin typeface="Century Schoolbook"/>
                <a:cs typeface="Century Schoolbook"/>
              </a:rPr>
              <a:t>From </a:t>
            </a:r>
            <a:r>
              <a:rPr sz="2400" spc="-5" dirty="0">
                <a:latin typeface="Century Schoolbook"/>
                <a:cs typeface="Century Schoolbook"/>
              </a:rPr>
              <a:t>“Wiring </a:t>
            </a:r>
            <a:r>
              <a:rPr sz="2400" dirty="0">
                <a:latin typeface="Century Schoolbook"/>
                <a:cs typeface="Century Schoolbook"/>
              </a:rPr>
              <a:t>for T-Trak” </a:t>
            </a:r>
            <a:r>
              <a:rPr sz="2400" spc="-5" dirty="0">
                <a:latin typeface="Century Schoolbook"/>
                <a:cs typeface="Century Schoolbook"/>
              </a:rPr>
              <a:t>by Jeff</a:t>
            </a:r>
            <a:r>
              <a:rPr sz="2400" spc="-105" dirty="0">
                <a:latin typeface="Century Schoolbook"/>
                <a:cs typeface="Century Schoolbook"/>
              </a:rPr>
              <a:t> </a:t>
            </a:r>
            <a:r>
              <a:rPr sz="2400" spc="-10" dirty="0">
                <a:latin typeface="Century Schoolbook"/>
                <a:cs typeface="Century Schoolbook"/>
              </a:rPr>
              <a:t>Faust</a:t>
            </a:r>
            <a:endParaRPr sz="240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u="heavy" spc="-5" dirty="0">
                <a:solidFill>
                  <a:srgbClr val="D2601C"/>
                </a:solidFill>
                <a:uFill>
                  <a:solidFill>
                    <a:srgbClr val="D2601C"/>
                  </a:solidFill>
                </a:uFill>
                <a:latin typeface="Century Schoolbook"/>
                <a:cs typeface="Century Schoolbook"/>
                <a:hlinkClick r:id="rId4"/>
              </a:rPr>
              <a:t>http://ttrak.wikidot.com/wiring-for-t-trak</a:t>
            </a:r>
            <a:endParaRPr sz="2100">
              <a:latin typeface="Century Schoolbook"/>
              <a:cs typeface="Century Schoolbook"/>
            </a:endParaRPr>
          </a:p>
          <a:p>
            <a:pPr marL="1400175">
              <a:lnSpc>
                <a:spcPct val="100000"/>
              </a:lnSpc>
              <a:spcBef>
                <a:spcPts val="1525"/>
              </a:spcBef>
              <a:tabLst>
                <a:tab pos="5398135" algn="l"/>
              </a:tabLst>
            </a:pPr>
            <a:r>
              <a:rPr sz="1800" dirty="0">
                <a:latin typeface="Century Schoolbook"/>
                <a:cs typeface="Century Schoolbook"/>
              </a:rPr>
              <a:t>DC	D</a:t>
            </a:r>
            <a:r>
              <a:rPr sz="1800" spc="-5" dirty="0">
                <a:latin typeface="Century Schoolbook"/>
                <a:cs typeface="Century Schoolbook"/>
              </a:rPr>
              <a:t>CC</a:t>
            </a:r>
            <a:endParaRPr sz="1800">
              <a:latin typeface="Century Schoolbook"/>
              <a:cs typeface="Century Schoolbook"/>
            </a:endParaRPr>
          </a:p>
        </p:txBody>
      </p:sp>
      <p:sp>
        <p:nvSpPr>
          <p:cNvPr id="6" name="object 6"/>
          <p:cNvSpPr txBox="1"/>
          <p:nvPr/>
        </p:nvSpPr>
        <p:spPr>
          <a:xfrm>
            <a:off x="2248916" y="6294526"/>
            <a:ext cx="41656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entury Schoolbook"/>
                <a:cs typeface="Century Schoolbook"/>
              </a:rPr>
              <a:t>Note the pattern </a:t>
            </a:r>
            <a:r>
              <a:rPr sz="1800" dirty="0">
                <a:latin typeface="Century Schoolbook"/>
                <a:cs typeface="Century Schoolbook"/>
              </a:rPr>
              <a:t>of </a:t>
            </a:r>
            <a:r>
              <a:rPr sz="1800" spc="-5" dirty="0">
                <a:latin typeface="Century Schoolbook"/>
                <a:cs typeface="Century Schoolbook"/>
              </a:rPr>
              <a:t>blue </a:t>
            </a:r>
            <a:r>
              <a:rPr sz="1800" dirty="0">
                <a:latin typeface="Century Schoolbook"/>
                <a:cs typeface="Century Schoolbook"/>
              </a:rPr>
              <a:t>&amp; </a:t>
            </a:r>
            <a:r>
              <a:rPr sz="1800" spc="-5" dirty="0">
                <a:latin typeface="Century Schoolbook"/>
                <a:cs typeface="Century Schoolbook"/>
              </a:rPr>
              <a:t>white</a:t>
            </a:r>
            <a:r>
              <a:rPr sz="1800" spc="-50" dirty="0">
                <a:latin typeface="Century Schoolbook"/>
                <a:cs typeface="Century Schoolbook"/>
              </a:rPr>
              <a:t> </a:t>
            </a:r>
            <a:r>
              <a:rPr sz="1800" spc="-5" dirty="0">
                <a:latin typeface="Century Schoolbook"/>
                <a:cs typeface="Century Schoolbook"/>
              </a:rPr>
              <a:t>wires!</a:t>
            </a:r>
            <a:endParaRPr sz="1800">
              <a:latin typeface="Century Schoolbook"/>
              <a:cs typeface="Century Schoolboo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3719195" cy="482600"/>
          </a:xfrm>
          <a:prstGeom prst="rect">
            <a:avLst/>
          </a:prstGeom>
        </p:spPr>
        <p:txBody>
          <a:bodyPr vert="horz" wrap="square" lIns="0" tIns="12700" rIns="0" bIns="0" rtlCol="0">
            <a:spAutoFit/>
          </a:bodyPr>
          <a:lstStyle/>
          <a:p>
            <a:pPr marL="12700">
              <a:lnSpc>
                <a:spcPct val="100000"/>
              </a:lnSpc>
              <a:spcBef>
                <a:spcPts val="100"/>
              </a:spcBef>
            </a:pPr>
            <a:r>
              <a:rPr sz="3000" spc="-5" dirty="0"/>
              <a:t>E</a:t>
            </a:r>
            <a:r>
              <a:rPr spc="-5" dirty="0"/>
              <a:t>LECTRICAL</a:t>
            </a:r>
            <a:r>
              <a:rPr spc="140" dirty="0"/>
              <a:t> </a:t>
            </a:r>
            <a:r>
              <a:rPr sz="3000" spc="-5" dirty="0"/>
              <a:t>(</a:t>
            </a:r>
            <a:r>
              <a:rPr spc="-5" dirty="0"/>
              <a:t>CONT</a:t>
            </a:r>
            <a:r>
              <a:rPr sz="3000" spc="-5" dirty="0"/>
              <a:t>’</a:t>
            </a:r>
            <a:r>
              <a:rPr spc="-5" dirty="0"/>
              <a:t>D</a:t>
            </a:r>
            <a:r>
              <a:rPr sz="3000" spc="-5" dirty="0"/>
              <a:t>)</a:t>
            </a:r>
            <a:endParaRPr sz="3000"/>
          </a:p>
        </p:txBody>
      </p:sp>
      <p:sp>
        <p:nvSpPr>
          <p:cNvPr id="3" name="object 3"/>
          <p:cNvSpPr txBox="1"/>
          <p:nvPr/>
        </p:nvSpPr>
        <p:spPr>
          <a:xfrm>
            <a:off x="535940" y="1552702"/>
            <a:ext cx="6721475" cy="5247590"/>
          </a:xfrm>
          <a:prstGeom prst="rect">
            <a:avLst/>
          </a:prstGeom>
        </p:spPr>
        <p:txBody>
          <a:bodyPr vert="horz" wrap="square" lIns="0" tIns="88900" rIns="0" bIns="0" rtlCol="0">
            <a:spAutoFit/>
          </a:bodyPr>
          <a:lstStyle/>
          <a:p>
            <a:pPr marL="287020" indent="-274320">
              <a:lnSpc>
                <a:spcPct val="100000"/>
              </a:lnSpc>
              <a:spcBef>
                <a:spcPts val="700"/>
              </a:spcBef>
              <a:buClr>
                <a:srgbClr val="FD8537"/>
              </a:buClr>
              <a:buSzPct val="68750"/>
              <a:buFont typeface="Wingdings"/>
              <a:buChar char=""/>
              <a:tabLst>
                <a:tab pos="287020" algn="l"/>
              </a:tabLst>
            </a:pPr>
            <a:r>
              <a:rPr sz="2400" dirty="0">
                <a:latin typeface="Century Schoolbook"/>
                <a:cs typeface="Century Schoolbook"/>
              </a:rPr>
              <a:t>One </a:t>
            </a:r>
            <a:r>
              <a:rPr sz="2400" spc="-5" dirty="0">
                <a:latin typeface="Century Schoolbook"/>
                <a:cs typeface="Century Schoolbook"/>
              </a:rPr>
              <a:t>powered module every </a:t>
            </a:r>
            <a:r>
              <a:rPr sz="2400" dirty="0">
                <a:latin typeface="Century Schoolbook"/>
                <a:cs typeface="Century Schoolbook"/>
              </a:rPr>
              <a:t>4-6,</a:t>
            </a:r>
            <a:r>
              <a:rPr sz="2400" spc="-90" dirty="0">
                <a:latin typeface="Century Schoolbook"/>
                <a:cs typeface="Century Schoolbook"/>
              </a:rPr>
              <a:t> </a:t>
            </a:r>
            <a:r>
              <a:rPr sz="2400" spc="-5" dirty="0">
                <a:latin typeface="Century Schoolbook"/>
                <a:cs typeface="Century Schoolbook"/>
              </a:rPr>
              <a:t>minimum</a:t>
            </a:r>
            <a:endParaRPr sz="2400" dirty="0">
              <a:latin typeface="Century Schoolbook"/>
              <a:cs typeface="Century Schoolbook"/>
            </a:endParaRPr>
          </a:p>
          <a:p>
            <a:pPr marL="287020" indent="-274320">
              <a:lnSpc>
                <a:spcPct val="100000"/>
              </a:lnSpc>
              <a:spcBef>
                <a:spcPts val="600"/>
              </a:spcBef>
              <a:buClr>
                <a:srgbClr val="FD8537"/>
              </a:buClr>
              <a:buSzPct val="68750"/>
              <a:buFont typeface="Wingdings"/>
              <a:buChar char=""/>
              <a:tabLst>
                <a:tab pos="287020" algn="l"/>
              </a:tabLst>
            </a:pPr>
            <a:r>
              <a:rPr sz="2400" dirty="0">
                <a:latin typeface="Century Schoolbook"/>
                <a:cs typeface="Century Schoolbook"/>
              </a:rPr>
              <a:t>DC </a:t>
            </a:r>
            <a:r>
              <a:rPr sz="2400" spc="-5" dirty="0">
                <a:latin typeface="Century Schoolbook"/>
                <a:cs typeface="Century Schoolbook"/>
              </a:rPr>
              <a:t>Power: Tracks </a:t>
            </a:r>
            <a:r>
              <a:rPr sz="2400" dirty="0">
                <a:latin typeface="Century Schoolbook"/>
                <a:cs typeface="Century Schoolbook"/>
              </a:rPr>
              <a:t>wired</a:t>
            </a:r>
            <a:r>
              <a:rPr sz="2400" spc="-80" dirty="0">
                <a:latin typeface="Century Schoolbook"/>
                <a:cs typeface="Century Schoolbook"/>
              </a:rPr>
              <a:t> </a:t>
            </a:r>
            <a:r>
              <a:rPr sz="2400" dirty="0">
                <a:latin typeface="Century Schoolbook"/>
                <a:cs typeface="Century Schoolbook"/>
              </a:rPr>
              <a:t>opposite</a:t>
            </a:r>
          </a:p>
          <a:p>
            <a:pPr marL="652780" lvl="1" indent="-274955">
              <a:lnSpc>
                <a:spcPct val="100000"/>
              </a:lnSpc>
              <a:spcBef>
                <a:spcPts val="505"/>
              </a:spcBef>
              <a:buClr>
                <a:srgbClr val="FD8537"/>
              </a:buClr>
              <a:buSzPct val="78571"/>
              <a:buFont typeface="Wingdings 2"/>
              <a:buChar char=""/>
              <a:tabLst>
                <a:tab pos="652780" algn="l"/>
                <a:tab pos="653415" algn="l"/>
              </a:tabLst>
            </a:pPr>
            <a:r>
              <a:rPr sz="2100" spc="-5" dirty="0">
                <a:latin typeface="Century Schoolbook"/>
                <a:cs typeface="Century Schoolbook"/>
              </a:rPr>
              <a:t>Opposing direction</a:t>
            </a:r>
            <a:r>
              <a:rPr sz="2100" spc="-10" dirty="0">
                <a:latin typeface="Century Schoolbook"/>
                <a:cs typeface="Century Schoolbook"/>
              </a:rPr>
              <a:t> </a:t>
            </a:r>
            <a:r>
              <a:rPr sz="2100" dirty="0">
                <a:latin typeface="Century Schoolbook"/>
                <a:cs typeface="Century Schoolbook"/>
              </a:rPr>
              <a:t>running</a:t>
            </a:r>
          </a:p>
          <a:p>
            <a:pPr marL="652780" lvl="1" indent="-274955">
              <a:lnSpc>
                <a:spcPct val="100000"/>
              </a:lnSpc>
              <a:spcBef>
                <a:spcPts val="505"/>
              </a:spcBef>
              <a:buClr>
                <a:srgbClr val="FD8537"/>
              </a:buClr>
              <a:buSzPct val="78571"/>
              <a:buFont typeface="Wingdings 2"/>
              <a:buChar char=""/>
              <a:tabLst>
                <a:tab pos="652780" algn="l"/>
                <a:tab pos="653415" algn="l"/>
              </a:tabLst>
            </a:pPr>
            <a:r>
              <a:rPr sz="2100" dirty="0">
                <a:latin typeface="Century Schoolbook"/>
                <a:cs typeface="Century Schoolbook"/>
              </a:rPr>
              <a:t>Wires:</a:t>
            </a:r>
            <a:r>
              <a:rPr sz="2100" spc="-5" dirty="0">
                <a:latin typeface="Century Schoolbook"/>
                <a:cs typeface="Century Schoolbook"/>
              </a:rPr>
              <a:t> Blue-White-White-Blue</a:t>
            </a:r>
            <a:endParaRPr sz="2100" dirty="0">
              <a:latin typeface="Century Schoolbook"/>
              <a:cs typeface="Century Schoolbook"/>
            </a:endParaRPr>
          </a:p>
          <a:p>
            <a:pPr marL="287020" indent="-274320">
              <a:lnSpc>
                <a:spcPct val="100000"/>
              </a:lnSpc>
              <a:spcBef>
                <a:spcPts val="600"/>
              </a:spcBef>
              <a:buClr>
                <a:srgbClr val="FD8537"/>
              </a:buClr>
              <a:buSzPct val="68750"/>
              <a:buFont typeface="Wingdings"/>
              <a:buChar char=""/>
              <a:tabLst>
                <a:tab pos="287020" algn="l"/>
              </a:tabLst>
            </a:pPr>
            <a:r>
              <a:rPr sz="2400" dirty="0">
                <a:latin typeface="Century Schoolbook"/>
                <a:cs typeface="Century Schoolbook"/>
              </a:rPr>
              <a:t>DCC: Must reverse wires </a:t>
            </a:r>
            <a:r>
              <a:rPr sz="2400" spc="-5" dirty="0">
                <a:latin typeface="Century Schoolbook"/>
                <a:cs typeface="Century Schoolbook"/>
              </a:rPr>
              <a:t>at </a:t>
            </a:r>
            <a:r>
              <a:rPr sz="2400" dirty="0">
                <a:latin typeface="Century Schoolbook"/>
                <a:cs typeface="Century Schoolbook"/>
              </a:rPr>
              <a:t>the</a:t>
            </a:r>
            <a:r>
              <a:rPr sz="2400" spc="-110" dirty="0">
                <a:latin typeface="Century Schoolbook"/>
                <a:cs typeface="Century Schoolbook"/>
              </a:rPr>
              <a:t> </a:t>
            </a:r>
            <a:r>
              <a:rPr sz="2400" spc="-5" dirty="0">
                <a:latin typeface="Century Schoolbook"/>
                <a:cs typeface="Century Schoolbook"/>
              </a:rPr>
              <a:t>Booster</a:t>
            </a:r>
            <a:endParaRPr sz="2400" dirty="0">
              <a:latin typeface="Century Schoolbook"/>
              <a:cs typeface="Century Schoolbook"/>
            </a:endParaRPr>
          </a:p>
          <a:p>
            <a:pPr marL="652780" marR="393065" lvl="1" indent="-274320">
              <a:lnSpc>
                <a:spcPct val="100000"/>
              </a:lnSpc>
              <a:spcBef>
                <a:spcPts val="505"/>
              </a:spcBef>
              <a:buClr>
                <a:srgbClr val="FD8537"/>
              </a:buClr>
              <a:buSzPct val="78571"/>
              <a:buFont typeface="Wingdings 2"/>
              <a:buChar char=""/>
              <a:tabLst>
                <a:tab pos="652780" algn="l"/>
                <a:tab pos="653415" algn="l"/>
              </a:tabLst>
            </a:pPr>
            <a:r>
              <a:rPr sz="2100" dirty="0">
                <a:latin typeface="Century Schoolbook"/>
                <a:cs typeface="Century Schoolbook"/>
              </a:rPr>
              <a:t>Modules should </a:t>
            </a:r>
            <a:r>
              <a:rPr sz="2100" spc="-5" dirty="0">
                <a:latin typeface="Century Schoolbook"/>
                <a:cs typeface="Century Schoolbook"/>
              </a:rPr>
              <a:t>be wired to </a:t>
            </a:r>
            <a:r>
              <a:rPr sz="2100" dirty="0">
                <a:latin typeface="Century Schoolbook"/>
                <a:cs typeface="Century Schoolbook"/>
              </a:rPr>
              <a:t>DC </a:t>
            </a:r>
            <a:r>
              <a:rPr sz="2100" spc="-5" dirty="0">
                <a:latin typeface="Century Schoolbook"/>
                <a:cs typeface="Century Schoolbook"/>
              </a:rPr>
              <a:t>standard </a:t>
            </a:r>
            <a:r>
              <a:rPr sz="2100" dirty="0">
                <a:latin typeface="Century Schoolbook"/>
                <a:cs typeface="Century Schoolbook"/>
              </a:rPr>
              <a:t>with  </a:t>
            </a:r>
            <a:r>
              <a:rPr sz="2100" spc="-5" dirty="0">
                <a:latin typeface="Century Schoolbook"/>
                <a:cs typeface="Century Schoolbook"/>
              </a:rPr>
              <a:t>opposite-wired</a:t>
            </a:r>
            <a:r>
              <a:rPr sz="2100" spc="-35" dirty="0">
                <a:latin typeface="Century Schoolbook"/>
                <a:cs typeface="Century Schoolbook"/>
              </a:rPr>
              <a:t> </a:t>
            </a:r>
            <a:r>
              <a:rPr sz="2100" spc="-5" dirty="0">
                <a:latin typeface="Century Schoolbook"/>
                <a:cs typeface="Century Schoolbook"/>
              </a:rPr>
              <a:t>tracks.</a:t>
            </a:r>
            <a:endParaRPr sz="2100" dirty="0">
              <a:latin typeface="Century Schoolbook"/>
              <a:cs typeface="Century Schoolbook"/>
            </a:endParaRPr>
          </a:p>
          <a:p>
            <a:pPr marL="287020" indent="-274320">
              <a:lnSpc>
                <a:spcPct val="100000"/>
              </a:lnSpc>
              <a:spcBef>
                <a:spcPts val="600"/>
              </a:spcBef>
              <a:buClr>
                <a:srgbClr val="FD8537"/>
              </a:buClr>
              <a:buSzPct val="68750"/>
              <a:buFont typeface="Wingdings"/>
              <a:buChar char=""/>
              <a:tabLst>
                <a:tab pos="287020" algn="l"/>
              </a:tabLst>
            </a:pPr>
            <a:r>
              <a:rPr sz="2400" spc="-5" dirty="0">
                <a:latin typeface="Century Schoolbook"/>
                <a:cs typeface="Century Schoolbook"/>
              </a:rPr>
              <a:t>Large layouts: </a:t>
            </a:r>
            <a:r>
              <a:rPr sz="2400" dirty="0">
                <a:latin typeface="Century Schoolbook"/>
                <a:cs typeface="Century Schoolbook"/>
              </a:rPr>
              <a:t>use </a:t>
            </a:r>
            <a:r>
              <a:rPr sz="2400" spc="-5" dirty="0">
                <a:latin typeface="Century Schoolbook"/>
                <a:cs typeface="Century Schoolbook"/>
              </a:rPr>
              <a:t>bus </a:t>
            </a:r>
            <a:r>
              <a:rPr sz="2400" dirty="0">
                <a:latin typeface="Century Schoolbook"/>
                <a:cs typeface="Century Schoolbook"/>
              </a:rPr>
              <a:t>structure, larger</a:t>
            </a:r>
            <a:r>
              <a:rPr sz="2400" spc="-90" dirty="0">
                <a:latin typeface="Century Schoolbook"/>
                <a:cs typeface="Century Schoolbook"/>
              </a:rPr>
              <a:t> </a:t>
            </a:r>
            <a:r>
              <a:rPr sz="2400" dirty="0">
                <a:latin typeface="Century Schoolbook"/>
                <a:cs typeface="Century Schoolbook"/>
              </a:rPr>
              <a:t>wires</a:t>
            </a:r>
          </a:p>
          <a:p>
            <a:pPr marL="652780" lvl="1" indent="-274955">
              <a:lnSpc>
                <a:spcPct val="100000"/>
              </a:lnSpc>
              <a:spcBef>
                <a:spcPts val="505"/>
              </a:spcBef>
              <a:buClr>
                <a:srgbClr val="FD8537"/>
              </a:buClr>
              <a:buSzPct val="78571"/>
              <a:buFont typeface="Wingdings 2"/>
              <a:buChar char=""/>
              <a:tabLst>
                <a:tab pos="652780" algn="l"/>
                <a:tab pos="653415" algn="l"/>
              </a:tabLst>
            </a:pPr>
            <a:r>
              <a:rPr sz="2100" spc="-5" dirty="0">
                <a:latin typeface="Century Schoolbook"/>
                <a:cs typeface="Century Schoolbook"/>
              </a:rPr>
              <a:t>Implementation varies by</a:t>
            </a:r>
            <a:r>
              <a:rPr sz="2100" spc="-50" dirty="0">
                <a:latin typeface="Century Schoolbook"/>
                <a:cs typeface="Century Schoolbook"/>
              </a:rPr>
              <a:t> </a:t>
            </a:r>
            <a:r>
              <a:rPr sz="2100" dirty="0">
                <a:latin typeface="Century Schoolbook"/>
                <a:cs typeface="Century Schoolbook"/>
              </a:rPr>
              <a:t>club</a:t>
            </a:r>
          </a:p>
          <a:p>
            <a:pPr marL="652780" lvl="1" indent="-274955">
              <a:lnSpc>
                <a:spcPct val="100000"/>
              </a:lnSpc>
              <a:spcBef>
                <a:spcPts val="505"/>
              </a:spcBef>
              <a:buClr>
                <a:srgbClr val="FD8537"/>
              </a:buClr>
              <a:buSzPct val="78571"/>
              <a:buFont typeface="Wingdings 2"/>
              <a:buChar char=""/>
              <a:tabLst>
                <a:tab pos="652780" algn="l"/>
                <a:tab pos="653415" algn="l"/>
              </a:tabLst>
            </a:pPr>
            <a:r>
              <a:rPr sz="2100" dirty="0">
                <a:latin typeface="Century Schoolbook"/>
                <a:cs typeface="Century Schoolbook"/>
              </a:rPr>
              <a:t>Several </a:t>
            </a:r>
            <a:r>
              <a:rPr sz="2100" spc="-5" dirty="0">
                <a:latin typeface="Century Schoolbook"/>
                <a:cs typeface="Century Schoolbook"/>
              </a:rPr>
              <a:t>good standards</a:t>
            </a:r>
            <a:r>
              <a:rPr sz="2100" spc="-40" dirty="0">
                <a:latin typeface="Century Schoolbook"/>
                <a:cs typeface="Century Schoolbook"/>
              </a:rPr>
              <a:t> </a:t>
            </a:r>
            <a:r>
              <a:rPr sz="2100" spc="-5" dirty="0">
                <a:latin typeface="Century Schoolbook"/>
                <a:cs typeface="Century Schoolbook"/>
              </a:rPr>
              <a:t>available</a:t>
            </a:r>
            <a:endParaRPr lang="en-US" sz="2100" spc="-5" dirty="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endParaRPr lang="en-US" sz="2100" spc="-5" dirty="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lang="en-US" sz="2100" spc="-5" dirty="0">
                <a:latin typeface="Century Schoolbook"/>
                <a:cs typeface="Century Schoolbook"/>
              </a:rPr>
              <a:t>Current standards can be found on </a:t>
            </a:r>
          </a:p>
          <a:p>
            <a:pPr marL="377825" lvl="1">
              <a:lnSpc>
                <a:spcPct val="100000"/>
              </a:lnSpc>
              <a:spcBef>
                <a:spcPts val="505"/>
              </a:spcBef>
              <a:buClr>
                <a:srgbClr val="FD8537"/>
              </a:buClr>
              <a:buSzPct val="78571"/>
              <a:tabLst>
                <a:tab pos="652780" algn="l"/>
                <a:tab pos="653415" algn="l"/>
              </a:tabLst>
            </a:pPr>
            <a:r>
              <a:rPr lang="en-US" sz="2400" dirty="0">
                <a:hlinkClick r:id="rId2"/>
              </a:rPr>
              <a:t>http://t-trak.org/standards.html</a:t>
            </a:r>
            <a:endParaRPr sz="2100" dirty="0">
              <a:latin typeface="Century Schoolbook"/>
              <a:cs typeface="Century Schoolbook"/>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3666" y="297195"/>
            <a:ext cx="3719195" cy="482600"/>
          </a:xfrm>
          <a:prstGeom prst="rect">
            <a:avLst/>
          </a:prstGeom>
        </p:spPr>
        <p:txBody>
          <a:bodyPr vert="horz" wrap="square" lIns="0" tIns="12700" rIns="0" bIns="0" rtlCol="0">
            <a:spAutoFit/>
          </a:bodyPr>
          <a:lstStyle/>
          <a:p>
            <a:pPr marL="12700">
              <a:lnSpc>
                <a:spcPct val="100000"/>
              </a:lnSpc>
              <a:spcBef>
                <a:spcPts val="100"/>
              </a:spcBef>
            </a:pPr>
            <a:r>
              <a:rPr sz="3000" spc="-5" dirty="0"/>
              <a:t>E</a:t>
            </a:r>
            <a:r>
              <a:rPr spc="-5" dirty="0"/>
              <a:t>LECTRICAL</a:t>
            </a:r>
            <a:r>
              <a:rPr spc="140" dirty="0"/>
              <a:t> </a:t>
            </a:r>
            <a:r>
              <a:rPr sz="3000" spc="-5" dirty="0"/>
              <a:t>(</a:t>
            </a:r>
            <a:r>
              <a:rPr spc="-5" dirty="0"/>
              <a:t>CONT</a:t>
            </a:r>
            <a:r>
              <a:rPr sz="3000" spc="-5" dirty="0"/>
              <a:t>’</a:t>
            </a:r>
            <a:r>
              <a:rPr spc="-5" dirty="0"/>
              <a:t>D</a:t>
            </a:r>
            <a:r>
              <a:rPr sz="3000" spc="-5" dirty="0"/>
              <a:t>)</a:t>
            </a:r>
            <a:endParaRPr sz="3000" dirty="0"/>
          </a:p>
        </p:txBody>
      </p:sp>
      <p:pic>
        <p:nvPicPr>
          <p:cNvPr id="4" name="Picture 3">
            <a:extLst>
              <a:ext uri="{FF2B5EF4-FFF2-40B4-BE49-F238E27FC236}">
                <a16:creationId xmlns:a16="http://schemas.microsoft.com/office/drawing/2014/main" id="{F2358A23-7CB9-461B-9CB3-276A5279266D}"/>
              </a:ext>
            </a:extLst>
          </p:cNvPr>
          <p:cNvPicPr>
            <a:picLocks noChangeAspect="1"/>
          </p:cNvPicPr>
          <p:nvPr/>
        </p:nvPicPr>
        <p:blipFill>
          <a:blip r:embed="rId2"/>
          <a:stretch>
            <a:fillRect/>
          </a:stretch>
        </p:blipFill>
        <p:spPr>
          <a:xfrm>
            <a:off x="360313" y="874337"/>
            <a:ext cx="3872548" cy="2914124"/>
          </a:xfrm>
          <a:prstGeom prst="rect">
            <a:avLst/>
          </a:prstGeom>
        </p:spPr>
      </p:pic>
      <p:pic>
        <p:nvPicPr>
          <p:cNvPr id="5" name="Picture 4">
            <a:extLst>
              <a:ext uri="{FF2B5EF4-FFF2-40B4-BE49-F238E27FC236}">
                <a16:creationId xmlns:a16="http://schemas.microsoft.com/office/drawing/2014/main" id="{1EE7A5E4-42E8-4040-BB72-CD06E0614C75}"/>
              </a:ext>
            </a:extLst>
          </p:cNvPr>
          <p:cNvPicPr>
            <a:picLocks noChangeAspect="1"/>
          </p:cNvPicPr>
          <p:nvPr/>
        </p:nvPicPr>
        <p:blipFill>
          <a:blip r:embed="rId3"/>
          <a:stretch>
            <a:fillRect/>
          </a:stretch>
        </p:blipFill>
        <p:spPr>
          <a:xfrm>
            <a:off x="3911234" y="3028710"/>
            <a:ext cx="4687746" cy="1536225"/>
          </a:xfrm>
          <a:prstGeom prst="rect">
            <a:avLst/>
          </a:prstGeom>
        </p:spPr>
      </p:pic>
      <p:pic>
        <p:nvPicPr>
          <p:cNvPr id="6" name="Picture 5">
            <a:extLst>
              <a:ext uri="{FF2B5EF4-FFF2-40B4-BE49-F238E27FC236}">
                <a16:creationId xmlns:a16="http://schemas.microsoft.com/office/drawing/2014/main" id="{BE291C8D-DCD4-42ED-B20B-840F81CFB46A}"/>
              </a:ext>
            </a:extLst>
          </p:cNvPr>
          <p:cNvPicPr>
            <a:picLocks noChangeAspect="1"/>
          </p:cNvPicPr>
          <p:nvPr/>
        </p:nvPicPr>
        <p:blipFill>
          <a:blip r:embed="rId4"/>
          <a:stretch>
            <a:fillRect/>
          </a:stretch>
        </p:blipFill>
        <p:spPr>
          <a:xfrm>
            <a:off x="4957238" y="583922"/>
            <a:ext cx="3291676" cy="2444788"/>
          </a:xfrm>
          <a:prstGeom prst="rect">
            <a:avLst/>
          </a:prstGeom>
        </p:spPr>
      </p:pic>
      <p:pic>
        <p:nvPicPr>
          <p:cNvPr id="7" name="Picture 6">
            <a:extLst>
              <a:ext uri="{FF2B5EF4-FFF2-40B4-BE49-F238E27FC236}">
                <a16:creationId xmlns:a16="http://schemas.microsoft.com/office/drawing/2014/main" id="{22A261EF-4B82-4547-A486-0654071647FC}"/>
              </a:ext>
            </a:extLst>
          </p:cNvPr>
          <p:cNvPicPr>
            <a:picLocks noChangeAspect="1"/>
          </p:cNvPicPr>
          <p:nvPr/>
        </p:nvPicPr>
        <p:blipFill>
          <a:blip r:embed="rId5"/>
          <a:stretch>
            <a:fillRect/>
          </a:stretch>
        </p:blipFill>
        <p:spPr>
          <a:xfrm>
            <a:off x="192259" y="3829290"/>
            <a:ext cx="5297658" cy="2861182"/>
          </a:xfrm>
          <a:prstGeom prst="rect">
            <a:avLst/>
          </a:prstGeom>
        </p:spPr>
      </p:pic>
    </p:spTree>
    <p:extLst>
      <p:ext uri="{BB962C8B-B14F-4D97-AF65-F5344CB8AC3E}">
        <p14:creationId xmlns:p14="http://schemas.microsoft.com/office/powerpoint/2010/main" val="1745193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B9B88-FF56-4A56-BBEE-875412CF85EB}"/>
              </a:ext>
            </a:extLst>
          </p:cNvPr>
          <p:cNvSpPr>
            <a:spLocks noGrp="1"/>
          </p:cNvSpPr>
          <p:nvPr>
            <p:ph type="title"/>
          </p:nvPr>
        </p:nvSpPr>
        <p:spPr>
          <a:xfrm>
            <a:off x="535940" y="381000"/>
            <a:ext cx="8072119" cy="369332"/>
          </a:xfrm>
        </p:spPr>
        <p:txBody>
          <a:bodyPr/>
          <a:lstStyle/>
          <a:p>
            <a:r>
              <a:rPr lang="en-US" dirty="0"/>
              <a:t>Recommended Feeder Wiring Harness at Module</a:t>
            </a:r>
          </a:p>
        </p:txBody>
      </p:sp>
      <p:sp>
        <p:nvSpPr>
          <p:cNvPr id="4" name="TextBox 3">
            <a:extLst>
              <a:ext uri="{FF2B5EF4-FFF2-40B4-BE49-F238E27FC236}">
                <a16:creationId xmlns:a16="http://schemas.microsoft.com/office/drawing/2014/main" id="{1BC43A0A-5EF8-4B09-AE8D-3020958B0EEB}"/>
              </a:ext>
            </a:extLst>
          </p:cNvPr>
          <p:cNvSpPr txBox="1"/>
          <p:nvPr/>
        </p:nvSpPr>
        <p:spPr>
          <a:xfrm>
            <a:off x="228600" y="6292334"/>
            <a:ext cx="6497804" cy="369332"/>
          </a:xfrm>
          <a:prstGeom prst="rect">
            <a:avLst/>
          </a:prstGeom>
          <a:noFill/>
        </p:spPr>
        <p:txBody>
          <a:bodyPr wrap="none" rtlCol="0">
            <a:spAutoFit/>
          </a:bodyPr>
          <a:lstStyle/>
          <a:p>
            <a:r>
              <a:rPr lang="en-US" dirty="0"/>
              <a:t>This video can be found on YouTube: </a:t>
            </a:r>
            <a:r>
              <a:rPr lang="en-US" dirty="0">
                <a:hlinkClick r:id="rId2"/>
              </a:rPr>
              <a:t>https://youtu.be/4RIAIacD0bc</a:t>
            </a:r>
            <a:r>
              <a:rPr lang="en-US" dirty="0"/>
              <a:t> </a:t>
            </a:r>
          </a:p>
        </p:txBody>
      </p:sp>
    </p:spTree>
    <p:extLst>
      <p:ext uri="{BB962C8B-B14F-4D97-AF65-F5344CB8AC3E}">
        <p14:creationId xmlns:p14="http://schemas.microsoft.com/office/powerpoint/2010/main" val="2344734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2087245" cy="482600"/>
          </a:xfrm>
          <a:prstGeom prst="rect">
            <a:avLst/>
          </a:prstGeom>
        </p:spPr>
        <p:txBody>
          <a:bodyPr vert="horz" wrap="square" lIns="0" tIns="12700" rIns="0" bIns="0" rtlCol="0">
            <a:spAutoFit/>
          </a:bodyPr>
          <a:lstStyle/>
          <a:p>
            <a:pPr marL="12700">
              <a:lnSpc>
                <a:spcPct val="100000"/>
              </a:lnSpc>
              <a:spcBef>
                <a:spcPts val="100"/>
              </a:spcBef>
            </a:pPr>
            <a:r>
              <a:rPr sz="3000" spc="5" dirty="0"/>
              <a:t>V</a:t>
            </a:r>
            <a:r>
              <a:rPr spc="-5" dirty="0"/>
              <a:t>A</a:t>
            </a:r>
            <a:r>
              <a:rPr spc="-10" dirty="0"/>
              <a:t>R</a:t>
            </a:r>
            <a:r>
              <a:rPr spc="-5" dirty="0"/>
              <a:t>I</a:t>
            </a:r>
            <a:r>
              <a:rPr spc="-15" dirty="0"/>
              <a:t>A</a:t>
            </a:r>
            <a:r>
              <a:rPr dirty="0"/>
              <a:t>T</a:t>
            </a:r>
            <a:r>
              <a:rPr spc="-10" dirty="0"/>
              <a:t>I</a:t>
            </a:r>
            <a:r>
              <a:rPr dirty="0"/>
              <a:t>ONS</a:t>
            </a:r>
            <a:endParaRPr sz="3000"/>
          </a:p>
        </p:txBody>
      </p:sp>
      <p:sp>
        <p:nvSpPr>
          <p:cNvPr id="3" name="object 3"/>
          <p:cNvSpPr txBox="1"/>
          <p:nvPr/>
        </p:nvSpPr>
        <p:spPr>
          <a:xfrm>
            <a:off x="535940" y="1552702"/>
            <a:ext cx="7035165" cy="2525395"/>
          </a:xfrm>
          <a:prstGeom prst="rect">
            <a:avLst/>
          </a:prstGeom>
        </p:spPr>
        <p:txBody>
          <a:bodyPr vert="horz" wrap="square" lIns="0" tIns="88900" rIns="0" bIns="0" rtlCol="0">
            <a:spAutoFit/>
          </a:bodyPr>
          <a:lstStyle/>
          <a:p>
            <a:pPr marL="287020" indent="-274320">
              <a:lnSpc>
                <a:spcPct val="100000"/>
              </a:lnSpc>
              <a:spcBef>
                <a:spcPts val="700"/>
              </a:spcBef>
              <a:buClr>
                <a:srgbClr val="FD8537"/>
              </a:buClr>
              <a:buSzPct val="68750"/>
              <a:buFont typeface="Wingdings"/>
              <a:buChar char=""/>
              <a:tabLst>
                <a:tab pos="287020" algn="l"/>
              </a:tabLst>
            </a:pPr>
            <a:r>
              <a:rPr sz="2400" dirty="0">
                <a:latin typeface="Century Schoolbook"/>
                <a:cs typeface="Century Schoolbook"/>
              </a:rPr>
              <a:t>Unitrack is only </a:t>
            </a:r>
            <a:r>
              <a:rPr sz="2400" spc="-5" dirty="0">
                <a:latin typeface="Century Schoolbook"/>
                <a:cs typeface="Century Schoolbook"/>
              </a:rPr>
              <a:t>required at</a:t>
            </a:r>
            <a:r>
              <a:rPr sz="2400" spc="-90" dirty="0">
                <a:latin typeface="Century Schoolbook"/>
                <a:cs typeface="Century Schoolbook"/>
              </a:rPr>
              <a:t> </a:t>
            </a:r>
            <a:r>
              <a:rPr sz="2400" dirty="0">
                <a:latin typeface="Century Schoolbook"/>
                <a:cs typeface="Century Schoolbook"/>
              </a:rPr>
              <a:t>endpoints</a:t>
            </a:r>
            <a:endParaRPr sz="2400">
              <a:latin typeface="Century Schoolbook"/>
              <a:cs typeface="Century Schoolbook"/>
            </a:endParaRPr>
          </a:p>
          <a:p>
            <a:pPr marL="287020" indent="-274320">
              <a:lnSpc>
                <a:spcPct val="100000"/>
              </a:lnSpc>
              <a:spcBef>
                <a:spcPts val="600"/>
              </a:spcBef>
              <a:buClr>
                <a:srgbClr val="FD8537"/>
              </a:buClr>
              <a:buSzPct val="68750"/>
              <a:buFont typeface="Wingdings"/>
              <a:buChar char=""/>
              <a:tabLst>
                <a:tab pos="287020" algn="l"/>
              </a:tabLst>
            </a:pPr>
            <a:r>
              <a:rPr sz="2400" dirty="0">
                <a:latin typeface="Century Schoolbook"/>
                <a:cs typeface="Century Schoolbook"/>
              </a:rPr>
              <a:t>Sets of </a:t>
            </a:r>
            <a:r>
              <a:rPr sz="2400" spc="-5" dirty="0">
                <a:latin typeface="Century Schoolbook"/>
                <a:cs typeface="Century Schoolbook"/>
              </a:rPr>
              <a:t>modules </a:t>
            </a:r>
            <a:r>
              <a:rPr sz="2400" dirty="0">
                <a:latin typeface="Century Schoolbook"/>
                <a:cs typeface="Century Schoolbook"/>
              </a:rPr>
              <a:t>can </a:t>
            </a:r>
            <a:r>
              <a:rPr sz="2400" spc="-5" dirty="0">
                <a:latin typeface="Century Schoolbook"/>
                <a:cs typeface="Century Schoolbook"/>
              </a:rPr>
              <a:t>have </a:t>
            </a:r>
            <a:r>
              <a:rPr sz="2400" dirty="0">
                <a:latin typeface="Century Schoolbook"/>
                <a:cs typeface="Century Schoolbook"/>
              </a:rPr>
              <a:t>non-standard</a:t>
            </a:r>
            <a:r>
              <a:rPr sz="2400" spc="-90" dirty="0">
                <a:latin typeface="Century Schoolbook"/>
                <a:cs typeface="Century Schoolbook"/>
              </a:rPr>
              <a:t> </a:t>
            </a:r>
            <a:r>
              <a:rPr sz="2400" spc="-5" dirty="0">
                <a:latin typeface="Century Schoolbook"/>
                <a:cs typeface="Century Schoolbook"/>
              </a:rPr>
              <a:t>internal</a:t>
            </a:r>
            <a:endParaRPr sz="2400">
              <a:latin typeface="Century Schoolbook"/>
              <a:cs typeface="Century Schoolbook"/>
            </a:endParaRPr>
          </a:p>
          <a:p>
            <a:pPr marL="286385">
              <a:lnSpc>
                <a:spcPct val="100000"/>
              </a:lnSpc>
            </a:pPr>
            <a:r>
              <a:rPr sz="2400" dirty="0">
                <a:latin typeface="Century Schoolbook"/>
                <a:cs typeface="Century Schoolbook"/>
              </a:rPr>
              <a:t>joints</a:t>
            </a:r>
            <a:endParaRPr sz="2400">
              <a:latin typeface="Century Schoolbook"/>
              <a:cs typeface="Century Schoolbook"/>
            </a:endParaRPr>
          </a:p>
          <a:p>
            <a:pPr marL="287020" indent="-274320">
              <a:lnSpc>
                <a:spcPct val="100000"/>
              </a:lnSpc>
              <a:spcBef>
                <a:spcPts val="600"/>
              </a:spcBef>
              <a:buClr>
                <a:srgbClr val="FD8537"/>
              </a:buClr>
              <a:buSzPct val="68750"/>
              <a:buFont typeface="Wingdings"/>
              <a:buChar char=""/>
              <a:tabLst>
                <a:tab pos="287020" algn="l"/>
              </a:tabLst>
            </a:pPr>
            <a:r>
              <a:rPr sz="2400" spc="-5" dirty="0">
                <a:latin typeface="Century Schoolbook"/>
                <a:cs typeface="Century Schoolbook"/>
              </a:rPr>
              <a:t>Fascia may </a:t>
            </a:r>
            <a:r>
              <a:rPr sz="2400" dirty="0">
                <a:latin typeface="Century Schoolbook"/>
                <a:cs typeface="Century Schoolbook"/>
              </a:rPr>
              <a:t>extend </a:t>
            </a:r>
            <a:r>
              <a:rPr sz="2400" spc="-5" dirty="0">
                <a:latin typeface="Century Schoolbook"/>
                <a:cs typeface="Century Schoolbook"/>
              </a:rPr>
              <a:t>beyond </a:t>
            </a:r>
            <a:r>
              <a:rPr sz="2400" dirty="0">
                <a:latin typeface="Century Schoolbook"/>
                <a:cs typeface="Century Schoolbook"/>
              </a:rPr>
              <a:t>the </a:t>
            </a:r>
            <a:r>
              <a:rPr sz="2400" spc="-5" dirty="0">
                <a:latin typeface="Century Schoolbook"/>
                <a:cs typeface="Century Schoolbook"/>
              </a:rPr>
              <a:t>standard</a:t>
            </a:r>
            <a:r>
              <a:rPr sz="2400" spc="-90" dirty="0">
                <a:latin typeface="Century Schoolbook"/>
                <a:cs typeface="Century Schoolbook"/>
              </a:rPr>
              <a:t> </a:t>
            </a:r>
            <a:r>
              <a:rPr sz="2400" spc="-5" dirty="0">
                <a:latin typeface="Century Schoolbook"/>
                <a:cs typeface="Century Schoolbook"/>
              </a:rPr>
              <a:t>depth</a:t>
            </a:r>
            <a:endParaRPr sz="2400">
              <a:latin typeface="Century Schoolbook"/>
              <a:cs typeface="Century Schoolbook"/>
            </a:endParaRPr>
          </a:p>
          <a:p>
            <a:pPr marL="286385" marR="256540" indent="-274320">
              <a:lnSpc>
                <a:spcPct val="100000"/>
              </a:lnSpc>
              <a:spcBef>
                <a:spcPts val="605"/>
              </a:spcBef>
              <a:buClr>
                <a:srgbClr val="FD8537"/>
              </a:buClr>
              <a:buSzPct val="68750"/>
              <a:buFont typeface="Wingdings"/>
              <a:buChar char=""/>
              <a:tabLst>
                <a:tab pos="287020" algn="l"/>
              </a:tabLst>
            </a:pPr>
            <a:r>
              <a:rPr sz="2400" spc="-5" dirty="0">
                <a:latin typeface="Century Schoolbook"/>
                <a:cs typeface="Century Schoolbook"/>
              </a:rPr>
              <a:t>S-Curve module </a:t>
            </a:r>
            <a:r>
              <a:rPr sz="2400" dirty="0">
                <a:latin typeface="Century Schoolbook"/>
                <a:cs typeface="Century Schoolbook"/>
              </a:rPr>
              <a:t>can </a:t>
            </a:r>
            <a:r>
              <a:rPr sz="2400" spc="-5" dirty="0">
                <a:latin typeface="Century Schoolbook"/>
                <a:cs typeface="Century Schoolbook"/>
              </a:rPr>
              <a:t>be </a:t>
            </a:r>
            <a:r>
              <a:rPr sz="2400" dirty="0">
                <a:latin typeface="Century Schoolbook"/>
                <a:cs typeface="Century Schoolbook"/>
              </a:rPr>
              <a:t>used </a:t>
            </a:r>
            <a:r>
              <a:rPr sz="2400" spc="-5" dirty="0">
                <a:latin typeface="Century Schoolbook"/>
                <a:cs typeface="Century Schoolbook"/>
              </a:rPr>
              <a:t>to move tracks to  the</a:t>
            </a:r>
            <a:r>
              <a:rPr sz="2400" spc="-25" dirty="0">
                <a:latin typeface="Century Schoolbook"/>
                <a:cs typeface="Century Schoolbook"/>
              </a:rPr>
              <a:t> </a:t>
            </a:r>
            <a:r>
              <a:rPr sz="2400" spc="-5" dirty="0">
                <a:latin typeface="Century Schoolbook"/>
                <a:cs typeface="Century Schoolbook"/>
              </a:rPr>
              <a:t>background</a:t>
            </a:r>
            <a:endParaRPr sz="2400">
              <a:latin typeface="Century Schoolbook"/>
              <a:cs typeface="Century Schoolbook"/>
            </a:endParaRPr>
          </a:p>
        </p:txBody>
      </p:sp>
      <p:sp>
        <p:nvSpPr>
          <p:cNvPr id="4" name="object 4"/>
          <p:cNvSpPr/>
          <p:nvPr/>
        </p:nvSpPr>
        <p:spPr>
          <a:xfrm>
            <a:off x="4925567" y="3895344"/>
            <a:ext cx="2999231" cy="257860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999101" y="6505447"/>
            <a:ext cx="212915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entury Schoolbook"/>
                <a:cs typeface="Century Schoolbook"/>
              </a:rPr>
              <a:t>Photo by </a:t>
            </a:r>
            <a:r>
              <a:rPr sz="1200" spc="-5" dirty="0">
                <a:latin typeface="Century Schoolbook"/>
                <a:cs typeface="Century Schoolbook"/>
              </a:rPr>
              <a:t>Craig Sonnen,</a:t>
            </a:r>
            <a:r>
              <a:rPr sz="1200" spc="-40" dirty="0">
                <a:latin typeface="Century Schoolbook"/>
                <a:cs typeface="Century Schoolbook"/>
              </a:rPr>
              <a:t> </a:t>
            </a:r>
            <a:r>
              <a:rPr sz="1200" spc="-5" dirty="0">
                <a:latin typeface="Century Schoolbook"/>
                <a:cs typeface="Century Schoolbook"/>
              </a:rPr>
              <a:t>MMR</a:t>
            </a:r>
            <a:endParaRPr sz="1200">
              <a:latin typeface="Century Schoolbook"/>
              <a:cs typeface="Century Schoolboo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1464310" cy="482600"/>
          </a:xfrm>
          <a:prstGeom prst="rect">
            <a:avLst/>
          </a:prstGeom>
        </p:spPr>
        <p:txBody>
          <a:bodyPr vert="horz" wrap="square" lIns="0" tIns="12700" rIns="0" bIns="0" rtlCol="0">
            <a:spAutoFit/>
          </a:bodyPr>
          <a:lstStyle/>
          <a:p>
            <a:pPr marL="12700">
              <a:lnSpc>
                <a:spcPct val="100000"/>
              </a:lnSpc>
              <a:spcBef>
                <a:spcPts val="100"/>
              </a:spcBef>
            </a:pPr>
            <a:r>
              <a:rPr sz="3000" spc="5" dirty="0"/>
              <a:t>A</a:t>
            </a:r>
            <a:r>
              <a:rPr dirty="0"/>
              <a:t>GENDA</a:t>
            </a:r>
            <a:endParaRPr sz="3000"/>
          </a:p>
        </p:txBody>
      </p:sp>
      <p:sp>
        <p:nvSpPr>
          <p:cNvPr id="3" name="object 3"/>
          <p:cNvSpPr txBox="1"/>
          <p:nvPr/>
        </p:nvSpPr>
        <p:spPr>
          <a:xfrm>
            <a:off x="535940" y="1552702"/>
            <a:ext cx="3957320" cy="3446145"/>
          </a:xfrm>
          <a:prstGeom prst="rect">
            <a:avLst/>
          </a:prstGeom>
        </p:spPr>
        <p:txBody>
          <a:bodyPr vert="horz" wrap="square" lIns="0" tIns="88900" rIns="0" bIns="0" rtlCol="0">
            <a:spAutoFit/>
          </a:bodyPr>
          <a:lstStyle/>
          <a:p>
            <a:pPr marL="287020" indent="-274320">
              <a:lnSpc>
                <a:spcPct val="100000"/>
              </a:lnSpc>
              <a:spcBef>
                <a:spcPts val="700"/>
              </a:spcBef>
              <a:buClr>
                <a:srgbClr val="FD8537"/>
              </a:buClr>
              <a:buSzPct val="68750"/>
              <a:buFont typeface="Wingdings"/>
              <a:buChar char=""/>
              <a:tabLst>
                <a:tab pos="287020" algn="l"/>
              </a:tabLst>
            </a:pPr>
            <a:r>
              <a:rPr sz="2400" spc="-5" dirty="0">
                <a:latin typeface="Century Schoolbook"/>
                <a:cs typeface="Century Schoolbook"/>
              </a:rPr>
              <a:t>Introduction to</a:t>
            </a:r>
            <a:r>
              <a:rPr sz="2400" spc="-55" dirty="0">
                <a:latin typeface="Century Schoolbook"/>
                <a:cs typeface="Century Schoolbook"/>
              </a:rPr>
              <a:t> </a:t>
            </a:r>
            <a:r>
              <a:rPr sz="2400" spc="-5" dirty="0">
                <a:latin typeface="Century Schoolbook"/>
                <a:cs typeface="Century Schoolbook"/>
              </a:rPr>
              <a:t>T-TRAK</a:t>
            </a:r>
            <a:endParaRPr sz="2400">
              <a:latin typeface="Century Schoolbook"/>
              <a:cs typeface="Century Schoolbook"/>
            </a:endParaRPr>
          </a:p>
          <a:p>
            <a:pPr marL="287020" indent="-274320">
              <a:lnSpc>
                <a:spcPct val="100000"/>
              </a:lnSpc>
              <a:spcBef>
                <a:spcPts val="600"/>
              </a:spcBef>
              <a:buClr>
                <a:srgbClr val="FD8537"/>
              </a:buClr>
              <a:buSzPct val="68750"/>
              <a:buFont typeface="Wingdings"/>
              <a:buChar char=""/>
              <a:tabLst>
                <a:tab pos="287020" algn="l"/>
              </a:tabLst>
            </a:pPr>
            <a:r>
              <a:rPr sz="2400" dirty="0">
                <a:latin typeface="Century Schoolbook"/>
                <a:cs typeface="Century Schoolbook"/>
              </a:rPr>
              <a:t>Module </a:t>
            </a:r>
            <a:r>
              <a:rPr sz="2400" spc="-5" dirty="0">
                <a:latin typeface="Century Schoolbook"/>
                <a:cs typeface="Century Schoolbook"/>
              </a:rPr>
              <a:t>and Layout</a:t>
            </a:r>
            <a:r>
              <a:rPr sz="2400" spc="-110" dirty="0">
                <a:latin typeface="Century Schoolbook"/>
                <a:cs typeface="Century Schoolbook"/>
              </a:rPr>
              <a:t> </a:t>
            </a:r>
            <a:r>
              <a:rPr sz="2400" spc="-5" dirty="0">
                <a:latin typeface="Century Schoolbook"/>
                <a:cs typeface="Century Schoolbook"/>
              </a:rPr>
              <a:t>Types</a:t>
            </a:r>
            <a:endParaRPr sz="2400">
              <a:latin typeface="Century Schoolbook"/>
              <a:cs typeface="Century Schoolbook"/>
            </a:endParaRPr>
          </a:p>
          <a:p>
            <a:pPr marL="287020" indent="-274320">
              <a:lnSpc>
                <a:spcPct val="100000"/>
              </a:lnSpc>
              <a:spcBef>
                <a:spcPts val="600"/>
              </a:spcBef>
              <a:buClr>
                <a:srgbClr val="FD8537"/>
              </a:buClr>
              <a:buSzPct val="68750"/>
              <a:buFont typeface="Wingdings"/>
              <a:buChar char=""/>
              <a:tabLst>
                <a:tab pos="287020" algn="l"/>
              </a:tabLst>
            </a:pPr>
            <a:r>
              <a:rPr sz="2400" dirty="0">
                <a:latin typeface="Century Schoolbook"/>
                <a:cs typeface="Century Schoolbook"/>
              </a:rPr>
              <a:t>Module</a:t>
            </a:r>
            <a:r>
              <a:rPr sz="2400" spc="-45" dirty="0">
                <a:latin typeface="Century Schoolbook"/>
                <a:cs typeface="Century Schoolbook"/>
              </a:rPr>
              <a:t> </a:t>
            </a:r>
            <a:r>
              <a:rPr sz="2400" spc="-5" dirty="0">
                <a:latin typeface="Century Schoolbook"/>
                <a:cs typeface="Century Schoolbook"/>
              </a:rPr>
              <a:t>Construction</a:t>
            </a:r>
            <a:endParaRPr sz="2400">
              <a:latin typeface="Century Schoolbook"/>
              <a:cs typeface="Century Schoolbook"/>
            </a:endParaRPr>
          </a:p>
          <a:p>
            <a:pPr marL="287020" indent="-274320">
              <a:lnSpc>
                <a:spcPct val="100000"/>
              </a:lnSpc>
              <a:spcBef>
                <a:spcPts val="600"/>
              </a:spcBef>
              <a:buClr>
                <a:srgbClr val="FD8537"/>
              </a:buClr>
              <a:buSzPct val="68750"/>
              <a:buFont typeface="Wingdings"/>
              <a:buChar char=""/>
              <a:tabLst>
                <a:tab pos="287020" algn="l"/>
              </a:tabLst>
            </a:pPr>
            <a:r>
              <a:rPr sz="2400" dirty="0">
                <a:latin typeface="Century Schoolbook"/>
                <a:cs typeface="Century Schoolbook"/>
              </a:rPr>
              <a:t>Standards </a:t>
            </a:r>
            <a:r>
              <a:rPr sz="2400" spc="-5" dirty="0">
                <a:latin typeface="Century Schoolbook"/>
                <a:cs typeface="Century Schoolbook"/>
              </a:rPr>
              <a:t>and</a:t>
            </a:r>
            <a:r>
              <a:rPr sz="2400" spc="-80" dirty="0">
                <a:latin typeface="Century Schoolbook"/>
                <a:cs typeface="Century Schoolbook"/>
              </a:rPr>
              <a:t> </a:t>
            </a:r>
            <a:r>
              <a:rPr sz="2400" spc="-5" dirty="0">
                <a:latin typeface="Century Schoolbook"/>
                <a:cs typeface="Century Schoolbook"/>
              </a:rPr>
              <a:t>Variations</a:t>
            </a:r>
            <a:endParaRPr sz="240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dirty="0">
                <a:latin typeface="Century Schoolbook"/>
                <a:cs typeface="Century Schoolbook"/>
              </a:rPr>
              <a:t>Dimensions</a:t>
            </a:r>
            <a:endParaRPr sz="210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spc="-5" dirty="0">
                <a:latin typeface="Century Schoolbook"/>
                <a:cs typeface="Century Schoolbook"/>
              </a:rPr>
              <a:t>Track and</a:t>
            </a:r>
            <a:r>
              <a:rPr sz="2100" spc="-10" dirty="0">
                <a:latin typeface="Century Schoolbook"/>
                <a:cs typeface="Century Schoolbook"/>
              </a:rPr>
              <a:t> </a:t>
            </a:r>
            <a:r>
              <a:rPr sz="2100" spc="-5" dirty="0">
                <a:latin typeface="Century Schoolbook"/>
                <a:cs typeface="Century Schoolbook"/>
              </a:rPr>
              <a:t>Electrical</a:t>
            </a:r>
            <a:endParaRPr sz="2100">
              <a:latin typeface="Century Schoolbook"/>
              <a:cs typeface="Century Schoolbook"/>
            </a:endParaRPr>
          </a:p>
          <a:p>
            <a:pPr marL="287020" indent="-274320">
              <a:lnSpc>
                <a:spcPct val="100000"/>
              </a:lnSpc>
              <a:spcBef>
                <a:spcPts val="600"/>
              </a:spcBef>
              <a:buClr>
                <a:srgbClr val="FD8537"/>
              </a:buClr>
              <a:buSzPct val="68750"/>
              <a:buFont typeface="Wingdings"/>
              <a:buChar char=""/>
              <a:tabLst>
                <a:tab pos="287020" algn="l"/>
              </a:tabLst>
            </a:pPr>
            <a:r>
              <a:rPr sz="2400" spc="-5" dirty="0">
                <a:latin typeface="Century Schoolbook"/>
                <a:cs typeface="Century Schoolbook"/>
              </a:rPr>
              <a:t>Examples and</a:t>
            </a:r>
            <a:r>
              <a:rPr sz="2400" spc="-35" dirty="0">
                <a:latin typeface="Century Schoolbook"/>
                <a:cs typeface="Century Schoolbook"/>
              </a:rPr>
              <a:t> </a:t>
            </a:r>
            <a:r>
              <a:rPr sz="2400" dirty="0">
                <a:latin typeface="Century Schoolbook"/>
                <a:cs typeface="Century Schoolbook"/>
              </a:rPr>
              <a:t>Gallery</a:t>
            </a:r>
            <a:endParaRPr sz="2400">
              <a:latin typeface="Century Schoolbook"/>
              <a:cs typeface="Century Schoolbook"/>
            </a:endParaRPr>
          </a:p>
          <a:p>
            <a:pPr marL="287020" indent="-274320">
              <a:lnSpc>
                <a:spcPct val="100000"/>
              </a:lnSpc>
              <a:spcBef>
                <a:spcPts val="600"/>
              </a:spcBef>
              <a:buClr>
                <a:srgbClr val="FD8537"/>
              </a:buClr>
              <a:buSzPct val="68750"/>
              <a:buFont typeface="Wingdings"/>
              <a:buChar char=""/>
              <a:tabLst>
                <a:tab pos="287020" algn="l"/>
              </a:tabLst>
            </a:pPr>
            <a:r>
              <a:rPr sz="2400" spc="-5" dirty="0">
                <a:latin typeface="Century Schoolbook"/>
                <a:cs typeface="Century Schoolbook"/>
              </a:rPr>
              <a:t>Questions</a:t>
            </a:r>
            <a:endParaRPr sz="2400">
              <a:latin typeface="Century Schoolbook"/>
              <a:cs typeface="Century Schoolboo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5175885" cy="482600"/>
          </a:xfrm>
          <a:prstGeom prst="rect">
            <a:avLst/>
          </a:prstGeom>
        </p:spPr>
        <p:txBody>
          <a:bodyPr vert="horz" wrap="square" lIns="0" tIns="12700" rIns="0" bIns="0" rtlCol="0">
            <a:spAutoFit/>
          </a:bodyPr>
          <a:lstStyle/>
          <a:p>
            <a:pPr marL="12700">
              <a:lnSpc>
                <a:spcPct val="100000"/>
              </a:lnSpc>
              <a:spcBef>
                <a:spcPts val="100"/>
              </a:spcBef>
            </a:pPr>
            <a:r>
              <a:rPr sz="3000" spc="-5" dirty="0"/>
              <a:t>O</a:t>
            </a:r>
            <a:r>
              <a:rPr spc="-5" dirty="0"/>
              <a:t>THER </a:t>
            </a:r>
            <a:r>
              <a:rPr sz="3000" spc="-10" dirty="0"/>
              <a:t>S</a:t>
            </a:r>
            <a:r>
              <a:rPr spc="-10" dirty="0"/>
              <a:t>CALES </a:t>
            </a:r>
            <a:r>
              <a:rPr sz="3000" dirty="0"/>
              <a:t>– N</a:t>
            </a:r>
            <a:r>
              <a:rPr dirty="0"/>
              <a:t>OT </a:t>
            </a:r>
            <a:r>
              <a:rPr sz="3000" spc="-5" dirty="0"/>
              <a:t>J</a:t>
            </a:r>
            <a:r>
              <a:rPr spc="-5" dirty="0"/>
              <a:t>UST</a:t>
            </a:r>
            <a:r>
              <a:rPr dirty="0"/>
              <a:t> </a:t>
            </a:r>
            <a:r>
              <a:rPr sz="3000" dirty="0"/>
              <a:t>N</a:t>
            </a:r>
            <a:endParaRPr sz="3000"/>
          </a:p>
        </p:txBody>
      </p:sp>
      <p:graphicFrame>
        <p:nvGraphicFramePr>
          <p:cNvPr id="3" name="object 3"/>
          <p:cNvGraphicFramePr>
            <a:graphicFrameLocks noGrp="1"/>
          </p:cNvGraphicFramePr>
          <p:nvPr/>
        </p:nvGraphicFramePr>
        <p:xfrm>
          <a:off x="450850" y="1593850"/>
          <a:ext cx="7467600" cy="3845557"/>
        </p:xfrm>
        <a:graphic>
          <a:graphicData uri="http://schemas.openxmlformats.org/drawingml/2006/table">
            <a:tbl>
              <a:tblPr firstRow="1" bandRow="1">
                <a:tableStyleId>{2D5ABB26-0587-4C30-8999-92F81FD0307C}</a:tableStyleId>
              </a:tblPr>
              <a:tblGrid>
                <a:gridCol w="12446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1244600">
                  <a:extLst>
                    <a:ext uri="{9D8B030D-6E8A-4147-A177-3AD203B41FA5}">
                      <a16:colId xmlns:a16="http://schemas.microsoft.com/office/drawing/2014/main" val="20003"/>
                    </a:ext>
                  </a:extLst>
                </a:gridCol>
                <a:gridCol w="1244600">
                  <a:extLst>
                    <a:ext uri="{9D8B030D-6E8A-4147-A177-3AD203B41FA5}">
                      <a16:colId xmlns:a16="http://schemas.microsoft.com/office/drawing/2014/main" val="20004"/>
                    </a:ext>
                  </a:extLst>
                </a:gridCol>
                <a:gridCol w="1244600">
                  <a:extLst>
                    <a:ext uri="{9D8B030D-6E8A-4147-A177-3AD203B41FA5}">
                      <a16:colId xmlns:a16="http://schemas.microsoft.com/office/drawing/2014/main" val="20005"/>
                    </a:ext>
                  </a:extLst>
                </a:gridCol>
              </a:tblGrid>
              <a:tr h="370839">
                <a:tc>
                  <a:txBody>
                    <a:bodyPr/>
                    <a:lstStyle/>
                    <a:p>
                      <a:pPr marL="91440">
                        <a:lnSpc>
                          <a:spcPct val="100000"/>
                        </a:lnSpc>
                        <a:spcBef>
                          <a:spcPts val="325"/>
                        </a:spcBef>
                      </a:pPr>
                      <a:r>
                        <a:rPr sz="1800" b="1" spc="-5" dirty="0">
                          <a:solidFill>
                            <a:srgbClr val="FFFFFF"/>
                          </a:solidFill>
                          <a:latin typeface="Century Schoolbook"/>
                          <a:cs typeface="Century Schoolbook"/>
                        </a:rPr>
                        <a:t>Scale:</a:t>
                      </a:r>
                      <a:endParaRPr sz="1800">
                        <a:latin typeface="Century Schoolbook"/>
                        <a:cs typeface="Century Schoolbook"/>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D8537"/>
                    </a:solidFill>
                  </a:tcPr>
                </a:tc>
                <a:tc>
                  <a:txBody>
                    <a:bodyPr/>
                    <a:lstStyle/>
                    <a:p>
                      <a:pPr marL="91440">
                        <a:lnSpc>
                          <a:spcPct val="100000"/>
                        </a:lnSpc>
                        <a:spcBef>
                          <a:spcPts val="325"/>
                        </a:spcBef>
                      </a:pPr>
                      <a:r>
                        <a:rPr sz="1800" b="1" dirty="0">
                          <a:solidFill>
                            <a:srgbClr val="FFFFFF"/>
                          </a:solidFill>
                          <a:latin typeface="Century Schoolbook"/>
                          <a:cs typeface="Century Schoolbook"/>
                        </a:rPr>
                        <a:t>Z</a:t>
                      </a:r>
                      <a:endParaRPr sz="1800">
                        <a:latin typeface="Century Schoolbook"/>
                        <a:cs typeface="Century Schoolbook"/>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D8537"/>
                    </a:solidFill>
                  </a:tcPr>
                </a:tc>
                <a:tc>
                  <a:txBody>
                    <a:bodyPr/>
                    <a:lstStyle/>
                    <a:p>
                      <a:pPr marL="91440">
                        <a:lnSpc>
                          <a:spcPct val="100000"/>
                        </a:lnSpc>
                        <a:spcBef>
                          <a:spcPts val="325"/>
                        </a:spcBef>
                      </a:pPr>
                      <a:r>
                        <a:rPr sz="1800" b="1" dirty="0">
                          <a:solidFill>
                            <a:srgbClr val="FFFFFF"/>
                          </a:solidFill>
                          <a:latin typeface="Century Schoolbook"/>
                          <a:cs typeface="Century Schoolbook"/>
                        </a:rPr>
                        <a:t>N</a:t>
                      </a:r>
                      <a:endParaRPr sz="1800">
                        <a:latin typeface="Century Schoolbook"/>
                        <a:cs typeface="Century Schoolbook"/>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D8537"/>
                    </a:solidFill>
                  </a:tcPr>
                </a:tc>
                <a:tc>
                  <a:txBody>
                    <a:bodyPr/>
                    <a:lstStyle/>
                    <a:p>
                      <a:pPr marL="92075">
                        <a:lnSpc>
                          <a:spcPct val="100000"/>
                        </a:lnSpc>
                        <a:spcBef>
                          <a:spcPts val="325"/>
                        </a:spcBef>
                      </a:pPr>
                      <a:r>
                        <a:rPr sz="1800" b="1" spc="5" dirty="0">
                          <a:solidFill>
                            <a:srgbClr val="FFFFFF"/>
                          </a:solidFill>
                          <a:latin typeface="Century Schoolbook"/>
                          <a:cs typeface="Century Schoolbook"/>
                        </a:rPr>
                        <a:t>HO</a:t>
                      </a:r>
                      <a:endParaRPr sz="1800">
                        <a:latin typeface="Century Schoolbook"/>
                        <a:cs typeface="Century Schoolbook"/>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D8537"/>
                    </a:solidFill>
                  </a:tcPr>
                </a:tc>
                <a:tc>
                  <a:txBody>
                    <a:bodyPr/>
                    <a:lstStyle/>
                    <a:p>
                      <a:pPr marL="92075">
                        <a:lnSpc>
                          <a:spcPct val="100000"/>
                        </a:lnSpc>
                        <a:spcBef>
                          <a:spcPts val="325"/>
                        </a:spcBef>
                      </a:pPr>
                      <a:r>
                        <a:rPr sz="1800" b="1" dirty="0">
                          <a:solidFill>
                            <a:srgbClr val="FFFFFF"/>
                          </a:solidFill>
                          <a:latin typeface="Century Schoolbook"/>
                          <a:cs typeface="Century Schoolbook"/>
                        </a:rPr>
                        <a:t>S</a:t>
                      </a:r>
                      <a:endParaRPr sz="1800">
                        <a:latin typeface="Century Schoolbook"/>
                        <a:cs typeface="Century Schoolbook"/>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D8537"/>
                    </a:solidFill>
                  </a:tcPr>
                </a:tc>
                <a:tc>
                  <a:txBody>
                    <a:bodyPr/>
                    <a:lstStyle/>
                    <a:p>
                      <a:pPr marL="92075">
                        <a:lnSpc>
                          <a:spcPct val="100000"/>
                        </a:lnSpc>
                        <a:spcBef>
                          <a:spcPts val="325"/>
                        </a:spcBef>
                      </a:pPr>
                      <a:r>
                        <a:rPr sz="1800" b="1" dirty="0">
                          <a:solidFill>
                            <a:srgbClr val="FFFFFF"/>
                          </a:solidFill>
                          <a:latin typeface="Century Schoolbook"/>
                          <a:cs typeface="Century Schoolbook"/>
                        </a:rPr>
                        <a:t>O</a:t>
                      </a:r>
                      <a:endParaRPr sz="1800">
                        <a:latin typeface="Century Schoolbook"/>
                        <a:cs typeface="Century Schoolbook"/>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D8537"/>
                    </a:solidFill>
                  </a:tcPr>
                </a:tc>
                <a:extLst>
                  <a:ext uri="{0D108BD9-81ED-4DB2-BD59-A6C34878D82A}">
                    <a16:rowId xmlns:a16="http://schemas.microsoft.com/office/drawing/2014/main" val="10000"/>
                  </a:ext>
                </a:extLst>
              </a:tr>
              <a:tr h="914400">
                <a:tc>
                  <a:txBody>
                    <a:bodyPr/>
                    <a:lstStyle/>
                    <a:p>
                      <a:pPr marL="91440" marR="356870">
                        <a:lnSpc>
                          <a:spcPct val="100000"/>
                        </a:lnSpc>
                        <a:spcBef>
                          <a:spcPts val="335"/>
                        </a:spcBef>
                      </a:pPr>
                      <a:r>
                        <a:rPr sz="1800" dirty="0">
                          <a:latin typeface="Century Schoolbook"/>
                          <a:cs typeface="Century Schoolbook"/>
                        </a:rPr>
                        <a:t>Mod</a:t>
                      </a:r>
                      <a:r>
                        <a:rPr sz="1800" spc="5" dirty="0">
                          <a:latin typeface="Century Schoolbook"/>
                          <a:cs typeface="Century Schoolbook"/>
                        </a:rPr>
                        <a:t>u</a:t>
                      </a:r>
                      <a:r>
                        <a:rPr sz="1800" dirty="0">
                          <a:latin typeface="Century Schoolbook"/>
                          <a:cs typeface="Century Schoolbook"/>
                        </a:rPr>
                        <a:t>le  </a:t>
                      </a:r>
                      <a:r>
                        <a:rPr sz="1800" spc="-5" dirty="0">
                          <a:latin typeface="Century Schoolbook"/>
                          <a:cs typeface="Century Schoolbook"/>
                        </a:rPr>
                        <a:t>Length</a:t>
                      </a:r>
                      <a:endParaRPr sz="1800">
                        <a:latin typeface="Century Schoolbook"/>
                        <a:cs typeface="Century Schoolbook"/>
                      </a:endParaRPr>
                    </a:p>
                  </a:txBody>
                  <a:tcPr marL="0" marR="0" marT="425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D9CE"/>
                    </a:solidFill>
                  </a:tcPr>
                </a:tc>
                <a:tc>
                  <a:txBody>
                    <a:bodyPr/>
                    <a:lstStyle/>
                    <a:p>
                      <a:pPr marL="91440" marR="360045">
                        <a:lnSpc>
                          <a:spcPct val="100000"/>
                        </a:lnSpc>
                        <a:spcBef>
                          <a:spcPts val="335"/>
                        </a:spcBef>
                      </a:pPr>
                      <a:r>
                        <a:rPr sz="1800" spc="-10" dirty="0">
                          <a:latin typeface="Century Schoolbook"/>
                          <a:cs typeface="Century Schoolbook"/>
                        </a:rPr>
                        <a:t>328mm  </a:t>
                      </a:r>
                      <a:r>
                        <a:rPr sz="1800" spc="-5" dirty="0">
                          <a:latin typeface="Century Schoolbook"/>
                          <a:cs typeface="Century Schoolbook"/>
                        </a:rPr>
                        <a:t>(12-  15/16”)</a:t>
                      </a:r>
                      <a:endParaRPr sz="1800">
                        <a:latin typeface="Century Schoolbook"/>
                        <a:cs typeface="Century Schoolbook"/>
                      </a:endParaRPr>
                    </a:p>
                  </a:txBody>
                  <a:tcPr marL="0" marR="0" marT="425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D9CE"/>
                    </a:solidFill>
                  </a:tcPr>
                </a:tc>
                <a:tc>
                  <a:txBody>
                    <a:bodyPr/>
                    <a:lstStyle/>
                    <a:p>
                      <a:pPr marL="91440" marR="257175">
                        <a:lnSpc>
                          <a:spcPct val="100000"/>
                        </a:lnSpc>
                        <a:spcBef>
                          <a:spcPts val="335"/>
                        </a:spcBef>
                      </a:pPr>
                      <a:r>
                        <a:rPr sz="1800" spc="-10" dirty="0">
                          <a:latin typeface="Century Schoolbook"/>
                          <a:cs typeface="Century Schoolbook"/>
                        </a:rPr>
                        <a:t>308mm  </a:t>
                      </a:r>
                      <a:r>
                        <a:rPr sz="1800" dirty="0">
                          <a:latin typeface="Century Schoolbook"/>
                          <a:cs typeface="Century Schoolbook"/>
                        </a:rPr>
                        <a:t>(1</a:t>
                      </a:r>
                      <a:r>
                        <a:rPr sz="1800" spc="-10" dirty="0">
                          <a:latin typeface="Century Schoolbook"/>
                          <a:cs typeface="Century Schoolbook"/>
                        </a:rPr>
                        <a:t>2</a:t>
                      </a:r>
                      <a:r>
                        <a:rPr sz="1800" dirty="0">
                          <a:latin typeface="Century Schoolbook"/>
                          <a:cs typeface="Century Schoolbook"/>
                        </a:rPr>
                        <a:t>-</a:t>
                      </a:r>
                      <a:r>
                        <a:rPr sz="1800" spc="-5" dirty="0">
                          <a:latin typeface="Century Schoolbook"/>
                          <a:cs typeface="Century Schoolbook"/>
                        </a:rPr>
                        <a:t>1/</a:t>
                      </a:r>
                      <a:r>
                        <a:rPr sz="1800" spc="-10" dirty="0">
                          <a:latin typeface="Century Schoolbook"/>
                          <a:cs typeface="Century Schoolbook"/>
                        </a:rPr>
                        <a:t>8</a:t>
                      </a:r>
                      <a:r>
                        <a:rPr sz="1800" spc="-5" dirty="0">
                          <a:latin typeface="Century Schoolbook"/>
                          <a:cs typeface="Century Schoolbook"/>
                        </a:rPr>
                        <a:t>”)</a:t>
                      </a:r>
                      <a:endParaRPr sz="1800">
                        <a:latin typeface="Century Schoolbook"/>
                        <a:cs typeface="Century Schoolbook"/>
                      </a:endParaRPr>
                    </a:p>
                  </a:txBody>
                  <a:tcPr marL="0" marR="0" marT="425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D9CE"/>
                    </a:solidFill>
                  </a:tcPr>
                </a:tc>
                <a:tc>
                  <a:txBody>
                    <a:bodyPr/>
                    <a:lstStyle/>
                    <a:p>
                      <a:pPr marL="92075" marR="257175">
                        <a:lnSpc>
                          <a:spcPct val="100000"/>
                        </a:lnSpc>
                        <a:spcBef>
                          <a:spcPts val="335"/>
                        </a:spcBef>
                      </a:pPr>
                      <a:r>
                        <a:rPr sz="1800" spc="-10" dirty="0">
                          <a:latin typeface="Century Schoolbook"/>
                          <a:cs typeface="Century Schoolbook"/>
                        </a:rPr>
                        <a:t>486mm  </a:t>
                      </a:r>
                      <a:r>
                        <a:rPr sz="1800" dirty="0">
                          <a:latin typeface="Century Schoolbook"/>
                          <a:cs typeface="Century Schoolbook"/>
                        </a:rPr>
                        <a:t>(1</a:t>
                      </a:r>
                      <a:r>
                        <a:rPr sz="1800" spc="-10" dirty="0">
                          <a:latin typeface="Century Schoolbook"/>
                          <a:cs typeface="Century Schoolbook"/>
                        </a:rPr>
                        <a:t>9</a:t>
                      </a:r>
                      <a:r>
                        <a:rPr sz="1800" dirty="0">
                          <a:latin typeface="Century Schoolbook"/>
                          <a:cs typeface="Century Schoolbook"/>
                        </a:rPr>
                        <a:t>-</a:t>
                      </a:r>
                      <a:r>
                        <a:rPr sz="1800" spc="-5" dirty="0">
                          <a:latin typeface="Century Schoolbook"/>
                          <a:cs typeface="Century Schoolbook"/>
                        </a:rPr>
                        <a:t>1/</a:t>
                      </a:r>
                      <a:r>
                        <a:rPr sz="1800" spc="-10" dirty="0">
                          <a:latin typeface="Century Schoolbook"/>
                          <a:cs typeface="Century Schoolbook"/>
                        </a:rPr>
                        <a:t>8</a:t>
                      </a:r>
                      <a:r>
                        <a:rPr sz="1800" spc="-5" dirty="0">
                          <a:latin typeface="Century Schoolbook"/>
                          <a:cs typeface="Century Schoolbook"/>
                        </a:rPr>
                        <a:t>”)</a:t>
                      </a:r>
                      <a:endParaRPr sz="1800">
                        <a:latin typeface="Century Schoolbook"/>
                        <a:cs typeface="Century Schoolbook"/>
                      </a:endParaRPr>
                    </a:p>
                  </a:txBody>
                  <a:tcPr marL="0" marR="0" marT="425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D9CE"/>
                    </a:solidFill>
                  </a:tcPr>
                </a:tc>
                <a:tc>
                  <a:txBody>
                    <a:bodyPr/>
                    <a:lstStyle/>
                    <a:p>
                      <a:pPr marL="92075">
                        <a:lnSpc>
                          <a:spcPct val="100000"/>
                        </a:lnSpc>
                        <a:spcBef>
                          <a:spcPts val="335"/>
                        </a:spcBef>
                      </a:pPr>
                      <a:r>
                        <a:rPr sz="1800" spc="-10" dirty="0">
                          <a:latin typeface="Century Schoolbook"/>
                          <a:cs typeface="Century Schoolbook"/>
                        </a:rPr>
                        <a:t>29-7/8”</a:t>
                      </a:r>
                      <a:endParaRPr sz="1800">
                        <a:latin typeface="Century Schoolbook"/>
                        <a:cs typeface="Century Schoolbook"/>
                      </a:endParaRPr>
                    </a:p>
                  </a:txBody>
                  <a:tcPr marL="0" marR="0" marT="425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D9CE"/>
                    </a:solidFill>
                  </a:tcPr>
                </a:tc>
                <a:tc>
                  <a:txBody>
                    <a:bodyPr/>
                    <a:lstStyle/>
                    <a:p>
                      <a:pPr marL="92075">
                        <a:lnSpc>
                          <a:spcPct val="100000"/>
                        </a:lnSpc>
                        <a:spcBef>
                          <a:spcPts val="335"/>
                        </a:spcBef>
                      </a:pPr>
                      <a:r>
                        <a:rPr sz="1800" spc="-10" dirty="0">
                          <a:latin typeface="Century Schoolbook"/>
                          <a:cs typeface="Century Schoolbook"/>
                        </a:rPr>
                        <a:t>39-7/8”</a:t>
                      </a:r>
                      <a:endParaRPr sz="1800">
                        <a:latin typeface="Century Schoolbook"/>
                        <a:cs typeface="Century Schoolbook"/>
                      </a:endParaRPr>
                    </a:p>
                  </a:txBody>
                  <a:tcPr marL="0" marR="0" marT="425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D9CE"/>
                    </a:solidFill>
                  </a:tcPr>
                </a:tc>
                <a:extLst>
                  <a:ext uri="{0D108BD9-81ED-4DB2-BD59-A6C34878D82A}">
                    <a16:rowId xmlns:a16="http://schemas.microsoft.com/office/drawing/2014/main" val="10001"/>
                  </a:ext>
                </a:extLst>
              </a:tr>
              <a:tr h="640080">
                <a:tc>
                  <a:txBody>
                    <a:bodyPr/>
                    <a:lstStyle/>
                    <a:p>
                      <a:pPr marL="91440" marR="492759">
                        <a:lnSpc>
                          <a:spcPct val="100000"/>
                        </a:lnSpc>
                        <a:spcBef>
                          <a:spcPts val="340"/>
                        </a:spcBef>
                      </a:pPr>
                      <a:r>
                        <a:rPr sz="1800" dirty="0">
                          <a:latin typeface="Century Schoolbook"/>
                          <a:cs typeface="Century Schoolbook"/>
                        </a:rPr>
                        <a:t>Max  Depth</a:t>
                      </a:r>
                      <a:endParaRPr sz="1800">
                        <a:latin typeface="Century Schoolbook"/>
                        <a:cs typeface="Century Schoolbook"/>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CE8"/>
                    </a:solidFill>
                  </a:tcPr>
                </a:tc>
                <a:tc>
                  <a:txBody>
                    <a:bodyPr/>
                    <a:lstStyle/>
                    <a:p>
                      <a:pPr marL="91440">
                        <a:lnSpc>
                          <a:spcPct val="100000"/>
                        </a:lnSpc>
                        <a:spcBef>
                          <a:spcPts val="340"/>
                        </a:spcBef>
                      </a:pPr>
                      <a:r>
                        <a:rPr sz="1800" spc="-10" dirty="0">
                          <a:latin typeface="Century Schoolbook"/>
                          <a:cs typeface="Century Schoolbook"/>
                        </a:rPr>
                        <a:t>11-1/4”</a:t>
                      </a:r>
                      <a:endParaRPr sz="1800">
                        <a:latin typeface="Century Schoolbook"/>
                        <a:cs typeface="Century Schoolbook"/>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CE8"/>
                    </a:solidFill>
                  </a:tcPr>
                </a:tc>
                <a:tc>
                  <a:txBody>
                    <a:bodyPr/>
                    <a:lstStyle/>
                    <a:p>
                      <a:pPr marL="91440">
                        <a:lnSpc>
                          <a:spcPct val="100000"/>
                        </a:lnSpc>
                        <a:spcBef>
                          <a:spcPts val="340"/>
                        </a:spcBef>
                      </a:pPr>
                      <a:r>
                        <a:rPr sz="1800" spc="-10" dirty="0">
                          <a:latin typeface="Century Schoolbook"/>
                          <a:cs typeface="Century Schoolbook"/>
                        </a:rPr>
                        <a:t>14”</a:t>
                      </a:r>
                      <a:endParaRPr sz="1800">
                        <a:latin typeface="Century Schoolbook"/>
                        <a:cs typeface="Century Schoolbook"/>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CE8"/>
                    </a:solidFill>
                  </a:tcPr>
                </a:tc>
                <a:tc>
                  <a:txBody>
                    <a:bodyPr/>
                    <a:lstStyle/>
                    <a:p>
                      <a:pPr marL="92075">
                        <a:lnSpc>
                          <a:spcPct val="100000"/>
                        </a:lnSpc>
                        <a:spcBef>
                          <a:spcPts val="340"/>
                        </a:spcBef>
                      </a:pPr>
                      <a:r>
                        <a:rPr sz="1800" spc="-10" dirty="0">
                          <a:latin typeface="Century Schoolbook"/>
                          <a:cs typeface="Century Schoolbook"/>
                        </a:rPr>
                        <a:t>28”</a:t>
                      </a:r>
                      <a:endParaRPr sz="1800">
                        <a:latin typeface="Century Schoolbook"/>
                        <a:cs typeface="Century Schoolbook"/>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CE8"/>
                    </a:solidFill>
                  </a:tcPr>
                </a:tc>
                <a:tc>
                  <a:txBody>
                    <a:bodyPr/>
                    <a:lstStyle/>
                    <a:p>
                      <a:pPr marL="92075">
                        <a:lnSpc>
                          <a:spcPct val="100000"/>
                        </a:lnSpc>
                        <a:spcBef>
                          <a:spcPts val="340"/>
                        </a:spcBef>
                      </a:pPr>
                      <a:r>
                        <a:rPr sz="1800" spc="-10" dirty="0">
                          <a:latin typeface="Century Schoolbook"/>
                          <a:cs typeface="Century Schoolbook"/>
                        </a:rPr>
                        <a:t>24”</a:t>
                      </a:r>
                      <a:endParaRPr sz="1800">
                        <a:latin typeface="Century Schoolbook"/>
                        <a:cs typeface="Century Schoolbook"/>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CE8"/>
                    </a:solidFill>
                  </a:tcPr>
                </a:tc>
                <a:tc>
                  <a:txBody>
                    <a:bodyPr/>
                    <a:lstStyle/>
                    <a:p>
                      <a:pPr marL="92075">
                        <a:lnSpc>
                          <a:spcPct val="100000"/>
                        </a:lnSpc>
                        <a:spcBef>
                          <a:spcPts val="340"/>
                        </a:spcBef>
                      </a:pPr>
                      <a:r>
                        <a:rPr sz="1800" spc="-10" dirty="0">
                          <a:latin typeface="Century Schoolbook"/>
                          <a:cs typeface="Century Schoolbook"/>
                        </a:rPr>
                        <a:t>24”</a:t>
                      </a:r>
                      <a:endParaRPr sz="1800">
                        <a:latin typeface="Century Schoolbook"/>
                        <a:cs typeface="Century Schoolbook"/>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CE8"/>
                    </a:solidFill>
                  </a:tcPr>
                </a:tc>
                <a:extLst>
                  <a:ext uri="{0D108BD9-81ED-4DB2-BD59-A6C34878D82A}">
                    <a16:rowId xmlns:a16="http://schemas.microsoft.com/office/drawing/2014/main" val="10002"/>
                  </a:ext>
                </a:extLst>
              </a:tr>
              <a:tr h="640079">
                <a:tc>
                  <a:txBody>
                    <a:bodyPr/>
                    <a:lstStyle/>
                    <a:p>
                      <a:pPr marL="91440" marR="405765">
                        <a:lnSpc>
                          <a:spcPct val="100000"/>
                        </a:lnSpc>
                        <a:spcBef>
                          <a:spcPts val="340"/>
                        </a:spcBef>
                      </a:pPr>
                      <a:r>
                        <a:rPr sz="1800" spc="-5" dirty="0">
                          <a:latin typeface="Century Schoolbook"/>
                          <a:cs typeface="Century Schoolbook"/>
                        </a:rPr>
                        <a:t>Cor</a:t>
                      </a:r>
                      <a:r>
                        <a:rPr sz="1800" dirty="0">
                          <a:latin typeface="Century Schoolbook"/>
                          <a:cs typeface="Century Schoolbook"/>
                        </a:rPr>
                        <a:t>ner  </a:t>
                      </a:r>
                      <a:r>
                        <a:rPr sz="1800" spc="-5" dirty="0">
                          <a:latin typeface="Century Schoolbook"/>
                          <a:cs typeface="Century Schoolbook"/>
                        </a:rPr>
                        <a:t>R</a:t>
                      </a:r>
                      <a:r>
                        <a:rPr sz="1800" spc="-10" dirty="0">
                          <a:latin typeface="Century Schoolbook"/>
                          <a:cs typeface="Century Schoolbook"/>
                        </a:rPr>
                        <a:t>a</a:t>
                      </a:r>
                      <a:r>
                        <a:rPr sz="1800" spc="-5" dirty="0">
                          <a:latin typeface="Century Schoolbook"/>
                          <a:cs typeface="Century Schoolbook"/>
                        </a:rPr>
                        <a:t>dius</a:t>
                      </a:r>
                      <a:endParaRPr sz="1800">
                        <a:latin typeface="Century Schoolbook"/>
                        <a:cs typeface="Century Schoolbook"/>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D9CE"/>
                    </a:solidFill>
                  </a:tcPr>
                </a:tc>
                <a:tc>
                  <a:txBody>
                    <a:bodyPr/>
                    <a:lstStyle/>
                    <a:p>
                      <a:pPr marL="91440" marR="232410">
                        <a:lnSpc>
                          <a:spcPct val="100000"/>
                        </a:lnSpc>
                        <a:spcBef>
                          <a:spcPts val="340"/>
                        </a:spcBef>
                      </a:pPr>
                      <a:r>
                        <a:rPr sz="1800" spc="-10" dirty="0">
                          <a:latin typeface="Century Schoolbook"/>
                          <a:cs typeface="Century Schoolbook"/>
                        </a:rPr>
                        <a:t>195mm</a:t>
                      </a:r>
                      <a:r>
                        <a:rPr sz="1800" spc="-85" dirty="0">
                          <a:latin typeface="Century Schoolbook"/>
                          <a:cs typeface="Century Schoolbook"/>
                        </a:rPr>
                        <a:t> </a:t>
                      </a:r>
                      <a:r>
                        <a:rPr sz="1800" dirty="0">
                          <a:latin typeface="Century Schoolbook"/>
                          <a:cs typeface="Century Schoolbook"/>
                        </a:rPr>
                        <a:t>/  </a:t>
                      </a:r>
                      <a:r>
                        <a:rPr sz="1800" spc="-10" dirty="0">
                          <a:latin typeface="Century Schoolbook"/>
                          <a:cs typeface="Century Schoolbook"/>
                        </a:rPr>
                        <a:t>220mm</a:t>
                      </a:r>
                      <a:endParaRPr sz="1800">
                        <a:latin typeface="Century Schoolbook"/>
                        <a:cs typeface="Century Schoolbook"/>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D9CE"/>
                    </a:solidFill>
                  </a:tcPr>
                </a:tc>
                <a:tc>
                  <a:txBody>
                    <a:bodyPr/>
                    <a:lstStyle/>
                    <a:p>
                      <a:pPr marL="91440">
                        <a:lnSpc>
                          <a:spcPct val="100000"/>
                        </a:lnSpc>
                        <a:spcBef>
                          <a:spcPts val="340"/>
                        </a:spcBef>
                      </a:pPr>
                      <a:r>
                        <a:rPr sz="1800" spc="-5" dirty="0">
                          <a:latin typeface="Century Schoolbook"/>
                          <a:cs typeface="Century Schoolbook"/>
                        </a:rPr>
                        <a:t>282 mm</a:t>
                      </a:r>
                      <a:r>
                        <a:rPr sz="1800" spc="-50" dirty="0">
                          <a:latin typeface="Century Schoolbook"/>
                          <a:cs typeface="Century Schoolbook"/>
                        </a:rPr>
                        <a:t> </a:t>
                      </a:r>
                      <a:r>
                        <a:rPr sz="1800" dirty="0">
                          <a:latin typeface="Century Schoolbook"/>
                          <a:cs typeface="Century Schoolbook"/>
                        </a:rPr>
                        <a:t>/</a:t>
                      </a:r>
                      <a:endParaRPr sz="1800">
                        <a:latin typeface="Century Schoolbook"/>
                        <a:cs typeface="Century Schoolbook"/>
                      </a:endParaRPr>
                    </a:p>
                    <a:p>
                      <a:pPr marL="91440">
                        <a:lnSpc>
                          <a:spcPct val="100000"/>
                        </a:lnSpc>
                      </a:pPr>
                      <a:r>
                        <a:rPr sz="1800" spc="-10" dirty="0">
                          <a:latin typeface="Century Schoolbook"/>
                          <a:cs typeface="Century Schoolbook"/>
                        </a:rPr>
                        <a:t>315</a:t>
                      </a:r>
                      <a:r>
                        <a:rPr sz="1800" spc="-25" dirty="0">
                          <a:latin typeface="Century Schoolbook"/>
                          <a:cs typeface="Century Schoolbook"/>
                        </a:rPr>
                        <a:t> </a:t>
                      </a:r>
                      <a:r>
                        <a:rPr sz="1800" spc="-5" dirty="0">
                          <a:latin typeface="Century Schoolbook"/>
                          <a:cs typeface="Century Schoolbook"/>
                        </a:rPr>
                        <a:t>mm</a:t>
                      </a:r>
                      <a:endParaRPr sz="1800">
                        <a:latin typeface="Century Schoolbook"/>
                        <a:cs typeface="Century Schoolbook"/>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D9CE"/>
                    </a:solidFill>
                  </a:tcPr>
                </a:tc>
                <a:tc>
                  <a:txBody>
                    <a:bodyPr/>
                    <a:lstStyle/>
                    <a:p>
                      <a:pPr marL="92075">
                        <a:lnSpc>
                          <a:spcPct val="100000"/>
                        </a:lnSpc>
                        <a:spcBef>
                          <a:spcPts val="340"/>
                        </a:spcBef>
                      </a:pPr>
                      <a:r>
                        <a:rPr sz="1800" spc="-5" dirty="0">
                          <a:latin typeface="Century Schoolbook"/>
                          <a:cs typeface="Century Schoolbook"/>
                        </a:rPr>
                        <a:t>550 mm</a:t>
                      </a:r>
                      <a:r>
                        <a:rPr sz="1800" spc="-50" dirty="0">
                          <a:latin typeface="Century Schoolbook"/>
                          <a:cs typeface="Century Schoolbook"/>
                        </a:rPr>
                        <a:t> </a:t>
                      </a:r>
                      <a:r>
                        <a:rPr sz="1800" dirty="0">
                          <a:latin typeface="Century Schoolbook"/>
                          <a:cs typeface="Century Schoolbook"/>
                        </a:rPr>
                        <a:t>/</a:t>
                      </a:r>
                      <a:endParaRPr sz="1800">
                        <a:latin typeface="Century Schoolbook"/>
                        <a:cs typeface="Century Schoolbook"/>
                      </a:endParaRPr>
                    </a:p>
                    <a:p>
                      <a:pPr marL="92075">
                        <a:lnSpc>
                          <a:spcPct val="100000"/>
                        </a:lnSpc>
                      </a:pPr>
                      <a:r>
                        <a:rPr sz="1800" spc="-10" dirty="0">
                          <a:latin typeface="Century Schoolbook"/>
                          <a:cs typeface="Century Schoolbook"/>
                        </a:rPr>
                        <a:t>610</a:t>
                      </a:r>
                      <a:r>
                        <a:rPr sz="1800" spc="-25" dirty="0">
                          <a:latin typeface="Century Schoolbook"/>
                          <a:cs typeface="Century Schoolbook"/>
                        </a:rPr>
                        <a:t> </a:t>
                      </a:r>
                      <a:r>
                        <a:rPr sz="1800" spc="-5" dirty="0">
                          <a:latin typeface="Century Schoolbook"/>
                          <a:cs typeface="Century Schoolbook"/>
                        </a:rPr>
                        <a:t>mm</a:t>
                      </a:r>
                      <a:endParaRPr sz="1800">
                        <a:latin typeface="Century Schoolbook"/>
                        <a:cs typeface="Century Schoolbook"/>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D9CE"/>
                    </a:solidFill>
                  </a:tcPr>
                </a:tc>
                <a:tc>
                  <a:txBody>
                    <a:bodyPr/>
                    <a:lstStyle/>
                    <a:p>
                      <a:pPr marL="92075">
                        <a:lnSpc>
                          <a:spcPct val="100000"/>
                        </a:lnSpc>
                        <a:spcBef>
                          <a:spcPts val="340"/>
                        </a:spcBef>
                      </a:pPr>
                      <a:r>
                        <a:rPr sz="1800" spc="-5" dirty="0">
                          <a:latin typeface="Century Schoolbook"/>
                          <a:cs typeface="Century Schoolbook"/>
                        </a:rPr>
                        <a:t>20” </a:t>
                      </a:r>
                      <a:r>
                        <a:rPr sz="1800" dirty="0">
                          <a:latin typeface="Century Schoolbook"/>
                          <a:cs typeface="Century Schoolbook"/>
                        </a:rPr>
                        <a:t>/</a:t>
                      </a:r>
                      <a:r>
                        <a:rPr sz="1800" spc="-40" dirty="0">
                          <a:latin typeface="Century Schoolbook"/>
                          <a:cs typeface="Century Schoolbook"/>
                        </a:rPr>
                        <a:t> </a:t>
                      </a:r>
                      <a:r>
                        <a:rPr sz="1800" spc="-5" dirty="0">
                          <a:latin typeface="Century Schoolbook"/>
                          <a:cs typeface="Century Schoolbook"/>
                        </a:rPr>
                        <a:t>25”</a:t>
                      </a:r>
                      <a:endParaRPr sz="1800">
                        <a:latin typeface="Century Schoolbook"/>
                        <a:cs typeface="Century Schoolbook"/>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D9CE"/>
                    </a:solidFill>
                  </a:tcPr>
                </a:tc>
                <a:tc>
                  <a:txBody>
                    <a:bodyPr/>
                    <a:lstStyle/>
                    <a:p>
                      <a:pPr marL="92075">
                        <a:lnSpc>
                          <a:spcPct val="100000"/>
                        </a:lnSpc>
                        <a:spcBef>
                          <a:spcPts val="340"/>
                        </a:spcBef>
                      </a:pPr>
                      <a:r>
                        <a:rPr sz="1800" spc="-5" dirty="0">
                          <a:latin typeface="Century Schoolbook"/>
                          <a:cs typeface="Century Schoolbook"/>
                        </a:rPr>
                        <a:t>18” </a:t>
                      </a:r>
                      <a:r>
                        <a:rPr sz="1800" dirty="0">
                          <a:latin typeface="Century Schoolbook"/>
                          <a:cs typeface="Century Schoolbook"/>
                        </a:rPr>
                        <a:t>/</a:t>
                      </a:r>
                      <a:r>
                        <a:rPr sz="1800" spc="-40" dirty="0">
                          <a:latin typeface="Century Schoolbook"/>
                          <a:cs typeface="Century Schoolbook"/>
                        </a:rPr>
                        <a:t> </a:t>
                      </a:r>
                      <a:r>
                        <a:rPr sz="1800" spc="-5" dirty="0">
                          <a:latin typeface="Century Schoolbook"/>
                          <a:cs typeface="Century Schoolbook"/>
                        </a:rPr>
                        <a:t>24”</a:t>
                      </a:r>
                      <a:endParaRPr sz="1800">
                        <a:latin typeface="Century Schoolbook"/>
                        <a:cs typeface="Century Schoolbook"/>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D9CE"/>
                    </a:solidFill>
                  </a:tcPr>
                </a:tc>
                <a:extLst>
                  <a:ext uri="{0D108BD9-81ED-4DB2-BD59-A6C34878D82A}">
                    <a16:rowId xmlns:a16="http://schemas.microsoft.com/office/drawing/2014/main" val="10003"/>
                  </a:ext>
                </a:extLst>
              </a:tr>
              <a:tr h="640080">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CE8"/>
                    </a:solidFill>
                  </a:tcPr>
                </a:tc>
                <a:tc>
                  <a:txBody>
                    <a:bodyPr/>
                    <a:lstStyle/>
                    <a:p>
                      <a:pPr marL="91440">
                        <a:lnSpc>
                          <a:spcPct val="100000"/>
                        </a:lnSpc>
                        <a:spcBef>
                          <a:spcPts val="345"/>
                        </a:spcBef>
                      </a:pPr>
                      <a:r>
                        <a:rPr sz="1800" spc="-5" dirty="0">
                          <a:latin typeface="Century Schoolbook"/>
                          <a:cs typeface="Century Schoolbook"/>
                        </a:rPr>
                        <a:t>7.7” </a:t>
                      </a:r>
                      <a:r>
                        <a:rPr sz="1800" dirty="0">
                          <a:latin typeface="Century Schoolbook"/>
                          <a:cs typeface="Century Schoolbook"/>
                        </a:rPr>
                        <a:t>/</a:t>
                      </a:r>
                      <a:r>
                        <a:rPr sz="1800" spc="-50" dirty="0">
                          <a:latin typeface="Century Schoolbook"/>
                          <a:cs typeface="Century Schoolbook"/>
                        </a:rPr>
                        <a:t> </a:t>
                      </a:r>
                      <a:r>
                        <a:rPr sz="1800" spc="-5" dirty="0">
                          <a:latin typeface="Century Schoolbook"/>
                          <a:cs typeface="Century Schoolbook"/>
                        </a:rPr>
                        <a:t>8.7”</a:t>
                      </a:r>
                      <a:endParaRPr sz="1800">
                        <a:latin typeface="Century Schoolbook"/>
                        <a:cs typeface="Century Schoolbook"/>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CE8"/>
                    </a:solidFill>
                  </a:tcPr>
                </a:tc>
                <a:tc>
                  <a:txBody>
                    <a:bodyPr/>
                    <a:lstStyle/>
                    <a:p>
                      <a:pPr marL="91440">
                        <a:lnSpc>
                          <a:spcPct val="100000"/>
                        </a:lnSpc>
                        <a:spcBef>
                          <a:spcPts val="345"/>
                        </a:spcBef>
                      </a:pPr>
                      <a:r>
                        <a:rPr sz="1800" spc="-5" dirty="0">
                          <a:latin typeface="Century Schoolbook"/>
                          <a:cs typeface="Century Schoolbook"/>
                        </a:rPr>
                        <a:t>11.1”</a:t>
                      </a:r>
                      <a:r>
                        <a:rPr sz="1800" spc="-20" dirty="0">
                          <a:latin typeface="Century Schoolbook"/>
                          <a:cs typeface="Century Schoolbook"/>
                        </a:rPr>
                        <a:t> </a:t>
                      </a:r>
                      <a:r>
                        <a:rPr sz="1800" dirty="0">
                          <a:latin typeface="Century Schoolbook"/>
                          <a:cs typeface="Century Schoolbook"/>
                        </a:rPr>
                        <a:t>/</a:t>
                      </a:r>
                      <a:endParaRPr sz="1800">
                        <a:latin typeface="Century Schoolbook"/>
                        <a:cs typeface="Century Schoolbook"/>
                      </a:endParaRPr>
                    </a:p>
                    <a:p>
                      <a:pPr marL="91440">
                        <a:lnSpc>
                          <a:spcPct val="100000"/>
                        </a:lnSpc>
                      </a:pPr>
                      <a:r>
                        <a:rPr sz="1800" spc="-5" dirty="0">
                          <a:latin typeface="Century Schoolbook"/>
                          <a:cs typeface="Century Schoolbook"/>
                        </a:rPr>
                        <a:t>12.4”</a:t>
                      </a:r>
                      <a:endParaRPr sz="1800">
                        <a:latin typeface="Century Schoolbook"/>
                        <a:cs typeface="Century Schoolbook"/>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CE8"/>
                    </a:solidFill>
                  </a:tcPr>
                </a:tc>
                <a:tc>
                  <a:txBody>
                    <a:bodyPr/>
                    <a:lstStyle/>
                    <a:p>
                      <a:pPr marL="92075">
                        <a:lnSpc>
                          <a:spcPct val="100000"/>
                        </a:lnSpc>
                        <a:spcBef>
                          <a:spcPts val="345"/>
                        </a:spcBef>
                      </a:pPr>
                      <a:r>
                        <a:rPr sz="1800" spc="-5" dirty="0">
                          <a:latin typeface="Century Schoolbook"/>
                          <a:cs typeface="Century Schoolbook"/>
                        </a:rPr>
                        <a:t>21.6”</a:t>
                      </a:r>
                      <a:r>
                        <a:rPr sz="1800" spc="-20" dirty="0">
                          <a:latin typeface="Century Schoolbook"/>
                          <a:cs typeface="Century Schoolbook"/>
                        </a:rPr>
                        <a:t> </a:t>
                      </a:r>
                      <a:r>
                        <a:rPr sz="1800" dirty="0">
                          <a:latin typeface="Century Schoolbook"/>
                          <a:cs typeface="Century Schoolbook"/>
                        </a:rPr>
                        <a:t>/</a:t>
                      </a:r>
                      <a:endParaRPr sz="1800">
                        <a:latin typeface="Century Schoolbook"/>
                        <a:cs typeface="Century Schoolbook"/>
                      </a:endParaRPr>
                    </a:p>
                    <a:p>
                      <a:pPr marL="92075">
                        <a:lnSpc>
                          <a:spcPct val="100000"/>
                        </a:lnSpc>
                      </a:pPr>
                      <a:r>
                        <a:rPr sz="1800" spc="-10" dirty="0">
                          <a:latin typeface="Century Schoolbook"/>
                          <a:cs typeface="Century Schoolbook"/>
                        </a:rPr>
                        <a:t>24”</a:t>
                      </a:r>
                      <a:endParaRPr sz="1800">
                        <a:latin typeface="Century Schoolbook"/>
                        <a:cs typeface="Century Schoolbook"/>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CE8"/>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CE8"/>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CE8"/>
                    </a:solidFill>
                  </a:tcPr>
                </a:tc>
                <a:extLst>
                  <a:ext uri="{0D108BD9-81ED-4DB2-BD59-A6C34878D82A}">
                    <a16:rowId xmlns:a16="http://schemas.microsoft.com/office/drawing/2014/main" val="10004"/>
                  </a:ext>
                </a:extLst>
              </a:tr>
              <a:tr h="640079">
                <a:tc>
                  <a:txBody>
                    <a:bodyPr/>
                    <a:lstStyle/>
                    <a:p>
                      <a:pPr marL="91440" marR="156210">
                        <a:lnSpc>
                          <a:spcPct val="100000"/>
                        </a:lnSpc>
                        <a:spcBef>
                          <a:spcPts val="340"/>
                        </a:spcBef>
                      </a:pPr>
                      <a:r>
                        <a:rPr sz="1800" dirty="0">
                          <a:latin typeface="Century Schoolbook"/>
                          <a:cs typeface="Century Schoolbook"/>
                        </a:rPr>
                        <a:t>Track  </a:t>
                      </a:r>
                      <a:r>
                        <a:rPr sz="1800" spc="-10" dirty="0">
                          <a:latin typeface="Century Schoolbook"/>
                          <a:cs typeface="Century Schoolbook"/>
                        </a:rPr>
                        <a:t>S</a:t>
                      </a:r>
                      <a:r>
                        <a:rPr sz="1800" spc="-5" dirty="0">
                          <a:latin typeface="Century Schoolbook"/>
                          <a:cs typeface="Century Schoolbook"/>
                        </a:rPr>
                        <a:t>t</a:t>
                      </a:r>
                      <a:r>
                        <a:rPr sz="1800" spc="-10" dirty="0">
                          <a:latin typeface="Century Schoolbook"/>
                          <a:cs typeface="Century Schoolbook"/>
                        </a:rPr>
                        <a:t>a</a:t>
                      </a:r>
                      <a:r>
                        <a:rPr sz="1800" dirty="0">
                          <a:latin typeface="Century Schoolbook"/>
                          <a:cs typeface="Century Schoolbook"/>
                        </a:rPr>
                        <a:t>ndard</a:t>
                      </a:r>
                      <a:endParaRPr sz="1800">
                        <a:latin typeface="Century Schoolbook"/>
                        <a:cs typeface="Century Schoolbook"/>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D9CE"/>
                    </a:solidFill>
                  </a:tcPr>
                </a:tc>
                <a:tc>
                  <a:txBody>
                    <a:bodyPr/>
                    <a:lstStyle/>
                    <a:p>
                      <a:pPr marL="91440" marR="446405">
                        <a:lnSpc>
                          <a:spcPct val="100000"/>
                        </a:lnSpc>
                        <a:spcBef>
                          <a:spcPts val="340"/>
                        </a:spcBef>
                      </a:pPr>
                      <a:r>
                        <a:rPr sz="1800" dirty="0">
                          <a:latin typeface="Century Schoolbook"/>
                          <a:cs typeface="Century Schoolbook"/>
                        </a:rPr>
                        <a:t>Micro  Trains</a:t>
                      </a:r>
                      <a:endParaRPr sz="1800">
                        <a:latin typeface="Century Schoolbook"/>
                        <a:cs typeface="Century Schoolbook"/>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D9CE"/>
                    </a:solidFill>
                  </a:tcPr>
                </a:tc>
                <a:tc>
                  <a:txBody>
                    <a:bodyPr/>
                    <a:lstStyle/>
                    <a:p>
                      <a:pPr marL="91440">
                        <a:lnSpc>
                          <a:spcPct val="100000"/>
                        </a:lnSpc>
                        <a:spcBef>
                          <a:spcPts val="340"/>
                        </a:spcBef>
                      </a:pPr>
                      <a:r>
                        <a:rPr sz="1800" spc="-5" dirty="0">
                          <a:latin typeface="Century Schoolbook"/>
                          <a:cs typeface="Century Schoolbook"/>
                        </a:rPr>
                        <a:t>Unitrack</a:t>
                      </a:r>
                      <a:endParaRPr sz="1800">
                        <a:latin typeface="Century Schoolbook"/>
                        <a:cs typeface="Century Schoolbook"/>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D9CE"/>
                    </a:solidFill>
                  </a:tcPr>
                </a:tc>
                <a:tc>
                  <a:txBody>
                    <a:bodyPr/>
                    <a:lstStyle/>
                    <a:p>
                      <a:pPr marL="92075">
                        <a:lnSpc>
                          <a:spcPct val="100000"/>
                        </a:lnSpc>
                        <a:spcBef>
                          <a:spcPts val="340"/>
                        </a:spcBef>
                      </a:pPr>
                      <a:r>
                        <a:rPr sz="1800" spc="-5" dirty="0">
                          <a:latin typeface="Century Schoolbook"/>
                          <a:cs typeface="Century Schoolbook"/>
                        </a:rPr>
                        <a:t>Unitrack</a:t>
                      </a:r>
                      <a:endParaRPr sz="1800">
                        <a:latin typeface="Century Schoolbook"/>
                        <a:cs typeface="Century Schoolbook"/>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D9CE"/>
                    </a:solidFill>
                  </a:tcPr>
                </a:tc>
                <a:tc>
                  <a:txBody>
                    <a:bodyPr/>
                    <a:lstStyle/>
                    <a:p>
                      <a:pPr marL="92075">
                        <a:lnSpc>
                          <a:spcPct val="100000"/>
                        </a:lnSpc>
                        <a:spcBef>
                          <a:spcPts val="340"/>
                        </a:spcBef>
                      </a:pPr>
                      <a:r>
                        <a:rPr sz="1800" dirty="0">
                          <a:latin typeface="Century Schoolbook"/>
                          <a:cs typeface="Century Schoolbook"/>
                        </a:rPr>
                        <a:t>MTH</a:t>
                      </a:r>
                      <a:r>
                        <a:rPr sz="1800" spc="-40" dirty="0">
                          <a:latin typeface="Century Schoolbook"/>
                          <a:cs typeface="Century Schoolbook"/>
                        </a:rPr>
                        <a:t> </a:t>
                      </a:r>
                      <a:r>
                        <a:rPr sz="1800" spc="-5" dirty="0">
                          <a:latin typeface="Century Schoolbook"/>
                          <a:cs typeface="Century Schoolbook"/>
                        </a:rPr>
                        <a:t>S-</a:t>
                      </a:r>
                      <a:endParaRPr sz="1800">
                        <a:latin typeface="Century Schoolbook"/>
                        <a:cs typeface="Century Schoolbook"/>
                      </a:endParaRPr>
                    </a:p>
                    <a:p>
                      <a:pPr marL="92075">
                        <a:lnSpc>
                          <a:spcPct val="100000"/>
                        </a:lnSpc>
                        <a:spcBef>
                          <a:spcPts val="5"/>
                        </a:spcBef>
                      </a:pPr>
                      <a:r>
                        <a:rPr sz="1800" dirty="0">
                          <a:latin typeface="Century Schoolbook"/>
                          <a:cs typeface="Century Schoolbook"/>
                        </a:rPr>
                        <a:t>Trax</a:t>
                      </a:r>
                      <a:endParaRPr sz="1800">
                        <a:latin typeface="Century Schoolbook"/>
                        <a:cs typeface="Century Schoolbook"/>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D9CE"/>
                    </a:solidFill>
                  </a:tcPr>
                </a:tc>
                <a:tc>
                  <a:txBody>
                    <a:bodyPr/>
                    <a:lstStyle/>
                    <a:p>
                      <a:pPr marL="92075" marR="205740">
                        <a:lnSpc>
                          <a:spcPct val="100000"/>
                        </a:lnSpc>
                        <a:spcBef>
                          <a:spcPts val="340"/>
                        </a:spcBef>
                      </a:pPr>
                      <a:r>
                        <a:rPr sz="1800" dirty="0">
                          <a:latin typeface="Century Schoolbook"/>
                          <a:cs typeface="Century Schoolbook"/>
                        </a:rPr>
                        <a:t>Lionel  F</a:t>
                      </a:r>
                      <a:r>
                        <a:rPr sz="1800" spc="-10" dirty="0">
                          <a:latin typeface="Century Schoolbook"/>
                          <a:cs typeface="Century Schoolbook"/>
                        </a:rPr>
                        <a:t>as</a:t>
                      </a:r>
                      <a:r>
                        <a:rPr sz="1800" spc="-5" dirty="0">
                          <a:latin typeface="Century Schoolbook"/>
                          <a:cs typeface="Century Schoolbook"/>
                        </a:rPr>
                        <a:t>track</a:t>
                      </a:r>
                      <a:endParaRPr sz="1800">
                        <a:latin typeface="Century Schoolbook"/>
                        <a:cs typeface="Century Schoolbook"/>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D9CE"/>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5224145" cy="482600"/>
          </a:xfrm>
          <a:prstGeom prst="rect">
            <a:avLst/>
          </a:prstGeom>
        </p:spPr>
        <p:txBody>
          <a:bodyPr vert="horz" wrap="square" lIns="0" tIns="12700" rIns="0" bIns="0" rtlCol="0">
            <a:spAutoFit/>
          </a:bodyPr>
          <a:lstStyle/>
          <a:p>
            <a:pPr marL="12700">
              <a:lnSpc>
                <a:spcPct val="100000"/>
              </a:lnSpc>
              <a:spcBef>
                <a:spcPts val="100"/>
              </a:spcBef>
            </a:pPr>
            <a:r>
              <a:rPr sz="3000" spc="-5" dirty="0"/>
              <a:t>S</a:t>
            </a:r>
            <a:r>
              <a:rPr spc="-5" dirty="0"/>
              <a:t>INGLE </a:t>
            </a:r>
            <a:r>
              <a:rPr sz="3000" dirty="0"/>
              <a:t>M</a:t>
            </a:r>
            <a:r>
              <a:rPr dirty="0"/>
              <a:t>ODULE</a:t>
            </a:r>
            <a:r>
              <a:rPr sz="3000" dirty="0"/>
              <a:t>: </a:t>
            </a:r>
            <a:r>
              <a:rPr sz="3000" spc="-5" dirty="0"/>
              <a:t>“D</a:t>
            </a:r>
            <a:r>
              <a:rPr spc="-5" dirty="0"/>
              <a:t>OG</a:t>
            </a:r>
            <a:r>
              <a:rPr spc="250" dirty="0"/>
              <a:t> </a:t>
            </a:r>
            <a:r>
              <a:rPr sz="3000" spc="-5" dirty="0"/>
              <a:t>P</a:t>
            </a:r>
            <a:r>
              <a:rPr spc="-5" dirty="0"/>
              <a:t>ARK</a:t>
            </a:r>
            <a:r>
              <a:rPr sz="3000" spc="-5" dirty="0"/>
              <a:t>”</a:t>
            </a:r>
            <a:endParaRPr sz="3000"/>
          </a:p>
        </p:txBody>
      </p:sp>
      <p:sp>
        <p:nvSpPr>
          <p:cNvPr id="3" name="object 3"/>
          <p:cNvSpPr/>
          <p:nvPr/>
        </p:nvSpPr>
        <p:spPr>
          <a:xfrm>
            <a:off x="904316" y="1600200"/>
            <a:ext cx="5994273" cy="44958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89787" y="6314643"/>
            <a:ext cx="413385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entury Schoolbook"/>
                <a:cs typeface="Century Schoolbook"/>
              </a:rPr>
              <a:t>Design &amp; Photo: Walt </a:t>
            </a:r>
            <a:r>
              <a:rPr sz="1200" dirty="0">
                <a:latin typeface="Century Schoolbook"/>
                <a:cs typeface="Century Schoolbook"/>
                <a:hlinkClick r:id="rId3"/>
              </a:rPr>
              <a:t>P.</a:t>
            </a:r>
            <a:r>
              <a:rPr sz="1200" spc="-40" dirty="0">
                <a:latin typeface="Century Schoolbook"/>
                <a:cs typeface="Century Schoolbook"/>
                <a:hlinkClick r:id="rId3"/>
              </a:rPr>
              <a:t> </a:t>
            </a:r>
            <a:r>
              <a:rPr sz="1200" spc="-5" dirty="0">
                <a:latin typeface="Century Schoolbook"/>
                <a:cs typeface="Century Schoolbook"/>
                <a:hlinkClick r:id="rId3"/>
              </a:rPr>
              <a:t>http://ttrak.wikidot.com/dog-park</a:t>
            </a:r>
            <a:endParaRPr sz="1200">
              <a:latin typeface="Century Schoolbook"/>
              <a:cs typeface="Century Schoolbook"/>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6663055" cy="482600"/>
          </a:xfrm>
          <a:prstGeom prst="rect">
            <a:avLst/>
          </a:prstGeom>
        </p:spPr>
        <p:txBody>
          <a:bodyPr vert="horz" wrap="square" lIns="0" tIns="12700" rIns="0" bIns="0" rtlCol="0">
            <a:spAutoFit/>
          </a:bodyPr>
          <a:lstStyle/>
          <a:p>
            <a:pPr marL="12700">
              <a:lnSpc>
                <a:spcPct val="100000"/>
              </a:lnSpc>
              <a:spcBef>
                <a:spcPts val="100"/>
              </a:spcBef>
            </a:pPr>
            <a:r>
              <a:rPr sz="3000" spc="-5" dirty="0"/>
              <a:t>D</a:t>
            </a:r>
            <a:r>
              <a:rPr spc="-5" dirty="0"/>
              <a:t>OUBLE </a:t>
            </a:r>
            <a:r>
              <a:rPr sz="3000" dirty="0"/>
              <a:t>M</a:t>
            </a:r>
            <a:r>
              <a:rPr dirty="0"/>
              <a:t>ODULE</a:t>
            </a:r>
            <a:r>
              <a:rPr sz="3000" dirty="0"/>
              <a:t>: </a:t>
            </a:r>
            <a:r>
              <a:rPr sz="3000" spc="-5" dirty="0"/>
              <a:t>“I</a:t>
            </a:r>
            <a:r>
              <a:rPr spc="-5" dirty="0"/>
              <a:t>NDUSTRIAL</a:t>
            </a:r>
            <a:r>
              <a:rPr spc="295" dirty="0"/>
              <a:t> </a:t>
            </a:r>
            <a:r>
              <a:rPr sz="3000" spc="-5" dirty="0"/>
              <a:t>A</a:t>
            </a:r>
            <a:r>
              <a:rPr spc="-5" dirty="0"/>
              <a:t>REA</a:t>
            </a:r>
            <a:r>
              <a:rPr sz="3000" spc="-5" dirty="0"/>
              <a:t>”</a:t>
            </a:r>
            <a:endParaRPr sz="3000"/>
          </a:p>
        </p:txBody>
      </p:sp>
      <p:sp>
        <p:nvSpPr>
          <p:cNvPr id="3" name="object 3"/>
          <p:cNvSpPr/>
          <p:nvPr/>
        </p:nvSpPr>
        <p:spPr>
          <a:xfrm>
            <a:off x="457200" y="1919376"/>
            <a:ext cx="6888480" cy="385749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89787" y="6037579"/>
            <a:ext cx="5184140"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entury Schoolbook"/>
                <a:cs typeface="Century Schoolbook"/>
              </a:rPr>
              <a:t>Design &amp; Photo: </a:t>
            </a:r>
            <a:r>
              <a:rPr sz="1200" spc="-5" dirty="0">
                <a:latin typeface="Century Schoolbook"/>
                <a:cs typeface="Century Schoolbook"/>
              </a:rPr>
              <a:t>Mark </a:t>
            </a:r>
            <a:r>
              <a:rPr sz="1200" dirty="0">
                <a:latin typeface="Century Schoolbook"/>
                <a:cs typeface="Century Schoolbook"/>
              </a:rPr>
              <a:t>W. </a:t>
            </a:r>
            <a:r>
              <a:rPr sz="1200" spc="-5" dirty="0">
                <a:latin typeface="Century Schoolbook"/>
                <a:cs typeface="Century Schoolbook"/>
              </a:rPr>
              <a:t>Smith. </a:t>
            </a:r>
            <a:r>
              <a:rPr sz="1200" u="sng" spc="-5" dirty="0">
                <a:solidFill>
                  <a:srgbClr val="D2601C"/>
                </a:solidFill>
                <a:uFill>
                  <a:solidFill>
                    <a:srgbClr val="D2601C"/>
                  </a:solidFill>
                </a:uFill>
                <a:latin typeface="Century Schoolbook"/>
                <a:cs typeface="Century Schoolbook"/>
                <a:hlinkClick r:id="rId3"/>
              </a:rPr>
              <a:t>http://ttrak.wikidot.com/industrial-area </a:t>
            </a:r>
            <a:r>
              <a:rPr sz="1200" spc="-5" dirty="0">
                <a:solidFill>
                  <a:srgbClr val="D2601C"/>
                </a:solidFill>
                <a:latin typeface="Century Schoolbook"/>
                <a:cs typeface="Century Schoolbook"/>
              </a:rPr>
              <a:t> </a:t>
            </a:r>
            <a:r>
              <a:rPr sz="1200" dirty="0">
                <a:latin typeface="Century Schoolbook"/>
                <a:cs typeface="Century Schoolbook"/>
              </a:rPr>
              <a:t>One of </a:t>
            </a:r>
            <a:r>
              <a:rPr sz="1200" spc="-5" dirty="0">
                <a:latin typeface="Century Schoolbook"/>
                <a:cs typeface="Century Schoolbook"/>
              </a:rPr>
              <a:t>two-module</a:t>
            </a:r>
            <a:r>
              <a:rPr sz="1200" spc="-10" dirty="0">
                <a:latin typeface="Century Schoolbook"/>
                <a:cs typeface="Century Schoolbook"/>
              </a:rPr>
              <a:t> </a:t>
            </a:r>
            <a:r>
              <a:rPr sz="1200" dirty="0">
                <a:latin typeface="Century Schoolbook"/>
                <a:cs typeface="Century Schoolbook"/>
              </a:rPr>
              <a:t>set</a:t>
            </a:r>
            <a:endParaRPr sz="1200">
              <a:latin typeface="Century Schoolbook"/>
              <a:cs typeface="Century Schoolboo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7280275" cy="482600"/>
          </a:xfrm>
          <a:prstGeom prst="rect">
            <a:avLst/>
          </a:prstGeom>
        </p:spPr>
        <p:txBody>
          <a:bodyPr vert="horz" wrap="square" lIns="0" tIns="12700" rIns="0" bIns="0" rtlCol="0">
            <a:spAutoFit/>
          </a:bodyPr>
          <a:lstStyle/>
          <a:p>
            <a:pPr marL="12700">
              <a:lnSpc>
                <a:spcPct val="100000"/>
              </a:lnSpc>
              <a:spcBef>
                <a:spcPts val="100"/>
              </a:spcBef>
            </a:pPr>
            <a:r>
              <a:rPr sz="3000" dirty="0"/>
              <a:t>C</a:t>
            </a:r>
            <a:r>
              <a:rPr dirty="0"/>
              <a:t>ORNER </a:t>
            </a:r>
            <a:r>
              <a:rPr sz="3000" dirty="0"/>
              <a:t>M</a:t>
            </a:r>
            <a:r>
              <a:rPr dirty="0"/>
              <a:t>ODULE</a:t>
            </a:r>
            <a:r>
              <a:rPr sz="3000" dirty="0"/>
              <a:t>: </a:t>
            </a:r>
            <a:r>
              <a:rPr sz="3000" spc="-5" dirty="0"/>
              <a:t>“E</a:t>
            </a:r>
            <a:r>
              <a:rPr spc="-5" dirty="0"/>
              <a:t>QUESTRIAN</a:t>
            </a:r>
            <a:r>
              <a:rPr spc="275" dirty="0"/>
              <a:t> </a:t>
            </a:r>
            <a:r>
              <a:rPr sz="3000" spc="-5" dirty="0"/>
              <a:t>C</a:t>
            </a:r>
            <a:r>
              <a:rPr spc="-5" dirty="0"/>
              <a:t>ORNER</a:t>
            </a:r>
            <a:r>
              <a:rPr sz="3000" spc="-5" dirty="0"/>
              <a:t>”</a:t>
            </a:r>
            <a:endParaRPr sz="3000"/>
          </a:p>
        </p:txBody>
      </p:sp>
      <p:sp>
        <p:nvSpPr>
          <p:cNvPr id="3" name="object 3"/>
          <p:cNvSpPr/>
          <p:nvPr/>
        </p:nvSpPr>
        <p:spPr>
          <a:xfrm>
            <a:off x="1329689" y="1919376"/>
            <a:ext cx="5143373" cy="385749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89787" y="6037579"/>
            <a:ext cx="476059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entury Schoolbook"/>
                <a:cs typeface="Century Schoolbook"/>
              </a:rPr>
              <a:t>Design &amp; Photo: Walt </a:t>
            </a:r>
            <a:r>
              <a:rPr sz="1200" dirty="0">
                <a:latin typeface="Century Schoolbook"/>
                <a:cs typeface="Century Schoolbook"/>
                <a:hlinkClick r:id="rId3"/>
              </a:rPr>
              <a:t>P.</a:t>
            </a:r>
            <a:r>
              <a:rPr sz="1200" spc="-5" dirty="0">
                <a:latin typeface="Century Schoolbook"/>
                <a:cs typeface="Century Schoolbook"/>
                <a:hlinkClick r:id="rId3"/>
              </a:rPr>
              <a:t> http://ttrak.wikidot.com/equestrian-corner</a:t>
            </a:r>
            <a:endParaRPr sz="1200">
              <a:latin typeface="Century Schoolbook"/>
              <a:cs typeface="Century Schoolbook"/>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4707255" cy="482600"/>
          </a:xfrm>
          <a:prstGeom prst="rect">
            <a:avLst/>
          </a:prstGeom>
        </p:spPr>
        <p:txBody>
          <a:bodyPr vert="horz" wrap="square" lIns="0" tIns="12700" rIns="0" bIns="0" rtlCol="0">
            <a:spAutoFit/>
          </a:bodyPr>
          <a:lstStyle/>
          <a:p>
            <a:pPr marL="12700">
              <a:lnSpc>
                <a:spcPct val="100000"/>
              </a:lnSpc>
              <a:spcBef>
                <a:spcPts val="100"/>
              </a:spcBef>
            </a:pPr>
            <a:r>
              <a:rPr sz="3000" spc="-10" dirty="0"/>
              <a:t>T</a:t>
            </a:r>
            <a:r>
              <a:rPr spc="-10" dirty="0"/>
              <a:t>RIPLE </a:t>
            </a:r>
            <a:r>
              <a:rPr sz="3000" spc="-5" dirty="0"/>
              <a:t>J</a:t>
            </a:r>
            <a:r>
              <a:rPr spc="-5" dirty="0"/>
              <a:t>UNCTION</a:t>
            </a:r>
            <a:r>
              <a:rPr spc="280" dirty="0"/>
              <a:t> </a:t>
            </a:r>
            <a:r>
              <a:rPr sz="3000" dirty="0"/>
              <a:t>M</a:t>
            </a:r>
            <a:r>
              <a:rPr dirty="0"/>
              <a:t>ODULE</a:t>
            </a:r>
            <a:endParaRPr sz="3000"/>
          </a:p>
        </p:txBody>
      </p:sp>
      <p:sp>
        <p:nvSpPr>
          <p:cNvPr id="3" name="object 3"/>
          <p:cNvSpPr/>
          <p:nvPr/>
        </p:nvSpPr>
        <p:spPr>
          <a:xfrm>
            <a:off x="457200" y="1836547"/>
            <a:ext cx="8148320" cy="262115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89787" y="6037579"/>
            <a:ext cx="492252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entury Schoolbook"/>
                <a:cs typeface="Century Schoolbook"/>
              </a:rPr>
              <a:t>Design &amp; Photo: Walt </a:t>
            </a:r>
            <a:r>
              <a:rPr sz="1200" dirty="0">
                <a:latin typeface="Century Schoolbook"/>
                <a:cs typeface="Century Schoolbook"/>
                <a:hlinkClick r:id="rId3"/>
              </a:rPr>
              <a:t>P. </a:t>
            </a:r>
            <a:r>
              <a:rPr sz="1200" spc="-5" dirty="0">
                <a:latin typeface="Century Schoolbook"/>
                <a:cs typeface="Century Schoolbook"/>
                <a:hlinkClick r:id="rId3"/>
              </a:rPr>
              <a:t>http://ttrak.wikidot.com/crossover-junction-1</a:t>
            </a:r>
            <a:endParaRPr sz="1200">
              <a:latin typeface="Century Schoolbook"/>
              <a:cs typeface="Century Schoolbook"/>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4314190" cy="482600"/>
          </a:xfrm>
          <a:prstGeom prst="rect">
            <a:avLst/>
          </a:prstGeom>
        </p:spPr>
        <p:txBody>
          <a:bodyPr vert="horz" wrap="square" lIns="0" tIns="12700" rIns="0" bIns="0" rtlCol="0">
            <a:spAutoFit/>
          </a:bodyPr>
          <a:lstStyle/>
          <a:p>
            <a:pPr marL="12700">
              <a:lnSpc>
                <a:spcPct val="100000"/>
              </a:lnSpc>
              <a:spcBef>
                <a:spcPts val="100"/>
              </a:spcBef>
            </a:pPr>
            <a:r>
              <a:rPr sz="3000" spc="-5" dirty="0"/>
              <a:t>E</a:t>
            </a:r>
            <a:r>
              <a:rPr spc="-5" dirty="0"/>
              <a:t>XAMPLE </a:t>
            </a:r>
            <a:r>
              <a:rPr sz="3000" spc="-10" dirty="0"/>
              <a:t>Y</a:t>
            </a:r>
            <a:r>
              <a:rPr spc="-10" dirty="0"/>
              <a:t>ARD</a:t>
            </a:r>
            <a:r>
              <a:rPr spc="285" dirty="0"/>
              <a:t> </a:t>
            </a:r>
            <a:r>
              <a:rPr sz="3000" dirty="0"/>
              <a:t>M</a:t>
            </a:r>
            <a:r>
              <a:rPr dirty="0"/>
              <a:t>ODULE</a:t>
            </a:r>
            <a:endParaRPr sz="3000"/>
          </a:p>
        </p:txBody>
      </p:sp>
      <p:sp>
        <p:nvSpPr>
          <p:cNvPr id="3" name="object 3"/>
          <p:cNvSpPr txBox="1"/>
          <p:nvPr/>
        </p:nvSpPr>
        <p:spPr>
          <a:xfrm>
            <a:off x="535940" y="6453022"/>
            <a:ext cx="483743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entury Schoolbook"/>
                <a:cs typeface="Century Schoolbook"/>
              </a:rPr>
              <a:t>Design &amp; </a:t>
            </a:r>
            <a:r>
              <a:rPr sz="1200" spc="-5" dirty="0">
                <a:latin typeface="Century Schoolbook"/>
                <a:cs typeface="Century Schoolbook"/>
              </a:rPr>
              <a:t>Photos: </a:t>
            </a:r>
            <a:r>
              <a:rPr sz="1200" dirty="0">
                <a:latin typeface="Century Schoolbook"/>
                <a:cs typeface="Century Schoolbook"/>
              </a:rPr>
              <a:t>Walt </a:t>
            </a:r>
            <a:r>
              <a:rPr sz="1200" dirty="0">
                <a:latin typeface="Century Schoolbook"/>
                <a:cs typeface="Century Schoolbook"/>
                <a:hlinkClick r:id="rId2"/>
              </a:rPr>
              <a:t>P.</a:t>
            </a:r>
            <a:r>
              <a:rPr sz="1200" spc="35" dirty="0">
                <a:latin typeface="Century Schoolbook"/>
                <a:cs typeface="Century Schoolbook"/>
                <a:hlinkClick r:id="rId2"/>
              </a:rPr>
              <a:t> </a:t>
            </a:r>
            <a:r>
              <a:rPr sz="1200" spc="-5" dirty="0">
                <a:latin typeface="Century Schoolbook"/>
                <a:cs typeface="Century Schoolbook"/>
                <a:hlinkClick r:id="rId2"/>
              </a:rPr>
              <a:t>http://ttrak.wikidot.com/yard-double-sided</a:t>
            </a:r>
            <a:endParaRPr sz="1200">
              <a:latin typeface="Century Schoolbook"/>
              <a:cs typeface="Century Schoolbook"/>
            </a:endParaRPr>
          </a:p>
        </p:txBody>
      </p:sp>
      <p:sp>
        <p:nvSpPr>
          <p:cNvPr id="4" name="object 4"/>
          <p:cNvSpPr/>
          <p:nvPr/>
        </p:nvSpPr>
        <p:spPr>
          <a:xfrm>
            <a:off x="6108191" y="228600"/>
            <a:ext cx="2098548" cy="64785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1417700"/>
            <a:ext cx="2548763" cy="137629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57200" y="3123539"/>
            <a:ext cx="2600325" cy="108562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57200" y="4526318"/>
            <a:ext cx="2384298" cy="1895475"/>
          </a:xfrm>
          <a:prstGeom prst="rect">
            <a:avLst/>
          </a:prstGeom>
          <a:blipFill>
            <a:blip r:embed="rId6" cstate="print"/>
            <a:stretch>
              <a:fillRect/>
            </a:stretch>
          </a:blipFill>
        </p:spPr>
        <p:txBody>
          <a:bodyPr wrap="square" lIns="0" tIns="0" rIns="0" bIns="0" rtlCol="0"/>
          <a:lstStyle/>
          <a:p>
            <a:endParaRPr/>
          </a:p>
        </p:txBody>
      </p:sp>
      <p:sp>
        <p:nvSpPr>
          <p:cNvPr id="8" name="object 8"/>
          <p:cNvSpPr txBox="1"/>
          <p:nvPr/>
        </p:nvSpPr>
        <p:spPr>
          <a:xfrm>
            <a:off x="3136773" y="1467103"/>
            <a:ext cx="1554480"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entury Schoolbook"/>
                <a:cs typeface="Century Schoolbook"/>
              </a:rPr>
              <a:t>2x</a:t>
            </a:r>
            <a:r>
              <a:rPr sz="1800" spc="-70" dirty="0">
                <a:latin typeface="Century Schoolbook"/>
                <a:cs typeface="Century Schoolbook"/>
              </a:rPr>
              <a:t> </a:t>
            </a:r>
            <a:r>
              <a:rPr sz="1800" spc="-5" dirty="0">
                <a:latin typeface="Century Schoolbook"/>
                <a:cs typeface="Century Schoolbook"/>
              </a:rPr>
              <a:t>Transitions  18”</a:t>
            </a:r>
            <a:r>
              <a:rPr sz="1800" spc="-15" dirty="0">
                <a:latin typeface="Century Schoolbook"/>
                <a:cs typeface="Century Schoolbook"/>
              </a:rPr>
              <a:t> </a:t>
            </a:r>
            <a:r>
              <a:rPr sz="1800" spc="-5" dirty="0">
                <a:latin typeface="Century Schoolbook"/>
                <a:cs typeface="Century Schoolbook"/>
              </a:rPr>
              <a:t>each</a:t>
            </a:r>
            <a:endParaRPr sz="1800">
              <a:latin typeface="Century Schoolbook"/>
              <a:cs typeface="Century Schoolbook"/>
            </a:endParaRPr>
          </a:p>
        </p:txBody>
      </p:sp>
      <p:sp>
        <p:nvSpPr>
          <p:cNvPr id="9" name="object 9"/>
          <p:cNvSpPr txBox="1"/>
          <p:nvPr/>
        </p:nvSpPr>
        <p:spPr>
          <a:xfrm>
            <a:off x="3289172" y="3154171"/>
            <a:ext cx="1199515"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Century Schoolbook"/>
                <a:cs typeface="Century Schoolbook"/>
              </a:rPr>
              <a:t>2x</a:t>
            </a:r>
            <a:r>
              <a:rPr sz="1800" spc="-110" dirty="0">
                <a:latin typeface="Century Schoolbook"/>
                <a:cs typeface="Century Schoolbook"/>
              </a:rPr>
              <a:t> </a:t>
            </a:r>
            <a:r>
              <a:rPr sz="1800" spc="-5" dirty="0">
                <a:latin typeface="Century Schoolbook"/>
                <a:cs typeface="Century Schoolbook"/>
              </a:rPr>
              <a:t>Ladders  24”</a:t>
            </a:r>
            <a:r>
              <a:rPr sz="1800" spc="-25" dirty="0">
                <a:latin typeface="Century Schoolbook"/>
                <a:cs typeface="Century Schoolbook"/>
              </a:rPr>
              <a:t> </a:t>
            </a:r>
            <a:r>
              <a:rPr sz="1800" spc="-5" dirty="0">
                <a:latin typeface="Century Schoolbook"/>
                <a:cs typeface="Century Schoolbook"/>
              </a:rPr>
              <a:t>each</a:t>
            </a:r>
            <a:endParaRPr sz="1800">
              <a:latin typeface="Century Schoolbook"/>
              <a:cs typeface="Century Schoolbook"/>
            </a:endParaRPr>
          </a:p>
        </p:txBody>
      </p:sp>
      <p:sp>
        <p:nvSpPr>
          <p:cNvPr id="10" name="object 10"/>
          <p:cNvSpPr txBox="1"/>
          <p:nvPr/>
        </p:nvSpPr>
        <p:spPr>
          <a:xfrm>
            <a:off x="3289172" y="4557141"/>
            <a:ext cx="2296160" cy="57467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entury Schoolbook"/>
                <a:cs typeface="Century Schoolbook"/>
              </a:rPr>
              <a:t>Yard </a:t>
            </a:r>
            <a:r>
              <a:rPr sz="1800" dirty="0">
                <a:latin typeface="Century Schoolbook"/>
                <a:cs typeface="Century Schoolbook"/>
              </a:rPr>
              <a:t>Modules (any</a:t>
            </a:r>
            <a:r>
              <a:rPr sz="1800" spc="-114" dirty="0">
                <a:latin typeface="Century Schoolbook"/>
                <a:cs typeface="Century Schoolbook"/>
              </a:rPr>
              <a:t> </a:t>
            </a:r>
            <a:r>
              <a:rPr sz="1800" spc="-5" dirty="0">
                <a:latin typeface="Century Schoolbook"/>
                <a:cs typeface="Century Schoolbook"/>
              </a:rPr>
              <a:t>#)</a:t>
            </a:r>
            <a:endParaRPr sz="1800">
              <a:latin typeface="Century Schoolbook"/>
              <a:cs typeface="Century Schoolbook"/>
            </a:endParaRPr>
          </a:p>
          <a:p>
            <a:pPr marL="12700">
              <a:lnSpc>
                <a:spcPct val="100000"/>
              </a:lnSpc>
            </a:pPr>
            <a:r>
              <a:rPr sz="1800" spc="-10" dirty="0">
                <a:latin typeface="Century Schoolbook"/>
                <a:cs typeface="Century Schoolbook"/>
              </a:rPr>
              <a:t>24”</a:t>
            </a:r>
            <a:r>
              <a:rPr sz="1800" spc="-5" dirty="0">
                <a:latin typeface="Century Schoolbook"/>
                <a:cs typeface="Century Schoolbook"/>
              </a:rPr>
              <a:t> each</a:t>
            </a:r>
            <a:endParaRPr sz="1800">
              <a:latin typeface="Century Schoolbook"/>
              <a:cs typeface="Century Schoolbook"/>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2888615" cy="482600"/>
          </a:xfrm>
          <a:prstGeom prst="rect">
            <a:avLst/>
          </a:prstGeom>
        </p:spPr>
        <p:txBody>
          <a:bodyPr vert="horz" wrap="square" lIns="0" tIns="12700" rIns="0" bIns="0" rtlCol="0">
            <a:spAutoFit/>
          </a:bodyPr>
          <a:lstStyle/>
          <a:p>
            <a:pPr marL="12700">
              <a:lnSpc>
                <a:spcPct val="100000"/>
              </a:lnSpc>
              <a:spcBef>
                <a:spcPts val="100"/>
              </a:spcBef>
            </a:pPr>
            <a:r>
              <a:rPr sz="3000" dirty="0"/>
              <a:t>P</a:t>
            </a:r>
            <a:r>
              <a:rPr dirty="0"/>
              <a:t>HOTO</a:t>
            </a:r>
            <a:r>
              <a:rPr spc="55" dirty="0"/>
              <a:t> </a:t>
            </a:r>
            <a:r>
              <a:rPr sz="3000" spc="-10" dirty="0"/>
              <a:t>G</a:t>
            </a:r>
            <a:r>
              <a:rPr spc="-10" dirty="0"/>
              <a:t>ALLERY</a:t>
            </a:r>
            <a:endParaRPr sz="3000"/>
          </a:p>
        </p:txBody>
      </p:sp>
      <p:sp>
        <p:nvSpPr>
          <p:cNvPr id="3" name="object 3"/>
          <p:cNvSpPr/>
          <p:nvPr/>
        </p:nvSpPr>
        <p:spPr>
          <a:xfrm>
            <a:off x="457200" y="1762505"/>
            <a:ext cx="3601085" cy="20256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058284" y="2620645"/>
            <a:ext cx="4495419" cy="265976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4396143"/>
            <a:ext cx="3601085" cy="202565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35940" y="3842766"/>
            <a:ext cx="187134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entury Schoolbook"/>
                <a:cs typeface="Century Schoolbook"/>
              </a:rPr>
              <a:t>Photo: David N. </a:t>
            </a:r>
            <a:r>
              <a:rPr sz="1200" spc="-5" dirty="0">
                <a:latin typeface="Century Schoolbook"/>
                <a:cs typeface="Century Schoolbook"/>
              </a:rPr>
              <a:t>Clyde,</a:t>
            </a:r>
            <a:r>
              <a:rPr sz="1200" spc="-100" dirty="0">
                <a:latin typeface="Century Schoolbook"/>
                <a:cs typeface="Century Schoolbook"/>
              </a:rPr>
              <a:t> </a:t>
            </a:r>
            <a:r>
              <a:rPr sz="1200" spc="-5" dirty="0">
                <a:latin typeface="Century Schoolbook"/>
                <a:cs typeface="Century Schoolbook"/>
              </a:rPr>
              <a:t>Jr.</a:t>
            </a:r>
            <a:endParaRPr sz="1200">
              <a:latin typeface="Century Schoolbook"/>
              <a:cs typeface="Century Schoolbook"/>
            </a:endParaRPr>
          </a:p>
        </p:txBody>
      </p:sp>
      <p:sp>
        <p:nvSpPr>
          <p:cNvPr id="7" name="object 7"/>
          <p:cNvSpPr txBox="1"/>
          <p:nvPr/>
        </p:nvSpPr>
        <p:spPr>
          <a:xfrm>
            <a:off x="535940" y="6453022"/>
            <a:ext cx="187134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entury Schoolbook"/>
                <a:cs typeface="Century Schoolbook"/>
              </a:rPr>
              <a:t>Photo: David N. </a:t>
            </a:r>
            <a:r>
              <a:rPr sz="1200" spc="-5" dirty="0">
                <a:latin typeface="Century Schoolbook"/>
                <a:cs typeface="Century Schoolbook"/>
              </a:rPr>
              <a:t>Clyde,</a:t>
            </a:r>
            <a:r>
              <a:rPr sz="1200" spc="-100" dirty="0">
                <a:latin typeface="Century Schoolbook"/>
                <a:cs typeface="Century Schoolbook"/>
              </a:rPr>
              <a:t> </a:t>
            </a:r>
            <a:r>
              <a:rPr sz="1200" spc="-5" dirty="0">
                <a:latin typeface="Century Schoolbook"/>
                <a:cs typeface="Century Schoolbook"/>
              </a:rPr>
              <a:t>Jr.</a:t>
            </a:r>
            <a:endParaRPr sz="1200">
              <a:latin typeface="Century Schoolbook"/>
              <a:cs typeface="Century Schoolbook"/>
            </a:endParaRPr>
          </a:p>
        </p:txBody>
      </p:sp>
      <p:sp>
        <p:nvSpPr>
          <p:cNvPr id="8" name="object 8"/>
          <p:cNvSpPr txBox="1"/>
          <p:nvPr/>
        </p:nvSpPr>
        <p:spPr>
          <a:xfrm>
            <a:off x="4440682" y="5311521"/>
            <a:ext cx="114236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entury Schoolbook"/>
                <a:cs typeface="Century Schoolbook"/>
              </a:rPr>
              <a:t>Photo: </a:t>
            </a:r>
            <a:r>
              <a:rPr sz="1200" spc="-5" dirty="0">
                <a:latin typeface="Century Schoolbook"/>
                <a:cs typeface="Century Schoolbook"/>
              </a:rPr>
              <a:t>Cliff</a:t>
            </a:r>
            <a:r>
              <a:rPr sz="1200" spc="-95" dirty="0">
                <a:latin typeface="Century Schoolbook"/>
                <a:cs typeface="Century Schoolbook"/>
              </a:rPr>
              <a:t> </a:t>
            </a:r>
            <a:r>
              <a:rPr sz="1200" spc="-5" dirty="0">
                <a:latin typeface="Century Schoolbook"/>
                <a:cs typeface="Century Schoolbook"/>
              </a:rPr>
              <a:t>Enz</a:t>
            </a:r>
            <a:endParaRPr sz="1200">
              <a:latin typeface="Century Schoolbook"/>
              <a:cs typeface="Century Schoolbook"/>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2888615" cy="482600"/>
          </a:xfrm>
          <a:prstGeom prst="rect">
            <a:avLst/>
          </a:prstGeom>
        </p:spPr>
        <p:txBody>
          <a:bodyPr vert="horz" wrap="square" lIns="0" tIns="12700" rIns="0" bIns="0" rtlCol="0">
            <a:spAutoFit/>
          </a:bodyPr>
          <a:lstStyle/>
          <a:p>
            <a:pPr marL="12700">
              <a:lnSpc>
                <a:spcPct val="100000"/>
              </a:lnSpc>
              <a:spcBef>
                <a:spcPts val="100"/>
              </a:spcBef>
            </a:pPr>
            <a:r>
              <a:rPr sz="3000" dirty="0"/>
              <a:t>P</a:t>
            </a:r>
            <a:r>
              <a:rPr dirty="0"/>
              <a:t>HOTO</a:t>
            </a:r>
            <a:r>
              <a:rPr spc="55" dirty="0"/>
              <a:t> </a:t>
            </a:r>
            <a:r>
              <a:rPr sz="3000" spc="-10" dirty="0"/>
              <a:t>G</a:t>
            </a:r>
            <a:r>
              <a:rPr spc="-10" dirty="0"/>
              <a:t>ALLERY</a:t>
            </a:r>
            <a:endParaRPr sz="3000"/>
          </a:p>
        </p:txBody>
      </p:sp>
      <p:sp>
        <p:nvSpPr>
          <p:cNvPr id="3" name="object 3"/>
          <p:cNvSpPr/>
          <p:nvPr/>
        </p:nvSpPr>
        <p:spPr>
          <a:xfrm>
            <a:off x="457200" y="1762505"/>
            <a:ext cx="3601085" cy="20256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058284" y="2686176"/>
            <a:ext cx="4495419" cy="252869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05370" y="4066044"/>
            <a:ext cx="3352927" cy="250075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35940" y="3818890"/>
            <a:ext cx="137223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entury Schoolbook"/>
                <a:cs typeface="Century Schoolbook"/>
              </a:rPr>
              <a:t>Photo: David</a:t>
            </a:r>
            <a:r>
              <a:rPr sz="1200" spc="-95" dirty="0">
                <a:latin typeface="Century Schoolbook"/>
                <a:cs typeface="Century Schoolbook"/>
              </a:rPr>
              <a:t> </a:t>
            </a:r>
            <a:r>
              <a:rPr sz="1200" spc="-5" dirty="0">
                <a:latin typeface="Century Schoolbook"/>
                <a:cs typeface="Century Schoolbook"/>
              </a:rPr>
              <a:t>Rarig</a:t>
            </a:r>
            <a:endParaRPr sz="1200">
              <a:latin typeface="Century Schoolbook"/>
              <a:cs typeface="Century Schoolbook"/>
            </a:endParaRPr>
          </a:p>
        </p:txBody>
      </p:sp>
      <p:sp>
        <p:nvSpPr>
          <p:cNvPr id="7" name="object 7"/>
          <p:cNvSpPr txBox="1"/>
          <p:nvPr/>
        </p:nvSpPr>
        <p:spPr>
          <a:xfrm>
            <a:off x="4465446" y="5245989"/>
            <a:ext cx="137223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entury Schoolbook"/>
                <a:cs typeface="Century Schoolbook"/>
              </a:rPr>
              <a:t>Photo: David</a:t>
            </a:r>
            <a:r>
              <a:rPr sz="1200" spc="-95" dirty="0">
                <a:latin typeface="Century Schoolbook"/>
                <a:cs typeface="Century Schoolbook"/>
              </a:rPr>
              <a:t> </a:t>
            </a:r>
            <a:r>
              <a:rPr sz="1200" spc="-5" dirty="0">
                <a:latin typeface="Century Schoolbook"/>
                <a:cs typeface="Century Schoolbook"/>
              </a:rPr>
              <a:t>Rarig</a:t>
            </a:r>
            <a:endParaRPr sz="1200">
              <a:latin typeface="Century Schoolbook"/>
              <a:cs typeface="Century Schoolbook"/>
            </a:endParaRPr>
          </a:p>
        </p:txBody>
      </p:sp>
      <p:sp>
        <p:nvSpPr>
          <p:cNvPr id="8" name="object 8"/>
          <p:cNvSpPr txBox="1"/>
          <p:nvPr/>
        </p:nvSpPr>
        <p:spPr>
          <a:xfrm>
            <a:off x="784351" y="6612432"/>
            <a:ext cx="172593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entury Schoolbook"/>
                <a:cs typeface="Century Schoolbook"/>
              </a:rPr>
              <a:t>Photo: </a:t>
            </a:r>
            <a:r>
              <a:rPr sz="1200" spc="-5" dirty="0">
                <a:latin typeface="Century Schoolbook"/>
                <a:cs typeface="Century Schoolbook"/>
              </a:rPr>
              <a:t>Michael</a:t>
            </a:r>
            <a:r>
              <a:rPr sz="1200" spc="-65" dirty="0">
                <a:latin typeface="Century Schoolbook"/>
                <a:cs typeface="Century Schoolbook"/>
              </a:rPr>
              <a:t> </a:t>
            </a:r>
            <a:r>
              <a:rPr sz="1200" dirty="0">
                <a:latin typeface="Century Schoolbook"/>
                <a:cs typeface="Century Schoolbook"/>
              </a:rPr>
              <a:t>Maloney</a:t>
            </a:r>
            <a:endParaRPr sz="1200">
              <a:latin typeface="Century Schoolbook"/>
              <a:cs typeface="Century Schoolbook"/>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2888615" cy="482600"/>
          </a:xfrm>
          <a:prstGeom prst="rect">
            <a:avLst/>
          </a:prstGeom>
        </p:spPr>
        <p:txBody>
          <a:bodyPr vert="horz" wrap="square" lIns="0" tIns="12700" rIns="0" bIns="0" rtlCol="0">
            <a:spAutoFit/>
          </a:bodyPr>
          <a:lstStyle/>
          <a:p>
            <a:pPr marL="12700">
              <a:lnSpc>
                <a:spcPct val="100000"/>
              </a:lnSpc>
              <a:spcBef>
                <a:spcPts val="100"/>
              </a:spcBef>
            </a:pPr>
            <a:r>
              <a:rPr sz="3000" dirty="0"/>
              <a:t>P</a:t>
            </a:r>
            <a:r>
              <a:rPr dirty="0"/>
              <a:t>HOTO</a:t>
            </a:r>
            <a:r>
              <a:rPr spc="55" dirty="0"/>
              <a:t> </a:t>
            </a:r>
            <a:r>
              <a:rPr sz="3000" spc="-10" dirty="0"/>
              <a:t>G</a:t>
            </a:r>
            <a:r>
              <a:rPr spc="-10" dirty="0"/>
              <a:t>ALLERY</a:t>
            </a:r>
            <a:endParaRPr sz="3000"/>
          </a:p>
        </p:txBody>
      </p:sp>
      <p:sp>
        <p:nvSpPr>
          <p:cNvPr id="3" name="object 3"/>
          <p:cNvSpPr/>
          <p:nvPr/>
        </p:nvSpPr>
        <p:spPr>
          <a:xfrm>
            <a:off x="457200" y="1762505"/>
            <a:ext cx="3601085" cy="20256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058284" y="2686176"/>
            <a:ext cx="4495419" cy="252869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4058577"/>
            <a:ext cx="3150997" cy="2363216"/>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35940" y="3818890"/>
            <a:ext cx="154305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entury Schoolbook"/>
                <a:cs typeface="Century Schoolbook"/>
              </a:rPr>
              <a:t>Photo: </a:t>
            </a:r>
            <a:r>
              <a:rPr sz="1200" spc="-5" dirty="0">
                <a:latin typeface="Century Schoolbook"/>
                <a:cs typeface="Century Schoolbook"/>
              </a:rPr>
              <a:t>Joseph</a:t>
            </a:r>
            <a:r>
              <a:rPr sz="1200" spc="-65" dirty="0">
                <a:latin typeface="Century Schoolbook"/>
                <a:cs typeface="Century Schoolbook"/>
              </a:rPr>
              <a:t> </a:t>
            </a:r>
            <a:r>
              <a:rPr sz="1200" spc="-5" dirty="0">
                <a:latin typeface="Century Schoolbook"/>
                <a:cs typeface="Century Schoolbook"/>
              </a:rPr>
              <a:t>Martin</a:t>
            </a:r>
            <a:endParaRPr sz="1200">
              <a:latin typeface="Century Schoolbook"/>
              <a:cs typeface="Century Schoolbook"/>
            </a:endParaRPr>
          </a:p>
        </p:txBody>
      </p:sp>
      <p:sp>
        <p:nvSpPr>
          <p:cNvPr id="7" name="object 7"/>
          <p:cNvSpPr txBox="1"/>
          <p:nvPr/>
        </p:nvSpPr>
        <p:spPr>
          <a:xfrm>
            <a:off x="535940" y="6453022"/>
            <a:ext cx="246888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entury Schoolbook"/>
                <a:cs typeface="Century Schoolbook"/>
              </a:rPr>
              <a:t>Photo: </a:t>
            </a:r>
            <a:r>
              <a:rPr sz="1200" spc="-5" dirty="0">
                <a:latin typeface="Century Schoolbook"/>
                <a:cs typeface="Century Schoolbook"/>
              </a:rPr>
              <a:t>Model Railroader</a:t>
            </a:r>
            <a:r>
              <a:rPr sz="1200" spc="-35" dirty="0">
                <a:latin typeface="Century Schoolbook"/>
                <a:cs typeface="Century Schoolbook"/>
              </a:rPr>
              <a:t> </a:t>
            </a:r>
            <a:r>
              <a:rPr sz="1200" spc="-5" dirty="0">
                <a:latin typeface="Century Schoolbook"/>
                <a:cs typeface="Century Schoolbook"/>
              </a:rPr>
              <a:t>Magazine</a:t>
            </a:r>
            <a:endParaRPr sz="1200">
              <a:latin typeface="Century Schoolbook"/>
              <a:cs typeface="Century Schoolbook"/>
            </a:endParaRPr>
          </a:p>
        </p:txBody>
      </p:sp>
      <p:sp>
        <p:nvSpPr>
          <p:cNvPr id="8" name="object 8"/>
          <p:cNvSpPr txBox="1"/>
          <p:nvPr/>
        </p:nvSpPr>
        <p:spPr>
          <a:xfrm>
            <a:off x="4137786" y="5245989"/>
            <a:ext cx="121031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entury Schoolbook"/>
                <a:cs typeface="Century Schoolbook"/>
              </a:rPr>
              <a:t>Photo: </a:t>
            </a:r>
            <a:r>
              <a:rPr sz="1200" spc="-5" dirty="0">
                <a:latin typeface="Century Schoolbook"/>
                <a:cs typeface="Century Schoolbook"/>
              </a:rPr>
              <a:t>Rob</a:t>
            </a:r>
            <a:r>
              <a:rPr sz="1200" spc="-90" dirty="0">
                <a:latin typeface="Century Schoolbook"/>
                <a:cs typeface="Century Schoolbook"/>
              </a:rPr>
              <a:t> </a:t>
            </a:r>
            <a:r>
              <a:rPr sz="1200" spc="-5" dirty="0">
                <a:latin typeface="Century Schoolbook"/>
                <a:cs typeface="Century Schoolbook"/>
              </a:rPr>
              <a:t>Zatta</a:t>
            </a:r>
            <a:endParaRPr sz="1200">
              <a:latin typeface="Century Schoolbook"/>
              <a:cs typeface="Century Schoolbook"/>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2888615" cy="482600"/>
          </a:xfrm>
          <a:prstGeom prst="rect">
            <a:avLst/>
          </a:prstGeom>
        </p:spPr>
        <p:txBody>
          <a:bodyPr vert="horz" wrap="square" lIns="0" tIns="12700" rIns="0" bIns="0" rtlCol="0">
            <a:spAutoFit/>
          </a:bodyPr>
          <a:lstStyle/>
          <a:p>
            <a:pPr marL="12700">
              <a:lnSpc>
                <a:spcPct val="100000"/>
              </a:lnSpc>
              <a:spcBef>
                <a:spcPts val="100"/>
              </a:spcBef>
            </a:pPr>
            <a:r>
              <a:rPr sz="3000" dirty="0"/>
              <a:t>P</a:t>
            </a:r>
            <a:r>
              <a:rPr dirty="0"/>
              <a:t>HOTO</a:t>
            </a:r>
            <a:r>
              <a:rPr spc="55" dirty="0"/>
              <a:t> </a:t>
            </a:r>
            <a:r>
              <a:rPr sz="3000" spc="-10" dirty="0"/>
              <a:t>G</a:t>
            </a:r>
            <a:r>
              <a:rPr spc="-10" dirty="0"/>
              <a:t>ALLERY</a:t>
            </a:r>
            <a:endParaRPr sz="3000"/>
          </a:p>
        </p:txBody>
      </p:sp>
      <p:sp>
        <p:nvSpPr>
          <p:cNvPr id="3" name="object 3"/>
          <p:cNvSpPr/>
          <p:nvPr/>
        </p:nvSpPr>
        <p:spPr>
          <a:xfrm>
            <a:off x="560908" y="1762505"/>
            <a:ext cx="3393694" cy="202565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404105" y="1762505"/>
            <a:ext cx="3848100" cy="176974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81660" y="4058577"/>
            <a:ext cx="3102102" cy="2363216"/>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35940" y="6453022"/>
            <a:ext cx="251142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entury Schoolbook"/>
                <a:cs typeface="Century Schoolbook"/>
              </a:rPr>
              <a:t>Modules: Middle Tennessee</a:t>
            </a:r>
            <a:r>
              <a:rPr sz="1200" spc="-30" dirty="0">
                <a:latin typeface="Century Schoolbook"/>
                <a:cs typeface="Century Schoolbook"/>
              </a:rPr>
              <a:t> </a:t>
            </a:r>
            <a:r>
              <a:rPr sz="1200" dirty="0">
                <a:latin typeface="Century Schoolbook"/>
                <a:cs typeface="Century Schoolbook"/>
              </a:rPr>
              <a:t>T-Trak</a:t>
            </a:r>
            <a:endParaRPr sz="1200">
              <a:latin typeface="Century Schoolbook"/>
              <a:cs typeface="Century Schoolbook"/>
            </a:endParaRPr>
          </a:p>
        </p:txBody>
      </p:sp>
      <p:sp>
        <p:nvSpPr>
          <p:cNvPr id="7" name="object 7"/>
          <p:cNvSpPr txBox="1"/>
          <p:nvPr/>
        </p:nvSpPr>
        <p:spPr>
          <a:xfrm>
            <a:off x="4052061" y="6453022"/>
            <a:ext cx="187071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entury Schoolbook"/>
                <a:cs typeface="Century Schoolbook"/>
              </a:rPr>
              <a:t>Photos: </a:t>
            </a:r>
            <a:r>
              <a:rPr sz="1200" dirty="0">
                <a:latin typeface="Century Schoolbook"/>
                <a:cs typeface="Century Schoolbook"/>
              </a:rPr>
              <a:t>Stew</a:t>
            </a:r>
            <a:r>
              <a:rPr sz="1200" spc="-40" dirty="0">
                <a:latin typeface="Century Schoolbook"/>
                <a:cs typeface="Century Schoolbook"/>
              </a:rPr>
              <a:t> </a:t>
            </a:r>
            <a:r>
              <a:rPr sz="1200" spc="-5" dirty="0">
                <a:latin typeface="Century Schoolbook"/>
                <a:cs typeface="Century Schoolbook"/>
              </a:rPr>
              <a:t>Winstandley</a:t>
            </a:r>
            <a:endParaRPr sz="1200">
              <a:latin typeface="Century Schoolbook"/>
              <a:cs typeface="Century Schoolbook"/>
            </a:endParaRPr>
          </a:p>
        </p:txBody>
      </p:sp>
      <p:sp>
        <p:nvSpPr>
          <p:cNvPr id="8" name="object 8"/>
          <p:cNvSpPr/>
          <p:nvPr/>
        </p:nvSpPr>
        <p:spPr>
          <a:xfrm>
            <a:off x="3808221" y="4065206"/>
            <a:ext cx="2048637" cy="224167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6070091" y="4058602"/>
            <a:ext cx="2319146" cy="2248281"/>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3084830" cy="482600"/>
          </a:xfrm>
          <a:prstGeom prst="rect">
            <a:avLst/>
          </a:prstGeom>
        </p:spPr>
        <p:txBody>
          <a:bodyPr vert="horz" wrap="square" lIns="0" tIns="12700" rIns="0" bIns="0" rtlCol="0">
            <a:spAutoFit/>
          </a:bodyPr>
          <a:lstStyle/>
          <a:p>
            <a:pPr marL="12700">
              <a:lnSpc>
                <a:spcPct val="100000"/>
              </a:lnSpc>
              <a:spcBef>
                <a:spcPts val="100"/>
              </a:spcBef>
            </a:pPr>
            <a:r>
              <a:rPr sz="3000" spc="-5" dirty="0"/>
              <a:t>W</a:t>
            </a:r>
            <a:r>
              <a:rPr spc="-5" dirty="0"/>
              <a:t>HAT IS</a:t>
            </a:r>
            <a:r>
              <a:rPr spc="265" dirty="0"/>
              <a:t> </a:t>
            </a:r>
            <a:r>
              <a:rPr sz="3000" spc="-5" dirty="0"/>
              <a:t>T-T</a:t>
            </a:r>
            <a:r>
              <a:rPr spc="-5" dirty="0"/>
              <a:t>RAK</a:t>
            </a:r>
            <a:r>
              <a:rPr sz="3000" spc="-5" dirty="0"/>
              <a:t>?</a:t>
            </a:r>
            <a:endParaRPr sz="3000"/>
          </a:p>
        </p:txBody>
      </p:sp>
      <p:sp>
        <p:nvSpPr>
          <p:cNvPr id="3" name="object 3"/>
          <p:cNvSpPr txBox="1"/>
          <p:nvPr/>
        </p:nvSpPr>
        <p:spPr>
          <a:xfrm>
            <a:off x="535940" y="1555746"/>
            <a:ext cx="5999480" cy="3153410"/>
          </a:xfrm>
          <a:prstGeom prst="rect">
            <a:avLst/>
          </a:prstGeom>
        </p:spPr>
        <p:txBody>
          <a:bodyPr vert="horz" wrap="square" lIns="0" tIns="85725" rIns="0" bIns="0" rtlCol="0">
            <a:spAutoFit/>
          </a:bodyPr>
          <a:lstStyle/>
          <a:p>
            <a:pPr marL="287020" indent="-274320">
              <a:lnSpc>
                <a:spcPct val="100000"/>
              </a:lnSpc>
              <a:spcBef>
                <a:spcPts val="675"/>
              </a:spcBef>
              <a:buClr>
                <a:srgbClr val="FD8537"/>
              </a:buClr>
              <a:buSzPct val="68750"/>
              <a:buFont typeface="Wingdings"/>
              <a:buChar char=""/>
              <a:tabLst>
                <a:tab pos="287020" algn="l"/>
              </a:tabLst>
            </a:pPr>
            <a:r>
              <a:rPr sz="2400" dirty="0">
                <a:latin typeface="Century Schoolbook"/>
                <a:cs typeface="Century Schoolbook"/>
              </a:rPr>
              <a:t>Modular Model </a:t>
            </a:r>
            <a:r>
              <a:rPr sz="2400" spc="-5" dirty="0">
                <a:latin typeface="Century Schoolbook"/>
                <a:cs typeface="Century Schoolbook"/>
              </a:rPr>
              <a:t>Railroad</a:t>
            </a:r>
            <a:r>
              <a:rPr sz="2400" spc="-55" dirty="0">
                <a:latin typeface="Century Schoolbook"/>
                <a:cs typeface="Century Schoolbook"/>
              </a:rPr>
              <a:t> </a:t>
            </a:r>
            <a:r>
              <a:rPr sz="2400" spc="-5" dirty="0">
                <a:latin typeface="Century Schoolbook"/>
                <a:cs typeface="Century Schoolbook"/>
              </a:rPr>
              <a:t>System</a:t>
            </a:r>
            <a:endParaRPr sz="240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spc="-5" dirty="0">
                <a:latin typeface="Century Schoolbook"/>
                <a:cs typeface="Century Schoolbook"/>
              </a:rPr>
              <a:t>Minimal standards </a:t>
            </a:r>
            <a:r>
              <a:rPr sz="2100" dirty="0">
                <a:latin typeface="Century Schoolbook"/>
                <a:cs typeface="Century Schoolbook"/>
              </a:rPr>
              <a:t>focused on</a:t>
            </a:r>
            <a:r>
              <a:rPr sz="2100" spc="-5" dirty="0">
                <a:latin typeface="Century Schoolbook"/>
                <a:cs typeface="Century Schoolbook"/>
              </a:rPr>
              <a:t> </a:t>
            </a:r>
            <a:r>
              <a:rPr sz="2100" dirty="0">
                <a:latin typeface="Century Schoolbook"/>
                <a:cs typeface="Century Schoolbook"/>
              </a:rPr>
              <a:t>interconnect</a:t>
            </a:r>
            <a:endParaRPr sz="210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spc="-5" dirty="0">
                <a:latin typeface="Century Schoolbook"/>
                <a:cs typeface="Century Schoolbook"/>
              </a:rPr>
              <a:t>Very </a:t>
            </a:r>
            <a:r>
              <a:rPr sz="2100" dirty="0">
                <a:latin typeface="Century Schoolbook"/>
                <a:cs typeface="Century Schoolbook"/>
              </a:rPr>
              <a:t>small</a:t>
            </a:r>
            <a:r>
              <a:rPr sz="2100" spc="-20" dirty="0">
                <a:latin typeface="Century Schoolbook"/>
                <a:cs typeface="Century Schoolbook"/>
              </a:rPr>
              <a:t> </a:t>
            </a:r>
            <a:r>
              <a:rPr sz="2100" dirty="0">
                <a:latin typeface="Century Schoolbook"/>
                <a:cs typeface="Century Schoolbook"/>
              </a:rPr>
              <a:t>size</a:t>
            </a:r>
            <a:endParaRPr sz="210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spc="-5" dirty="0">
                <a:latin typeface="Century Schoolbook"/>
                <a:cs typeface="Century Schoolbook"/>
              </a:rPr>
              <a:t>Simple base</a:t>
            </a:r>
            <a:r>
              <a:rPr sz="2100" spc="-10" dirty="0">
                <a:latin typeface="Century Schoolbook"/>
                <a:cs typeface="Century Schoolbook"/>
              </a:rPr>
              <a:t> </a:t>
            </a:r>
            <a:r>
              <a:rPr sz="2100" spc="-5" dirty="0">
                <a:latin typeface="Century Schoolbook"/>
                <a:cs typeface="Century Schoolbook"/>
              </a:rPr>
              <a:t>construction</a:t>
            </a:r>
            <a:endParaRPr sz="210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spc="-5" dirty="0">
                <a:latin typeface="Century Schoolbook"/>
                <a:cs typeface="Century Schoolbook"/>
              </a:rPr>
              <a:t>Flexible </a:t>
            </a:r>
            <a:r>
              <a:rPr sz="2100" dirty="0">
                <a:latin typeface="Century Schoolbook"/>
                <a:cs typeface="Century Schoolbook"/>
              </a:rPr>
              <a:t>scenery</a:t>
            </a:r>
            <a:r>
              <a:rPr sz="2100" spc="-15" dirty="0">
                <a:latin typeface="Century Schoolbook"/>
                <a:cs typeface="Century Schoolbook"/>
              </a:rPr>
              <a:t> </a:t>
            </a:r>
            <a:r>
              <a:rPr sz="2100" dirty="0">
                <a:latin typeface="Century Schoolbook"/>
                <a:cs typeface="Century Schoolbook"/>
              </a:rPr>
              <a:t>options</a:t>
            </a:r>
            <a:endParaRPr sz="210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spc="-5" dirty="0">
                <a:latin typeface="Century Schoolbook"/>
                <a:cs typeface="Century Schoolbook"/>
              </a:rPr>
              <a:t>Easy to transport, </a:t>
            </a:r>
            <a:r>
              <a:rPr sz="2100" dirty="0">
                <a:latin typeface="Century Schoolbook"/>
                <a:cs typeface="Century Schoolbook"/>
              </a:rPr>
              <a:t>set </a:t>
            </a:r>
            <a:r>
              <a:rPr sz="2100" spc="-5" dirty="0">
                <a:latin typeface="Century Schoolbook"/>
                <a:cs typeface="Century Schoolbook"/>
              </a:rPr>
              <a:t>up, and take</a:t>
            </a:r>
            <a:r>
              <a:rPr sz="2100" spc="-15" dirty="0">
                <a:latin typeface="Century Schoolbook"/>
                <a:cs typeface="Century Schoolbook"/>
              </a:rPr>
              <a:t> </a:t>
            </a:r>
            <a:r>
              <a:rPr sz="2100" spc="-5" dirty="0">
                <a:latin typeface="Century Schoolbook"/>
                <a:cs typeface="Century Schoolbook"/>
              </a:rPr>
              <a:t>down</a:t>
            </a:r>
            <a:endParaRPr sz="210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dirty="0">
                <a:latin typeface="Century Schoolbook"/>
                <a:cs typeface="Century Schoolbook"/>
              </a:rPr>
              <a:t>Global</a:t>
            </a:r>
            <a:r>
              <a:rPr sz="2100" spc="-20" dirty="0">
                <a:latin typeface="Century Schoolbook"/>
                <a:cs typeface="Century Schoolbook"/>
              </a:rPr>
              <a:t> </a:t>
            </a:r>
            <a:r>
              <a:rPr sz="2100" spc="-5" dirty="0">
                <a:latin typeface="Century Schoolbook"/>
                <a:cs typeface="Century Schoolbook"/>
              </a:rPr>
              <a:t>standard</a:t>
            </a:r>
            <a:endParaRPr sz="210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dirty="0">
                <a:latin typeface="Century Schoolbook"/>
                <a:cs typeface="Century Schoolbook"/>
              </a:rPr>
              <a:t>N scale (but see</a:t>
            </a:r>
            <a:r>
              <a:rPr sz="2100" spc="-10" dirty="0">
                <a:latin typeface="Century Schoolbook"/>
                <a:cs typeface="Century Schoolbook"/>
              </a:rPr>
              <a:t> </a:t>
            </a:r>
            <a:r>
              <a:rPr sz="2100" spc="-5" dirty="0">
                <a:latin typeface="Century Schoolbook"/>
                <a:cs typeface="Century Schoolbook"/>
              </a:rPr>
              <a:t>below)</a:t>
            </a:r>
            <a:endParaRPr sz="2100">
              <a:latin typeface="Century Schoolbook"/>
              <a:cs typeface="Century Schoolbook"/>
            </a:endParaRPr>
          </a:p>
        </p:txBody>
      </p:sp>
      <p:sp>
        <p:nvSpPr>
          <p:cNvPr id="4" name="object 4"/>
          <p:cNvSpPr/>
          <p:nvPr/>
        </p:nvSpPr>
        <p:spPr>
          <a:xfrm>
            <a:off x="4023359" y="4050791"/>
            <a:ext cx="3901440" cy="242316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102734" y="6505447"/>
            <a:ext cx="1666239"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entury Schoolbook"/>
                <a:cs typeface="Century Schoolbook"/>
              </a:rPr>
              <a:t>Photo by </a:t>
            </a:r>
            <a:r>
              <a:rPr sz="1200" spc="-5" dirty="0">
                <a:latin typeface="Century Schoolbook"/>
                <a:cs typeface="Century Schoolbook"/>
              </a:rPr>
              <a:t>Russell</a:t>
            </a:r>
            <a:r>
              <a:rPr sz="1200" spc="-85" dirty="0">
                <a:latin typeface="Century Schoolbook"/>
                <a:cs typeface="Century Schoolbook"/>
              </a:rPr>
              <a:t> </a:t>
            </a:r>
            <a:r>
              <a:rPr sz="1200" spc="-5" dirty="0">
                <a:latin typeface="Century Schoolbook"/>
                <a:cs typeface="Century Schoolbook"/>
              </a:rPr>
              <a:t>Straw</a:t>
            </a:r>
            <a:endParaRPr sz="1200">
              <a:latin typeface="Century Schoolbook"/>
              <a:cs typeface="Century Schoolbook"/>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5532755" cy="482600"/>
          </a:xfrm>
          <a:prstGeom prst="rect">
            <a:avLst/>
          </a:prstGeom>
        </p:spPr>
        <p:txBody>
          <a:bodyPr vert="horz" wrap="square" lIns="0" tIns="12700" rIns="0" bIns="0" rtlCol="0">
            <a:spAutoFit/>
          </a:bodyPr>
          <a:lstStyle/>
          <a:p>
            <a:pPr marL="12700">
              <a:lnSpc>
                <a:spcPct val="100000"/>
              </a:lnSpc>
              <a:spcBef>
                <a:spcPts val="100"/>
              </a:spcBef>
            </a:pPr>
            <a:r>
              <a:rPr sz="3000" spc="-5" dirty="0"/>
              <a:t>V</a:t>
            </a:r>
            <a:r>
              <a:rPr spc="-5" dirty="0"/>
              <a:t>IDEO</a:t>
            </a:r>
            <a:r>
              <a:rPr sz="3000" spc="-5" dirty="0"/>
              <a:t>: W</a:t>
            </a:r>
            <a:r>
              <a:rPr spc="-5" dirty="0"/>
              <a:t>ORLD </a:t>
            </a:r>
            <a:r>
              <a:rPr sz="3000" spc="-5" dirty="0"/>
              <a:t>R</a:t>
            </a:r>
            <a:r>
              <a:rPr spc="-5" dirty="0"/>
              <a:t>ECORD</a:t>
            </a:r>
            <a:r>
              <a:rPr spc="280" dirty="0"/>
              <a:t> </a:t>
            </a:r>
            <a:r>
              <a:rPr sz="3000" spc="-5" dirty="0"/>
              <a:t>T-T</a:t>
            </a:r>
            <a:r>
              <a:rPr spc="-5" dirty="0"/>
              <a:t>RAK</a:t>
            </a:r>
            <a:endParaRPr sz="3000"/>
          </a:p>
        </p:txBody>
      </p:sp>
      <p:sp>
        <p:nvSpPr>
          <p:cNvPr id="3" name="object 3"/>
          <p:cNvSpPr txBox="1"/>
          <p:nvPr/>
        </p:nvSpPr>
        <p:spPr>
          <a:xfrm>
            <a:off x="535940" y="1552702"/>
            <a:ext cx="6043295" cy="4814138"/>
          </a:xfrm>
          <a:prstGeom prst="rect">
            <a:avLst/>
          </a:prstGeom>
        </p:spPr>
        <p:txBody>
          <a:bodyPr vert="horz" wrap="square" lIns="0" tIns="88900" rIns="0" bIns="0" rtlCol="0">
            <a:spAutoFit/>
          </a:bodyPr>
          <a:lstStyle/>
          <a:p>
            <a:pPr marL="12700">
              <a:lnSpc>
                <a:spcPct val="100000"/>
              </a:lnSpc>
              <a:spcBef>
                <a:spcPts val="600"/>
              </a:spcBef>
              <a:buClr>
                <a:srgbClr val="FD8537"/>
              </a:buClr>
              <a:buSzPct val="68750"/>
              <a:tabLst>
                <a:tab pos="287020" algn="l"/>
              </a:tabLst>
            </a:pPr>
            <a:r>
              <a:rPr sz="2400" spc="-5" dirty="0">
                <a:latin typeface="Century Schoolbook"/>
                <a:cs typeface="Century Schoolbook"/>
              </a:rPr>
              <a:t>Video:</a:t>
            </a:r>
            <a:r>
              <a:rPr sz="2400" dirty="0">
                <a:latin typeface="Century Schoolbook"/>
                <a:cs typeface="Century Schoolbook"/>
              </a:rPr>
              <a:t> </a:t>
            </a:r>
            <a:r>
              <a:rPr lang="en-US" sz="2400" dirty="0">
                <a:latin typeface="Century Schoolbook"/>
                <a:cs typeface="Century Schoolbook"/>
                <a:hlinkClick r:id="rId2"/>
              </a:rPr>
              <a:t>https://www.youtube.com/watch?v=fCY7e_39cKU</a:t>
            </a:r>
            <a:endParaRPr lang="en-US" sz="2400" dirty="0">
              <a:latin typeface="Century Schoolbook"/>
              <a:cs typeface="Century Schoolbook"/>
            </a:endParaRPr>
          </a:p>
          <a:p>
            <a:pPr marL="287020" indent="-274320">
              <a:lnSpc>
                <a:spcPct val="100000"/>
              </a:lnSpc>
              <a:spcBef>
                <a:spcPts val="600"/>
              </a:spcBef>
              <a:buClr>
                <a:srgbClr val="FD8537"/>
              </a:buClr>
              <a:buSzPct val="68750"/>
              <a:buFont typeface="Wingdings"/>
              <a:buChar char=""/>
              <a:tabLst>
                <a:tab pos="287020" algn="l"/>
              </a:tabLst>
            </a:pPr>
            <a:r>
              <a:rPr lang="en-US" sz="2000" dirty="0">
                <a:latin typeface="Century Schoolbook"/>
                <a:cs typeface="Century Schoolbook"/>
              </a:rPr>
              <a:t>The final statistics, on the World Record breaking T-TRAK layout are in! The mainline run was an astounding 28.4 scale miles!!!</a:t>
            </a:r>
          </a:p>
          <a:p>
            <a:pPr marL="744220" lvl="1" indent="-274320">
              <a:spcBef>
                <a:spcPts val="600"/>
              </a:spcBef>
              <a:buClr>
                <a:srgbClr val="FD8537"/>
              </a:buClr>
              <a:buSzPct val="68750"/>
              <a:buFont typeface="Wingdings"/>
              <a:buChar char=""/>
              <a:tabLst>
                <a:tab pos="287020" algn="l"/>
              </a:tabLst>
            </a:pPr>
            <a:r>
              <a:rPr lang="en-US" sz="2000" dirty="0">
                <a:latin typeface="Century Schoolbook"/>
                <a:cs typeface="Century Schoolbook"/>
              </a:rPr>
              <a:t>340 modules, of all sizes, participated, which, measured as equivalent singles, would be a total of 732 single modules!!!!</a:t>
            </a:r>
          </a:p>
          <a:p>
            <a:pPr marL="744220" lvl="1" indent="-274320">
              <a:spcBef>
                <a:spcPts val="600"/>
              </a:spcBef>
              <a:buClr>
                <a:srgbClr val="FD8537"/>
              </a:buClr>
              <a:buSzPct val="68750"/>
              <a:buFont typeface="Wingdings"/>
              <a:buChar char=""/>
              <a:tabLst>
                <a:tab pos="287020" algn="l"/>
              </a:tabLst>
            </a:pPr>
            <a:r>
              <a:rPr lang="en-US" sz="2000" dirty="0">
                <a:latin typeface="Century Schoolbook"/>
                <a:cs typeface="Century Schoolbook"/>
              </a:rPr>
              <a:t>The mainline run bent around a few legs, to also traverse yellow track on those legs...if one wanted to only count the outside run, while only traversing each module only once, the run was 22.18 scale miles.</a:t>
            </a:r>
            <a:endParaRPr sz="2000" dirty="0">
              <a:latin typeface="Century Schoolbook"/>
              <a:cs typeface="Century Schoolbook"/>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2155190" cy="482600"/>
          </a:xfrm>
          <a:prstGeom prst="rect">
            <a:avLst/>
          </a:prstGeom>
        </p:spPr>
        <p:txBody>
          <a:bodyPr vert="horz" wrap="square" lIns="0" tIns="12700" rIns="0" bIns="0" rtlCol="0">
            <a:spAutoFit/>
          </a:bodyPr>
          <a:lstStyle/>
          <a:p>
            <a:pPr marL="12700">
              <a:lnSpc>
                <a:spcPct val="100000"/>
              </a:lnSpc>
              <a:spcBef>
                <a:spcPts val="100"/>
              </a:spcBef>
            </a:pPr>
            <a:r>
              <a:rPr sz="3000" spc="-10" dirty="0"/>
              <a:t>Q</a:t>
            </a:r>
            <a:r>
              <a:rPr dirty="0"/>
              <a:t>UES</a:t>
            </a:r>
            <a:r>
              <a:rPr spc="-10" dirty="0"/>
              <a:t>T</a:t>
            </a:r>
            <a:r>
              <a:rPr spc="-5" dirty="0"/>
              <a:t>ION</a:t>
            </a:r>
            <a:r>
              <a:rPr dirty="0"/>
              <a:t>S</a:t>
            </a:r>
            <a:r>
              <a:rPr sz="3000" dirty="0"/>
              <a:t>?</a:t>
            </a:r>
            <a:endParaRPr sz="3000"/>
          </a:p>
        </p:txBody>
      </p:sp>
      <p:sp>
        <p:nvSpPr>
          <p:cNvPr id="3" name="object 3"/>
          <p:cNvSpPr/>
          <p:nvPr/>
        </p:nvSpPr>
        <p:spPr>
          <a:xfrm>
            <a:off x="774903" y="1600200"/>
            <a:ext cx="6832219" cy="48737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3467735" cy="482600"/>
          </a:xfrm>
          <a:prstGeom prst="rect">
            <a:avLst/>
          </a:prstGeom>
        </p:spPr>
        <p:txBody>
          <a:bodyPr vert="horz" wrap="square" lIns="0" tIns="12700" rIns="0" bIns="0" rtlCol="0">
            <a:spAutoFit/>
          </a:bodyPr>
          <a:lstStyle/>
          <a:p>
            <a:pPr marL="12700">
              <a:lnSpc>
                <a:spcPct val="100000"/>
              </a:lnSpc>
              <a:spcBef>
                <a:spcPts val="100"/>
              </a:spcBef>
            </a:pPr>
            <a:r>
              <a:rPr sz="3000" spc="-5" dirty="0"/>
              <a:t>L</a:t>
            </a:r>
            <a:r>
              <a:rPr spc="-5" dirty="0"/>
              <a:t>INKS AND</a:t>
            </a:r>
            <a:r>
              <a:rPr spc="254" dirty="0"/>
              <a:t> </a:t>
            </a:r>
            <a:r>
              <a:rPr sz="3000" spc="-5" dirty="0"/>
              <a:t>C</a:t>
            </a:r>
            <a:r>
              <a:rPr spc="-5" dirty="0"/>
              <a:t>REDITS</a:t>
            </a:r>
            <a:endParaRPr sz="3000"/>
          </a:p>
        </p:txBody>
      </p:sp>
      <p:sp>
        <p:nvSpPr>
          <p:cNvPr id="3" name="object 3"/>
          <p:cNvSpPr txBox="1"/>
          <p:nvPr/>
        </p:nvSpPr>
        <p:spPr>
          <a:xfrm>
            <a:off x="304800" y="1552702"/>
            <a:ext cx="8839200" cy="4316566"/>
          </a:xfrm>
          <a:prstGeom prst="rect">
            <a:avLst/>
          </a:prstGeom>
        </p:spPr>
        <p:txBody>
          <a:bodyPr vert="horz" wrap="square" lIns="0" tIns="88900" rIns="0" bIns="0" rtlCol="0">
            <a:spAutoFit/>
          </a:bodyPr>
          <a:lstStyle/>
          <a:p>
            <a:pPr marL="287020" indent="-274320">
              <a:lnSpc>
                <a:spcPct val="100000"/>
              </a:lnSpc>
              <a:spcBef>
                <a:spcPts val="700"/>
              </a:spcBef>
              <a:buClr>
                <a:srgbClr val="FD8537"/>
              </a:buClr>
              <a:buSzPct val="68750"/>
              <a:buFont typeface="Wingdings"/>
              <a:buChar char=""/>
              <a:tabLst>
                <a:tab pos="287020" algn="l"/>
              </a:tabLst>
            </a:pPr>
            <a:r>
              <a:rPr sz="2400" dirty="0">
                <a:latin typeface="Century Schoolbook"/>
                <a:cs typeface="Century Schoolbook"/>
              </a:rPr>
              <a:t>Official Site:</a:t>
            </a:r>
            <a:r>
              <a:rPr sz="2400" spc="-75" dirty="0">
                <a:solidFill>
                  <a:srgbClr val="D2601C"/>
                </a:solidFill>
                <a:latin typeface="Century Schoolbook"/>
                <a:cs typeface="Century Schoolbook"/>
              </a:rPr>
              <a:t> </a:t>
            </a:r>
            <a:r>
              <a:rPr sz="2400" u="heavy" spc="-5" dirty="0">
                <a:solidFill>
                  <a:srgbClr val="D2601C"/>
                </a:solidFill>
                <a:uFill>
                  <a:solidFill>
                    <a:srgbClr val="D2601C"/>
                  </a:solidFill>
                </a:uFill>
                <a:latin typeface="Century Schoolbook"/>
                <a:cs typeface="Century Schoolbook"/>
                <a:hlinkClick r:id="rId2"/>
              </a:rPr>
              <a:t>http://t</a:t>
            </a:r>
            <a:r>
              <a:rPr lang="en-US" sz="2400" u="heavy" spc="-5" dirty="0">
                <a:solidFill>
                  <a:srgbClr val="D2601C"/>
                </a:solidFill>
                <a:uFill>
                  <a:solidFill>
                    <a:srgbClr val="D2601C"/>
                  </a:solidFill>
                </a:uFill>
                <a:latin typeface="Century Schoolbook"/>
                <a:cs typeface="Century Schoolbook"/>
                <a:hlinkClick r:id="rId2"/>
              </a:rPr>
              <a:t>-</a:t>
            </a:r>
            <a:r>
              <a:rPr sz="2400" u="heavy" spc="-5" dirty="0">
                <a:solidFill>
                  <a:srgbClr val="D2601C"/>
                </a:solidFill>
                <a:uFill>
                  <a:solidFill>
                    <a:srgbClr val="D2601C"/>
                  </a:solidFill>
                </a:uFill>
                <a:latin typeface="Century Schoolbook"/>
                <a:cs typeface="Century Schoolbook"/>
                <a:hlinkClick r:id="rId2"/>
              </a:rPr>
              <a:t>trak.org/</a:t>
            </a:r>
            <a:endParaRPr sz="2400" dirty="0">
              <a:latin typeface="Century Schoolbook"/>
              <a:cs typeface="Century Schoolbook"/>
            </a:endParaRPr>
          </a:p>
          <a:p>
            <a:pPr marL="287020" indent="-274320">
              <a:lnSpc>
                <a:spcPct val="100000"/>
              </a:lnSpc>
              <a:spcBef>
                <a:spcPts val="600"/>
              </a:spcBef>
              <a:buClr>
                <a:srgbClr val="FD8537"/>
              </a:buClr>
              <a:buSzPct val="68750"/>
              <a:buFont typeface="Wingdings"/>
              <a:buChar char=""/>
              <a:tabLst>
                <a:tab pos="287020" algn="l"/>
              </a:tabLst>
            </a:pPr>
            <a:r>
              <a:rPr sz="2400" dirty="0">
                <a:latin typeface="Century Schoolbook"/>
                <a:cs typeface="Century Schoolbook"/>
              </a:rPr>
              <a:t>Unofficial Handbook:</a:t>
            </a:r>
            <a:r>
              <a:rPr sz="2400" spc="-60" dirty="0">
                <a:solidFill>
                  <a:srgbClr val="D2601C"/>
                </a:solidFill>
                <a:latin typeface="Century Schoolbook"/>
                <a:cs typeface="Century Schoolbook"/>
              </a:rPr>
              <a:t> </a:t>
            </a:r>
            <a:r>
              <a:rPr sz="2400" u="heavy" spc="-5" dirty="0">
                <a:solidFill>
                  <a:srgbClr val="D2601C"/>
                </a:solidFill>
                <a:uFill>
                  <a:solidFill>
                    <a:srgbClr val="D2601C"/>
                  </a:solidFill>
                </a:uFill>
                <a:latin typeface="Century Schoolbook"/>
                <a:cs typeface="Century Schoolbook"/>
                <a:hlinkClick r:id="rId3"/>
              </a:rPr>
              <a:t>http://t-trakhandbook.com/</a:t>
            </a:r>
            <a:endParaRPr sz="2400" dirty="0">
              <a:latin typeface="Century Schoolbook"/>
              <a:cs typeface="Century Schoolbook"/>
            </a:endParaRPr>
          </a:p>
          <a:p>
            <a:pPr marL="287020" indent="-274320">
              <a:lnSpc>
                <a:spcPct val="100000"/>
              </a:lnSpc>
              <a:spcBef>
                <a:spcPts val="600"/>
              </a:spcBef>
              <a:buClr>
                <a:srgbClr val="FD8537"/>
              </a:buClr>
              <a:buSzPct val="68750"/>
              <a:buFont typeface="Wingdings"/>
              <a:buChar char=""/>
              <a:tabLst>
                <a:tab pos="287020" algn="l"/>
              </a:tabLst>
            </a:pPr>
            <a:r>
              <a:rPr sz="2400" spc="-5" dirty="0">
                <a:latin typeface="Century Schoolbook"/>
                <a:cs typeface="Century Schoolbook"/>
              </a:rPr>
              <a:t>T-Trak </a:t>
            </a:r>
            <a:r>
              <a:rPr sz="2400" dirty="0">
                <a:latin typeface="Century Schoolbook"/>
                <a:cs typeface="Century Schoolbook"/>
              </a:rPr>
              <a:t>Wiki:</a:t>
            </a:r>
            <a:r>
              <a:rPr sz="2400" spc="-40" dirty="0">
                <a:solidFill>
                  <a:srgbClr val="D2601C"/>
                </a:solidFill>
                <a:latin typeface="Century Schoolbook"/>
                <a:cs typeface="Century Schoolbook"/>
              </a:rPr>
              <a:t> </a:t>
            </a:r>
            <a:r>
              <a:rPr sz="2400" u="heavy" spc="-5" dirty="0">
                <a:solidFill>
                  <a:srgbClr val="D2601C"/>
                </a:solidFill>
                <a:uFill>
                  <a:solidFill>
                    <a:srgbClr val="D2601C"/>
                  </a:solidFill>
                </a:uFill>
                <a:latin typeface="Century Schoolbook"/>
                <a:cs typeface="Century Schoolbook"/>
                <a:hlinkClick r:id="rId4"/>
              </a:rPr>
              <a:t>http://ttrak.wikidot.com/</a:t>
            </a:r>
            <a:endParaRPr sz="2400" dirty="0">
              <a:latin typeface="Century Schoolbook"/>
              <a:cs typeface="Century Schoolbook"/>
            </a:endParaRPr>
          </a:p>
          <a:p>
            <a:pPr marL="287020" indent="-274320">
              <a:lnSpc>
                <a:spcPct val="100000"/>
              </a:lnSpc>
              <a:spcBef>
                <a:spcPts val="605"/>
              </a:spcBef>
              <a:buClr>
                <a:srgbClr val="FD8537"/>
              </a:buClr>
              <a:buSzPct val="68750"/>
              <a:buFont typeface="Wingdings"/>
              <a:buChar char=""/>
              <a:tabLst>
                <a:tab pos="287020" algn="l"/>
              </a:tabLst>
            </a:pPr>
            <a:r>
              <a:rPr sz="2400" spc="-5" dirty="0">
                <a:latin typeface="Century Schoolbook"/>
                <a:cs typeface="Century Schoolbook"/>
              </a:rPr>
              <a:t>Commercial </a:t>
            </a:r>
            <a:r>
              <a:rPr sz="2400" dirty="0">
                <a:latin typeface="Century Schoolbook"/>
                <a:cs typeface="Century Schoolbook"/>
              </a:rPr>
              <a:t>Kit</a:t>
            </a:r>
            <a:r>
              <a:rPr sz="2400" spc="-40" dirty="0">
                <a:latin typeface="Century Schoolbook"/>
                <a:cs typeface="Century Schoolbook"/>
              </a:rPr>
              <a:t> </a:t>
            </a:r>
            <a:r>
              <a:rPr sz="2400" spc="-5" dirty="0">
                <a:latin typeface="Century Schoolbook"/>
                <a:cs typeface="Century Schoolbook"/>
              </a:rPr>
              <a:t>Vendors:</a:t>
            </a:r>
            <a:endParaRPr sz="2400" dirty="0">
              <a:latin typeface="Century Schoolbook"/>
              <a:cs typeface="Century Schoolbook"/>
            </a:endParaRPr>
          </a:p>
          <a:p>
            <a:pPr marL="652780" lvl="1" indent="-274955">
              <a:lnSpc>
                <a:spcPct val="100000"/>
              </a:lnSpc>
              <a:spcBef>
                <a:spcPts val="500"/>
              </a:spcBef>
              <a:buClr>
                <a:srgbClr val="FD8537"/>
              </a:buClr>
              <a:buSzPct val="78571"/>
              <a:buFont typeface="Wingdings 2"/>
              <a:buChar char=""/>
              <a:tabLst>
                <a:tab pos="652780" algn="l"/>
                <a:tab pos="653415" algn="l"/>
              </a:tabLst>
            </a:pPr>
            <a:r>
              <a:rPr lang="en-US" sz="2100" spc="-5" dirty="0">
                <a:latin typeface="Century Schoolbook"/>
                <a:cs typeface="Century Schoolbook"/>
              </a:rPr>
              <a:t>CMR Products</a:t>
            </a:r>
            <a:r>
              <a:rPr sz="2100" spc="-5" dirty="0">
                <a:latin typeface="Century Schoolbook"/>
                <a:cs typeface="Century Schoolbook"/>
              </a:rPr>
              <a:t>:</a:t>
            </a:r>
            <a:r>
              <a:rPr sz="2100" spc="-5" dirty="0">
                <a:solidFill>
                  <a:srgbClr val="D2601C"/>
                </a:solidFill>
                <a:latin typeface="Century Schoolbook"/>
                <a:cs typeface="Century Schoolbook"/>
              </a:rPr>
              <a:t> </a:t>
            </a:r>
            <a:r>
              <a:rPr sz="2100" u="heavy" dirty="0">
                <a:solidFill>
                  <a:srgbClr val="D2601C"/>
                </a:solidFill>
                <a:uFill>
                  <a:solidFill>
                    <a:srgbClr val="D2601C"/>
                  </a:solidFill>
                </a:uFill>
                <a:latin typeface="Century Schoolbook"/>
                <a:cs typeface="Century Schoolbook"/>
                <a:hlinkClick r:id="rId5"/>
              </a:rPr>
              <a:t>http://</a:t>
            </a:r>
            <a:r>
              <a:rPr lang="en-US" sz="2100" u="heavy" dirty="0">
                <a:solidFill>
                  <a:srgbClr val="D2601C"/>
                </a:solidFill>
                <a:uFill>
                  <a:solidFill>
                    <a:srgbClr val="D2601C"/>
                  </a:solidFill>
                </a:uFill>
                <a:latin typeface="Century Schoolbook"/>
                <a:cs typeface="Century Schoolbook"/>
                <a:hlinkClick r:id="rId6"/>
              </a:rPr>
              <a:t>www.cmrproducts.com/</a:t>
            </a:r>
            <a:endParaRPr sz="2100" dirty="0">
              <a:latin typeface="Century Schoolbook"/>
              <a:cs typeface="Century Schoolbook"/>
            </a:endParaRPr>
          </a:p>
          <a:p>
            <a:pPr marL="652780" marR="1889125" lvl="1" indent="-274320">
              <a:lnSpc>
                <a:spcPct val="100000"/>
              </a:lnSpc>
              <a:spcBef>
                <a:spcPts val="505"/>
              </a:spcBef>
              <a:buClr>
                <a:srgbClr val="FD8537"/>
              </a:buClr>
              <a:buSzPct val="78571"/>
              <a:buFont typeface="Wingdings 2"/>
              <a:buChar char=""/>
              <a:tabLst>
                <a:tab pos="652780" algn="l"/>
                <a:tab pos="653415" algn="l"/>
              </a:tabLst>
            </a:pPr>
            <a:r>
              <a:rPr sz="2100" spc="-5" dirty="0">
                <a:latin typeface="Century Schoolbook"/>
                <a:cs typeface="Century Schoolbook"/>
              </a:rPr>
              <a:t>Masterpiece </a:t>
            </a:r>
            <a:r>
              <a:rPr sz="2100" dirty="0">
                <a:latin typeface="Century Schoolbook"/>
                <a:cs typeface="Century Schoolbook"/>
              </a:rPr>
              <a:t>Modules: </a:t>
            </a:r>
            <a:r>
              <a:rPr sz="2100" u="heavy" dirty="0">
                <a:solidFill>
                  <a:srgbClr val="D2601C"/>
                </a:solidFill>
                <a:uFill>
                  <a:solidFill>
                    <a:srgbClr val="D2601C"/>
                  </a:solidFill>
                </a:uFill>
                <a:latin typeface="Century Schoolbook"/>
                <a:cs typeface="Century Schoolbook"/>
              </a:rPr>
              <a:t> </a:t>
            </a:r>
            <a:r>
              <a:rPr sz="2100" u="heavy" spc="-5" dirty="0">
                <a:solidFill>
                  <a:srgbClr val="D2601C"/>
                </a:solidFill>
                <a:uFill>
                  <a:solidFill>
                    <a:srgbClr val="D2601C"/>
                  </a:solidFill>
                </a:uFill>
                <a:latin typeface="Century Schoolbook"/>
                <a:cs typeface="Century Schoolbook"/>
                <a:hlinkClick r:id="rId7"/>
              </a:rPr>
              <a:t>http://www.masterpiecemodules.com/</a:t>
            </a:r>
            <a:endParaRPr lang="en-US" sz="2100" u="heavy" spc="-5" dirty="0">
              <a:solidFill>
                <a:srgbClr val="D2601C"/>
              </a:solidFill>
              <a:uFill>
                <a:solidFill>
                  <a:srgbClr val="D2601C"/>
                </a:solidFill>
              </a:uFill>
              <a:latin typeface="Century Schoolbook"/>
              <a:cs typeface="Century Schoolbook"/>
            </a:endParaRPr>
          </a:p>
          <a:p>
            <a:pPr marL="652780" marR="1889125" lvl="1" indent="-274320">
              <a:lnSpc>
                <a:spcPct val="100000"/>
              </a:lnSpc>
              <a:spcBef>
                <a:spcPts val="505"/>
              </a:spcBef>
              <a:buClr>
                <a:srgbClr val="FD8537"/>
              </a:buClr>
              <a:buSzPct val="78571"/>
              <a:buFont typeface="Wingdings 2"/>
              <a:buChar char=""/>
              <a:tabLst>
                <a:tab pos="652780" algn="l"/>
                <a:tab pos="653415" algn="l"/>
              </a:tabLst>
            </a:pPr>
            <a:r>
              <a:rPr lang="en-US" sz="2100" spc="-5" dirty="0">
                <a:uFill>
                  <a:solidFill>
                    <a:srgbClr val="D2601C"/>
                  </a:solidFill>
                </a:uFill>
                <a:latin typeface="Century Schoolbook"/>
                <a:cs typeface="Century Schoolbook"/>
              </a:rPr>
              <a:t>Woodland </a:t>
            </a:r>
            <a:r>
              <a:rPr lang="en-US" sz="2100" spc="-5" dirty="0" err="1">
                <a:uFill>
                  <a:solidFill>
                    <a:srgbClr val="D2601C"/>
                  </a:solidFill>
                </a:uFill>
                <a:latin typeface="Century Schoolbook"/>
                <a:cs typeface="Century Schoolbook"/>
              </a:rPr>
              <a:t>Scenics</a:t>
            </a:r>
            <a:r>
              <a:rPr lang="en-US" sz="2100" spc="-5" dirty="0">
                <a:uFill>
                  <a:solidFill>
                    <a:srgbClr val="D2601C"/>
                  </a:solidFill>
                </a:uFill>
                <a:latin typeface="Century Schoolbook"/>
                <a:cs typeface="Century Schoolbook"/>
              </a:rPr>
              <a:t>/Kato: Available through your local hobby shop</a:t>
            </a:r>
          </a:p>
          <a:p>
            <a:pPr marL="652780" marR="1889125" lvl="1" indent="-274320">
              <a:lnSpc>
                <a:spcPct val="100000"/>
              </a:lnSpc>
              <a:spcBef>
                <a:spcPts val="505"/>
              </a:spcBef>
              <a:buClr>
                <a:srgbClr val="FD8537"/>
              </a:buClr>
              <a:buSzPct val="78571"/>
              <a:buFont typeface="Wingdings 2"/>
              <a:buChar char=""/>
              <a:tabLst>
                <a:tab pos="652780" algn="l"/>
                <a:tab pos="653415" algn="l"/>
              </a:tabLst>
            </a:pPr>
            <a:r>
              <a:rPr lang="en-US" sz="2100" spc="-5" dirty="0">
                <a:uFill>
                  <a:solidFill>
                    <a:srgbClr val="D2601C"/>
                  </a:solidFill>
                </a:uFill>
                <a:latin typeface="Century Schoolbook"/>
                <a:cs typeface="Century Schoolbook"/>
              </a:rPr>
              <a:t>Osborn Model Kits: </a:t>
            </a:r>
            <a:r>
              <a:rPr lang="en-US" sz="2100" dirty="0">
                <a:latin typeface="Century Schoolbook" panose="02040604050505020304" pitchFamily="18" charset="0"/>
                <a:hlinkClick r:id="rId8"/>
              </a:rPr>
              <a:t>http://www.osbornmodelkits.com/t-track-modules</a:t>
            </a:r>
            <a:endParaRPr sz="2100" dirty="0">
              <a:latin typeface="Century Schoolbook" panose="02040604050505020304" pitchFamily="18" charset="0"/>
              <a:cs typeface="Century Schoolboo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3844925" cy="482600"/>
          </a:xfrm>
          <a:prstGeom prst="rect">
            <a:avLst/>
          </a:prstGeom>
        </p:spPr>
        <p:txBody>
          <a:bodyPr vert="horz" wrap="square" lIns="0" tIns="12700" rIns="0" bIns="0" rtlCol="0">
            <a:spAutoFit/>
          </a:bodyPr>
          <a:lstStyle/>
          <a:p>
            <a:pPr marL="12700">
              <a:lnSpc>
                <a:spcPct val="100000"/>
              </a:lnSpc>
              <a:spcBef>
                <a:spcPts val="100"/>
              </a:spcBef>
            </a:pPr>
            <a:r>
              <a:rPr sz="3000" spc="-5" dirty="0"/>
              <a:t>B</a:t>
            </a:r>
            <a:r>
              <a:rPr spc="-5" dirty="0"/>
              <a:t>ENEFITS </a:t>
            </a:r>
            <a:r>
              <a:rPr dirty="0"/>
              <a:t>OF</a:t>
            </a:r>
            <a:r>
              <a:rPr spc="270" dirty="0"/>
              <a:t> </a:t>
            </a:r>
            <a:r>
              <a:rPr sz="3000" spc="-5" dirty="0"/>
              <a:t>T-TRAK</a:t>
            </a:r>
            <a:endParaRPr sz="3000"/>
          </a:p>
        </p:txBody>
      </p:sp>
      <p:sp>
        <p:nvSpPr>
          <p:cNvPr id="3" name="object 3"/>
          <p:cNvSpPr txBox="1"/>
          <p:nvPr/>
        </p:nvSpPr>
        <p:spPr>
          <a:xfrm>
            <a:off x="535940" y="1555746"/>
            <a:ext cx="6481445" cy="4864100"/>
          </a:xfrm>
          <a:prstGeom prst="rect">
            <a:avLst/>
          </a:prstGeom>
        </p:spPr>
        <p:txBody>
          <a:bodyPr vert="horz" wrap="square" lIns="0" tIns="85725" rIns="0" bIns="0" rtlCol="0">
            <a:spAutoFit/>
          </a:bodyPr>
          <a:lstStyle/>
          <a:p>
            <a:pPr marL="287020" indent="-274320">
              <a:lnSpc>
                <a:spcPct val="100000"/>
              </a:lnSpc>
              <a:spcBef>
                <a:spcPts val="675"/>
              </a:spcBef>
              <a:buClr>
                <a:srgbClr val="FD8537"/>
              </a:buClr>
              <a:buSzPct val="68750"/>
              <a:buFont typeface="Wingdings"/>
              <a:buChar char=""/>
              <a:tabLst>
                <a:tab pos="287020" algn="l"/>
              </a:tabLst>
            </a:pPr>
            <a:r>
              <a:rPr sz="2400" spc="-5" dirty="0">
                <a:latin typeface="Century Schoolbook"/>
                <a:cs typeface="Century Schoolbook"/>
              </a:rPr>
              <a:t>Compact</a:t>
            </a:r>
            <a:r>
              <a:rPr sz="2400" spc="-10" dirty="0">
                <a:latin typeface="Century Schoolbook"/>
                <a:cs typeface="Century Schoolbook"/>
              </a:rPr>
              <a:t> </a:t>
            </a:r>
            <a:r>
              <a:rPr sz="2400" dirty="0">
                <a:latin typeface="Century Schoolbook"/>
                <a:cs typeface="Century Schoolbook"/>
              </a:rPr>
              <a:t>Size</a:t>
            </a:r>
          </a:p>
          <a:p>
            <a:pPr marL="652780" lvl="1" indent="-274955">
              <a:lnSpc>
                <a:spcPct val="100000"/>
              </a:lnSpc>
              <a:spcBef>
                <a:spcPts val="505"/>
              </a:spcBef>
              <a:buClr>
                <a:srgbClr val="FD8537"/>
              </a:buClr>
              <a:buSzPct val="78571"/>
              <a:buFont typeface="Wingdings 2"/>
              <a:buChar char=""/>
              <a:tabLst>
                <a:tab pos="652780" algn="l"/>
                <a:tab pos="653415" algn="l"/>
              </a:tabLst>
            </a:pPr>
            <a:r>
              <a:rPr sz="2100" spc="-5" dirty="0">
                <a:latin typeface="Century Schoolbook"/>
                <a:cs typeface="Century Schoolbook"/>
              </a:rPr>
              <a:t>Easy to build, </a:t>
            </a:r>
            <a:r>
              <a:rPr sz="2100" dirty="0">
                <a:latin typeface="Century Schoolbook"/>
                <a:cs typeface="Century Schoolbook"/>
              </a:rPr>
              <a:t>store, </a:t>
            </a:r>
            <a:r>
              <a:rPr sz="2100" spc="-5" dirty="0">
                <a:latin typeface="Century Schoolbook"/>
                <a:cs typeface="Century Schoolbook"/>
              </a:rPr>
              <a:t>and</a:t>
            </a:r>
            <a:r>
              <a:rPr sz="2100" spc="5" dirty="0">
                <a:latin typeface="Century Schoolbook"/>
                <a:cs typeface="Century Schoolbook"/>
              </a:rPr>
              <a:t> </a:t>
            </a:r>
            <a:r>
              <a:rPr sz="2100" spc="-5" dirty="0">
                <a:latin typeface="Century Schoolbook"/>
                <a:cs typeface="Century Schoolbook"/>
              </a:rPr>
              <a:t>transport</a:t>
            </a:r>
            <a:endParaRPr sz="2100" dirty="0">
              <a:latin typeface="Century Schoolbook"/>
              <a:cs typeface="Century Schoolbook"/>
            </a:endParaRPr>
          </a:p>
          <a:p>
            <a:pPr marL="287020" indent="-274320">
              <a:lnSpc>
                <a:spcPct val="100000"/>
              </a:lnSpc>
              <a:spcBef>
                <a:spcPts val="600"/>
              </a:spcBef>
              <a:buClr>
                <a:srgbClr val="FD8537"/>
              </a:buClr>
              <a:buSzPct val="68750"/>
              <a:buFont typeface="Wingdings"/>
              <a:buChar char=""/>
              <a:tabLst>
                <a:tab pos="287020" algn="l"/>
              </a:tabLst>
            </a:pPr>
            <a:r>
              <a:rPr sz="2400" spc="-5" dirty="0">
                <a:latin typeface="Century Schoolbook"/>
                <a:cs typeface="Century Schoolbook"/>
              </a:rPr>
              <a:t>Collaborative</a:t>
            </a:r>
            <a:endParaRPr sz="2400" dirty="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dirty="0">
                <a:latin typeface="Century Schoolbook"/>
                <a:cs typeface="Century Schoolbook"/>
              </a:rPr>
              <a:t>Small </a:t>
            </a:r>
            <a:r>
              <a:rPr sz="2100" spc="-5" dirty="0">
                <a:latin typeface="Century Schoolbook"/>
                <a:cs typeface="Century Schoolbook"/>
              </a:rPr>
              <a:t>format “encourages” group</a:t>
            </a:r>
            <a:r>
              <a:rPr sz="2100" spc="-45" dirty="0">
                <a:latin typeface="Century Schoolbook"/>
                <a:cs typeface="Century Schoolbook"/>
              </a:rPr>
              <a:t> </a:t>
            </a:r>
            <a:r>
              <a:rPr sz="2100" spc="-5" dirty="0">
                <a:latin typeface="Century Schoolbook"/>
                <a:cs typeface="Century Schoolbook"/>
              </a:rPr>
              <a:t>activity</a:t>
            </a:r>
            <a:endParaRPr sz="2100" dirty="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dirty="0">
                <a:latin typeface="Century Schoolbook"/>
                <a:cs typeface="Century Schoolbook"/>
              </a:rPr>
              <a:t>Low impact / </a:t>
            </a:r>
            <a:r>
              <a:rPr sz="2100" spc="-5" dirty="0">
                <a:latin typeface="Century Schoolbook"/>
                <a:cs typeface="Century Schoolbook"/>
              </a:rPr>
              <a:t>footprint for </a:t>
            </a:r>
            <a:r>
              <a:rPr sz="2100" dirty="0">
                <a:latin typeface="Century Schoolbook"/>
                <a:cs typeface="Century Schoolbook"/>
              </a:rPr>
              <a:t>more venues </a:t>
            </a:r>
            <a:r>
              <a:rPr sz="2100" spc="-5" dirty="0">
                <a:latin typeface="Century Schoolbook"/>
                <a:cs typeface="Century Schoolbook"/>
              </a:rPr>
              <a:t>to</a:t>
            </a:r>
            <a:r>
              <a:rPr sz="2100" spc="-60" dirty="0">
                <a:latin typeface="Century Schoolbook"/>
                <a:cs typeface="Century Schoolbook"/>
              </a:rPr>
              <a:t> </a:t>
            </a:r>
            <a:r>
              <a:rPr sz="2100" dirty="0">
                <a:latin typeface="Century Schoolbook"/>
                <a:cs typeface="Century Schoolbook"/>
              </a:rPr>
              <a:t>show</a:t>
            </a:r>
          </a:p>
          <a:p>
            <a:pPr marL="287020" indent="-274320">
              <a:lnSpc>
                <a:spcPct val="100000"/>
              </a:lnSpc>
              <a:spcBef>
                <a:spcPts val="600"/>
              </a:spcBef>
              <a:buClr>
                <a:srgbClr val="FD8537"/>
              </a:buClr>
              <a:buSzPct val="68750"/>
              <a:buFont typeface="Wingdings"/>
              <a:buChar char=""/>
              <a:tabLst>
                <a:tab pos="287020" algn="l"/>
              </a:tabLst>
            </a:pPr>
            <a:r>
              <a:rPr sz="2400" spc="-5" dirty="0">
                <a:latin typeface="Century Schoolbook"/>
                <a:cs typeface="Century Schoolbook"/>
              </a:rPr>
              <a:t>Creative</a:t>
            </a:r>
            <a:endParaRPr sz="2400" dirty="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dirty="0">
                <a:latin typeface="Century Schoolbook"/>
                <a:cs typeface="Century Schoolbook"/>
              </a:rPr>
              <a:t>Play </a:t>
            </a:r>
            <a:r>
              <a:rPr sz="2100" spc="-5" dirty="0">
                <a:latin typeface="Century Schoolbook"/>
                <a:cs typeface="Century Schoolbook"/>
              </a:rPr>
              <a:t>outside your main </a:t>
            </a:r>
            <a:r>
              <a:rPr sz="2100" dirty="0">
                <a:latin typeface="Century Schoolbook"/>
                <a:cs typeface="Century Schoolbook"/>
              </a:rPr>
              <a:t>layout / scale / era /</a:t>
            </a:r>
            <a:r>
              <a:rPr sz="2100" spc="-75" dirty="0">
                <a:latin typeface="Century Schoolbook"/>
                <a:cs typeface="Century Schoolbook"/>
              </a:rPr>
              <a:t> </a:t>
            </a:r>
            <a:r>
              <a:rPr sz="2100" dirty="0">
                <a:latin typeface="Century Schoolbook"/>
                <a:cs typeface="Century Schoolbook"/>
              </a:rPr>
              <a:t>etc.</a:t>
            </a:r>
          </a:p>
          <a:p>
            <a:pPr marL="652780" lvl="1" indent="-274955">
              <a:lnSpc>
                <a:spcPct val="100000"/>
              </a:lnSpc>
              <a:spcBef>
                <a:spcPts val="505"/>
              </a:spcBef>
              <a:buClr>
                <a:srgbClr val="FD8537"/>
              </a:buClr>
              <a:buSzPct val="78571"/>
              <a:buFont typeface="Wingdings 2"/>
              <a:buChar char=""/>
              <a:tabLst>
                <a:tab pos="652780" algn="l"/>
                <a:tab pos="653415" algn="l"/>
              </a:tabLst>
            </a:pPr>
            <a:r>
              <a:rPr sz="2100" dirty="0">
                <a:latin typeface="Century Schoolbook"/>
                <a:cs typeface="Century Schoolbook"/>
              </a:rPr>
              <a:t>Try out or </a:t>
            </a:r>
            <a:r>
              <a:rPr sz="2100" spc="-5" dirty="0">
                <a:latin typeface="Century Schoolbook"/>
                <a:cs typeface="Century Schoolbook"/>
              </a:rPr>
              <a:t>practice </a:t>
            </a:r>
            <a:r>
              <a:rPr sz="2100" dirty="0">
                <a:latin typeface="Century Schoolbook"/>
                <a:cs typeface="Century Schoolbook"/>
              </a:rPr>
              <a:t>new scenery</a:t>
            </a:r>
            <a:r>
              <a:rPr sz="2100" spc="-30" dirty="0">
                <a:latin typeface="Century Schoolbook"/>
                <a:cs typeface="Century Schoolbook"/>
              </a:rPr>
              <a:t> </a:t>
            </a:r>
            <a:r>
              <a:rPr sz="2100" spc="-5" dirty="0">
                <a:latin typeface="Century Schoolbook"/>
                <a:cs typeface="Century Schoolbook"/>
              </a:rPr>
              <a:t>techniques</a:t>
            </a:r>
            <a:endParaRPr sz="2100" dirty="0">
              <a:latin typeface="Century Schoolbook"/>
              <a:cs typeface="Century Schoolbook"/>
            </a:endParaRPr>
          </a:p>
          <a:p>
            <a:pPr marL="287020" indent="-274320">
              <a:lnSpc>
                <a:spcPct val="100000"/>
              </a:lnSpc>
              <a:spcBef>
                <a:spcPts val="605"/>
              </a:spcBef>
              <a:buClr>
                <a:srgbClr val="FD8537"/>
              </a:buClr>
              <a:buSzPct val="68750"/>
              <a:buFont typeface="Wingdings"/>
              <a:buChar char=""/>
              <a:tabLst>
                <a:tab pos="287020" algn="l"/>
              </a:tabLst>
            </a:pPr>
            <a:r>
              <a:rPr sz="2400" dirty="0">
                <a:latin typeface="Century Schoolbook"/>
                <a:cs typeface="Century Schoolbook"/>
              </a:rPr>
              <a:t>Outreach</a:t>
            </a:r>
          </a:p>
          <a:p>
            <a:pPr marL="652780" lvl="1" indent="-274955">
              <a:lnSpc>
                <a:spcPct val="100000"/>
              </a:lnSpc>
              <a:spcBef>
                <a:spcPts val="500"/>
              </a:spcBef>
              <a:buClr>
                <a:srgbClr val="FD8537"/>
              </a:buClr>
              <a:buSzPct val="78571"/>
              <a:buFont typeface="Wingdings 2"/>
              <a:buChar char=""/>
              <a:tabLst>
                <a:tab pos="652780" algn="l"/>
                <a:tab pos="653415" algn="l"/>
              </a:tabLst>
            </a:pPr>
            <a:r>
              <a:rPr sz="2100" spc="-5" dirty="0">
                <a:latin typeface="Century Schoolbook"/>
                <a:cs typeface="Century Schoolbook"/>
              </a:rPr>
              <a:t>Encourage </a:t>
            </a:r>
            <a:r>
              <a:rPr sz="2100" dirty="0">
                <a:latin typeface="Century Schoolbook"/>
                <a:cs typeface="Century Schoolbook"/>
              </a:rPr>
              <a:t>new folk </a:t>
            </a:r>
            <a:r>
              <a:rPr sz="2100" spc="-5" dirty="0">
                <a:latin typeface="Century Schoolbook"/>
                <a:cs typeface="Century Schoolbook"/>
              </a:rPr>
              <a:t>to “dip their</a:t>
            </a:r>
            <a:r>
              <a:rPr sz="2100" spc="-10" dirty="0">
                <a:latin typeface="Century Schoolbook"/>
                <a:cs typeface="Century Schoolbook"/>
              </a:rPr>
              <a:t> </a:t>
            </a:r>
            <a:r>
              <a:rPr sz="2100" spc="-5" dirty="0">
                <a:latin typeface="Century Schoolbook"/>
                <a:cs typeface="Century Schoolbook"/>
              </a:rPr>
              <a:t>toes”</a:t>
            </a:r>
            <a:endParaRPr sz="2100" dirty="0">
              <a:latin typeface="Century Schoolbook"/>
              <a:cs typeface="Century Schoolbook"/>
            </a:endParaRPr>
          </a:p>
          <a:p>
            <a:pPr marL="652780" lvl="1" indent="-274955">
              <a:lnSpc>
                <a:spcPct val="100000"/>
              </a:lnSpc>
              <a:spcBef>
                <a:spcPts val="505"/>
              </a:spcBef>
              <a:buClr>
                <a:srgbClr val="FD8537"/>
              </a:buClr>
              <a:buSzPct val="78571"/>
              <a:buFont typeface="Wingdings 2"/>
              <a:buChar char=""/>
              <a:tabLst>
                <a:tab pos="652780" algn="l"/>
                <a:tab pos="653415" algn="l"/>
              </a:tabLst>
            </a:pPr>
            <a:r>
              <a:rPr sz="2100" dirty="0">
                <a:latin typeface="Century Schoolbook"/>
                <a:cs typeface="Century Schoolbook"/>
              </a:rPr>
              <a:t>Good for youth </a:t>
            </a:r>
            <a:r>
              <a:rPr sz="2100" spc="-5" dirty="0">
                <a:latin typeface="Century Schoolbook"/>
                <a:cs typeface="Century Schoolbook"/>
              </a:rPr>
              <a:t>groups </a:t>
            </a:r>
            <a:r>
              <a:rPr sz="2100" dirty="0">
                <a:latin typeface="Century Schoolbook"/>
                <a:cs typeface="Century Schoolbook"/>
              </a:rPr>
              <a:t>like</a:t>
            </a:r>
            <a:r>
              <a:rPr sz="2100" spc="-40" dirty="0">
                <a:latin typeface="Century Schoolbook"/>
                <a:cs typeface="Century Schoolbook"/>
              </a:rPr>
              <a:t> </a:t>
            </a:r>
            <a:r>
              <a:rPr sz="2100" dirty="0">
                <a:latin typeface="Century Schoolbook"/>
                <a:cs typeface="Century Schoolbook"/>
              </a:rPr>
              <a:t>Scouting</a:t>
            </a:r>
          </a:p>
          <a:p>
            <a:pPr marL="652780" lvl="1" indent="-274955">
              <a:lnSpc>
                <a:spcPct val="100000"/>
              </a:lnSpc>
              <a:spcBef>
                <a:spcPts val="505"/>
              </a:spcBef>
              <a:buClr>
                <a:srgbClr val="FD8537"/>
              </a:buClr>
              <a:buSzPct val="78571"/>
              <a:buFont typeface="Wingdings 2"/>
              <a:buChar char=""/>
              <a:tabLst>
                <a:tab pos="652780" algn="l"/>
                <a:tab pos="653415" algn="l"/>
              </a:tabLst>
            </a:pPr>
            <a:r>
              <a:rPr sz="2100" spc="-5" dirty="0">
                <a:latin typeface="Century Schoolbook"/>
                <a:cs typeface="Century Schoolbook"/>
              </a:rPr>
              <a:t>Easy to </a:t>
            </a:r>
            <a:r>
              <a:rPr sz="2100" dirty="0">
                <a:latin typeface="Century Schoolbook"/>
                <a:cs typeface="Century Schoolbook"/>
              </a:rPr>
              <a:t>set up in </a:t>
            </a:r>
            <a:r>
              <a:rPr sz="2100" spc="-5" dirty="0">
                <a:latin typeface="Century Schoolbook"/>
                <a:cs typeface="Century Schoolbook"/>
              </a:rPr>
              <a:t>non-traditional “show”</a:t>
            </a:r>
            <a:r>
              <a:rPr sz="2100" spc="5" dirty="0">
                <a:latin typeface="Century Schoolbook"/>
                <a:cs typeface="Century Schoolbook"/>
              </a:rPr>
              <a:t> </a:t>
            </a:r>
            <a:r>
              <a:rPr sz="2100" spc="-5" dirty="0">
                <a:latin typeface="Century Schoolbook"/>
                <a:cs typeface="Century Schoolbook"/>
              </a:rPr>
              <a:t>spaces</a:t>
            </a:r>
            <a:endParaRPr sz="2100" dirty="0">
              <a:latin typeface="Century Schoolbook"/>
              <a:cs typeface="Century Schoolboo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3131820" cy="482600"/>
          </a:xfrm>
          <a:prstGeom prst="rect">
            <a:avLst/>
          </a:prstGeom>
        </p:spPr>
        <p:txBody>
          <a:bodyPr vert="horz" wrap="square" lIns="0" tIns="12700" rIns="0" bIns="0" rtlCol="0">
            <a:spAutoFit/>
          </a:bodyPr>
          <a:lstStyle/>
          <a:p>
            <a:pPr marL="12700">
              <a:lnSpc>
                <a:spcPct val="100000"/>
              </a:lnSpc>
              <a:spcBef>
                <a:spcPts val="100"/>
              </a:spcBef>
            </a:pPr>
            <a:r>
              <a:rPr sz="3000" spc="-5" dirty="0"/>
              <a:t>E</a:t>
            </a:r>
            <a:r>
              <a:rPr spc="-5" dirty="0"/>
              <a:t>XAMPLE</a:t>
            </a:r>
            <a:r>
              <a:rPr spc="80" dirty="0"/>
              <a:t> </a:t>
            </a:r>
            <a:r>
              <a:rPr sz="3000" spc="-5" dirty="0"/>
              <a:t>L</a:t>
            </a:r>
            <a:r>
              <a:rPr spc="-5" dirty="0"/>
              <a:t>AYOUT</a:t>
            </a:r>
            <a:endParaRPr sz="3000"/>
          </a:p>
        </p:txBody>
      </p:sp>
      <p:sp>
        <p:nvSpPr>
          <p:cNvPr id="3" name="object 3"/>
          <p:cNvSpPr/>
          <p:nvPr/>
        </p:nvSpPr>
        <p:spPr>
          <a:xfrm>
            <a:off x="672934" y="1600200"/>
            <a:ext cx="2892298" cy="21692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744211" y="1600225"/>
            <a:ext cx="2993009" cy="399059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78102" y="4106049"/>
            <a:ext cx="2924556" cy="219341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656969" y="6330797"/>
            <a:ext cx="219964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entury Schoolbook"/>
                <a:cs typeface="Century Schoolbook"/>
              </a:rPr>
              <a:t>Photos by </a:t>
            </a:r>
            <a:r>
              <a:rPr sz="1200" spc="-5" dirty="0">
                <a:latin typeface="Century Schoolbook"/>
                <a:cs typeface="Century Schoolbook"/>
              </a:rPr>
              <a:t>Craig Sonnen,</a:t>
            </a:r>
            <a:r>
              <a:rPr sz="1200" spc="-45" dirty="0">
                <a:latin typeface="Century Schoolbook"/>
                <a:cs typeface="Century Schoolbook"/>
              </a:rPr>
              <a:t> </a:t>
            </a:r>
            <a:r>
              <a:rPr sz="1200" spc="-5" dirty="0">
                <a:latin typeface="Century Schoolbook"/>
                <a:cs typeface="Century Schoolbook"/>
              </a:rPr>
              <a:t>MMR</a:t>
            </a:r>
            <a:endParaRPr sz="1200">
              <a:latin typeface="Century Schoolbook"/>
              <a:cs typeface="Century Schoolboo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5504815" cy="482600"/>
          </a:xfrm>
          <a:prstGeom prst="rect">
            <a:avLst/>
          </a:prstGeom>
        </p:spPr>
        <p:txBody>
          <a:bodyPr vert="horz" wrap="square" lIns="0" tIns="12700" rIns="0" bIns="0" rtlCol="0">
            <a:spAutoFit/>
          </a:bodyPr>
          <a:lstStyle/>
          <a:p>
            <a:pPr marL="12700">
              <a:lnSpc>
                <a:spcPct val="100000"/>
              </a:lnSpc>
              <a:spcBef>
                <a:spcPts val="100"/>
              </a:spcBef>
            </a:pPr>
            <a:r>
              <a:rPr sz="3000" spc="-10" dirty="0"/>
              <a:t>D</a:t>
            </a:r>
            <a:r>
              <a:rPr spc="-10" dirty="0"/>
              <a:t>IFFERENT </a:t>
            </a:r>
            <a:r>
              <a:rPr sz="3000" spc="-5" dirty="0"/>
              <a:t>T</a:t>
            </a:r>
            <a:r>
              <a:rPr spc="-5" dirty="0"/>
              <a:t>YPES </a:t>
            </a:r>
            <a:r>
              <a:rPr dirty="0"/>
              <a:t>OF</a:t>
            </a:r>
            <a:r>
              <a:rPr spc="-135" dirty="0"/>
              <a:t> </a:t>
            </a:r>
            <a:r>
              <a:rPr sz="3000" spc="-5" dirty="0"/>
              <a:t>M</a:t>
            </a:r>
            <a:r>
              <a:rPr spc="-5" dirty="0"/>
              <a:t>ODULES</a:t>
            </a:r>
            <a:endParaRPr sz="3000"/>
          </a:p>
        </p:txBody>
      </p:sp>
      <p:sp>
        <p:nvSpPr>
          <p:cNvPr id="3" name="object 3"/>
          <p:cNvSpPr/>
          <p:nvPr/>
        </p:nvSpPr>
        <p:spPr>
          <a:xfrm>
            <a:off x="223546" y="1964757"/>
            <a:ext cx="2446487" cy="153812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906395" y="1954148"/>
            <a:ext cx="2762504" cy="197662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851781" y="2246982"/>
            <a:ext cx="2562126" cy="168379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43916" y="3930738"/>
            <a:ext cx="8407247" cy="1976627"/>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535940" y="6182664"/>
            <a:ext cx="275145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entury Schoolbook"/>
                <a:cs typeface="Century Schoolbook"/>
              </a:rPr>
              <a:t>Images courtesy</a:t>
            </a:r>
            <a:r>
              <a:rPr sz="1800" spc="-30" dirty="0">
                <a:latin typeface="Century Schoolbook"/>
                <a:cs typeface="Century Schoolbook"/>
              </a:rPr>
              <a:t> </a:t>
            </a:r>
            <a:r>
              <a:rPr sz="1800" spc="-5" dirty="0">
                <a:latin typeface="Century Schoolbook"/>
                <a:cs typeface="Century Schoolbook"/>
              </a:rPr>
              <a:t>ttrak.org</a:t>
            </a:r>
            <a:endParaRPr sz="1800">
              <a:latin typeface="Century Schoolbook"/>
              <a:cs typeface="Century Schoolboo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4565015" cy="482600"/>
          </a:xfrm>
          <a:prstGeom prst="rect">
            <a:avLst/>
          </a:prstGeom>
        </p:spPr>
        <p:txBody>
          <a:bodyPr vert="horz" wrap="square" lIns="0" tIns="12700" rIns="0" bIns="0" rtlCol="0">
            <a:spAutoFit/>
          </a:bodyPr>
          <a:lstStyle/>
          <a:p>
            <a:pPr marL="12700">
              <a:lnSpc>
                <a:spcPct val="100000"/>
              </a:lnSpc>
              <a:spcBef>
                <a:spcPts val="100"/>
              </a:spcBef>
            </a:pPr>
            <a:r>
              <a:rPr sz="3000" spc="-5" dirty="0"/>
              <a:t>E</a:t>
            </a:r>
            <a:r>
              <a:rPr spc="-5" dirty="0"/>
              <a:t>XAMPLE </a:t>
            </a:r>
            <a:r>
              <a:rPr sz="3000" spc="-5" dirty="0"/>
              <a:t>L</a:t>
            </a:r>
            <a:r>
              <a:rPr spc="-5" dirty="0"/>
              <a:t>AYOUT</a:t>
            </a:r>
            <a:r>
              <a:rPr spc="254" dirty="0"/>
              <a:t> </a:t>
            </a:r>
            <a:r>
              <a:rPr sz="3000" spc="-5" dirty="0"/>
              <a:t>S</a:t>
            </a:r>
            <a:r>
              <a:rPr spc="-5" dirty="0"/>
              <a:t>HAPES</a:t>
            </a:r>
            <a:endParaRPr sz="3000"/>
          </a:p>
        </p:txBody>
      </p:sp>
      <p:sp>
        <p:nvSpPr>
          <p:cNvPr id="3" name="object 3"/>
          <p:cNvSpPr/>
          <p:nvPr/>
        </p:nvSpPr>
        <p:spPr>
          <a:xfrm>
            <a:off x="482542" y="1856817"/>
            <a:ext cx="1904641" cy="124416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139473" y="1783799"/>
            <a:ext cx="2267917" cy="124473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927128" y="1710367"/>
            <a:ext cx="2525064" cy="146333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3329178"/>
            <a:ext cx="3051048" cy="209219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051048" y="3622087"/>
            <a:ext cx="2634462" cy="146454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754115" y="3329178"/>
            <a:ext cx="3051047" cy="2092198"/>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535940" y="6367373"/>
            <a:ext cx="275145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entury Schoolbook"/>
                <a:cs typeface="Century Schoolbook"/>
              </a:rPr>
              <a:t>Images courtesy</a:t>
            </a:r>
            <a:r>
              <a:rPr sz="1800" spc="-30" dirty="0">
                <a:latin typeface="Century Schoolbook"/>
                <a:cs typeface="Century Schoolbook"/>
              </a:rPr>
              <a:t> </a:t>
            </a:r>
            <a:r>
              <a:rPr sz="1800" spc="-5" dirty="0">
                <a:latin typeface="Century Schoolbook"/>
                <a:cs typeface="Century Schoolbook"/>
              </a:rPr>
              <a:t>ttrak.org</a:t>
            </a:r>
            <a:endParaRPr sz="1800">
              <a:latin typeface="Century Schoolbook"/>
              <a:cs typeface="Century Schoolboo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0570" y="896239"/>
            <a:ext cx="5976620" cy="482600"/>
          </a:xfrm>
          <a:prstGeom prst="rect">
            <a:avLst/>
          </a:prstGeom>
        </p:spPr>
        <p:txBody>
          <a:bodyPr vert="horz" wrap="square" lIns="0" tIns="12700" rIns="0" bIns="0" rtlCol="0">
            <a:spAutoFit/>
          </a:bodyPr>
          <a:lstStyle/>
          <a:p>
            <a:pPr marL="12700">
              <a:lnSpc>
                <a:spcPct val="100000"/>
              </a:lnSpc>
              <a:spcBef>
                <a:spcPts val="100"/>
              </a:spcBef>
            </a:pPr>
            <a:r>
              <a:rPr sz="3000" spc="-5" dirty="0"/>
              <a:t>E</a:t>
            </a:r>
            <a:r>
              <a:rPr spc="-5" dirty="0"/>
              <a:t>XAMPLE </a:t>
            </a:r>
            <a:r>
              <a:rPr sz="3000" spc="-5" dirty="0"/>
              <a:t>S</a:t>
            </a:r>
            <a:r>
              <a:rPr spc="-5" dirty="0"/>
              <a:t>HOW </a:t>
            </a:r>
            <a:r>
              <a:rPr sz="3000" spc="-5" dirty="0"/>
              <a:t>L</a:t>
            </a:r>
            <a:r>
              <a:rPr spc="-5" dirty="0"/>
              <a:t>AYOUT</a:t>
            </a:r>
            <a:r>
              <a:rPr spc="425" dirty="0"/>
              <a:t> </a:t>
            </a:r>
            <a:r>
              <a:rPr sz="3000" spc="-5" dirty="0"/>
              <a:t>D</a:t>
            </a:r>
            <a:r>
              <a:rPr spc="-5" dirty="0"/>
              <a:t>IAGRAM</a:t>
            </a:r>
            <a:endParaRPr sz="3000"/>
          </a:p>
        </p:txBody>
      </p:sp>
      <p:sp>
        <p:nvSpPr>
          <p:cNvPr id="3" name="object 3"/>
          <p:cNvSpPr/>
          <p:nvPr/>
        </p:nvSpPr>
        <p:spPr>
          <a:xfrm>
            <a:off x="251459" y="1664207"/>
            <a:ext cx="8266176" cy="455371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212291" y="3477895"/>
            <a:ext cx="4131310" cy="1946275"/>
          </a:xfrm>
          <a:prstGeom prst="rect">
            <a:avLst/>
          </a:prstGeom>
        </p:spPr>
        <p:txBody>
          <a:bodyPr vert="horz" wrap="square" lIns="0" tIns="12700" rIns="0" bIns="0" rtlCol="0">
            <a:spAutoFit/>
          </a:bodyPr>
          <a:lstStyle/>
          <a:p>
            <a:pPr marL="12700" marR="1323975">
              <a:lnSpc>
                <a:spcPct val="100000"/>
              </a:lnSpc>
              <a:spcBef>
                <a:spcPts val="100"/>
              </a:spcBef>
            </a:pPr>
            <a:r>
              <a:rPr sz="1800" dirty="0">
                <a:latin typeface="Century Schoolbook"/>
                <a:cs typeface="Century Schoolbook"/>
              </a:rPr>
              <a:t>Northern </a:t>
            </a:r>
            <a:r>
              <a:rPr sz="1800" spc="-5" dirty="0">
                <a:latin typeface="Century Schoolbook"/>
                <a:cs typeface="Century Schoolbook"/>
              </a:rPr>
              <a:t>VA </a:t>
            </a:r>
            <a:r>
              <a:rPr sz="1800" dirty="0">
                <a:latin typeface="Century Schoolbook"/>
                <a:cs typeface="Century Schoolbook"/>
              </a:rPr>
              <a:t>N-Trak</a:t>
            </a:r>
            <a:r>
              <a:rPr sz="1800" spc="-120" dirty="0">
                <a:latin typeface="Century Schoolbook"/>
                <a:cs typeface="Century Schoolbook"/>
              </a:rPr>
              <a:t> </a:t>
            </a:r>
            <a:r>
              <a:rPr sz="1800" spc="-5" dirty="0">
                <a:latin typeface="Century Schoolbook"/>
                <a:cs typeface="Century Schoolbook"/>
              </a:rPr>
              <a:t>Club  Bunker Hill </a:t>
            </a:r>
            <a:r>
              <a:rPr sz="1800" dirty="0">
                <a:latin typeface="Century Schoolbook"/>
                <a:cs typeface="Century Schoolbook"/>
              </a:rPr>
              <a:t>Train </a:t>
            </a:r>
            <a:r>
              <a:rPr sz="1800" spc="-5" dirty="0">
                <a:latin typeface="Century Schoolbook"/>
                <a:cs typeface="Century Schoolbook"/>
              </a:rPr>
              <a:t>Show  October </a:t>
            </a:r>
            <a:r>
              <a:rPr sz="1800" spc="-10" dirty="0">
                <a:latin typeface="Century Schoolbook"/>
                <a:cs typeface="Century Schoolbook"/>
              </a:rPr>
              <a:t>10,</a:t>
            </a:r>
            <a:r>
              <a:rPr sz="1800" spc="-20" dirty="0">
                <a:latin typeface="Century Schoolbook"/>
                <a:cs typeface="Century Schoolbook"/>
              </a:rPr>
              <a:t> </a:t>
            </a:r>
            <a:r>
              <a:rPr sz="1800" spc="-10" dirty="0">
                <a:latin typeface="Century Schoolbook"/>
                <a:cs typeface="Century Schoolbook"/>
              </a:rPr>
              <a:t>2015</a:t>
            </a:r>
            <a:endParaRPr sz="1800">
              <a:latin typeface="Century Schoolbook"/>
              <a:cs typeface="Century Schoolbook"/>
            </a:endParaRPr>
          </a:p>
          <a:p>
            <a:pPr>
              <a:lnSpc>
                <a:spcPct val="100000"/>
              </a:lnSpc>
              <a:spcBef>
                <a:spcPts val="55"/>
              </a:spcBef>
            </a:pPr>
            <a:endParaRPr sz="1750">
              <a:latin typeface="Century Schoolbook"/>
              <a:cs typeface="Century Schoolbook"/>
            </a:endParaRPr>
          </a:p>
          <a:p>
            <a:pPr marL="12700">
              <a:lnSpc>
                <a:spcPct val="100000"/>
              </a:lnSpc>
            </a:pPr>
            <a:r>
              <a:rPr sz="1800" spc="-5" dirty="0">
                <a:latin typeface="Century Schoolbook"/>
                <a:cs typeface="Century Schoolbook"/>
              </a:rPr>
              <a:t>Drawing by Steve</a:t>
            </a:r>
            <a:r>
              <a:rPr sz="1800" spc="-45" dirty="0">
                <a:latin typeface="Century Schoolbook"/>
                <a:cs typeface="Century Schoolbook"/>
              </a:rPr>
              <a:t> </a:t>
            </a:r>
            <a:r>
              <a:rPr sz="1800" spc="-5" dirty="0">
                <a:latin typeface="Century Schoolbook"/>
                <a:cs typeface="Century Schoolbook"/>
              </a:rPr>
              <a:t>J.</a:t>
            </a:r>
            <a:endParaRPr sz="1800">
              <a:latin typeface="Century Schoolbook"/>
              <a:cs typeface="Century Schoolbook"/>
            </a:endParaRPr>
          </a:p>
          <a:p>
            <a:pPr>
              <a:lnSpc>
                <a:spcPct val="100000"/>
              </a:lnSpc>
              <a:spcBef>
                <a:spcPts val="55"/>
              </a:spcBef>
            </a:pPr>
            <a:endParaRPr sz="1750">
              <a:latin typeface="Century Schoolbook"/>
              <a:cs typeface="Century Schoolbook"/>
            </a:endParaRPr>
          </a:p>
          <a:p>
            <a:pPr marL="12700">
              <a:lnSpc>
                <a:spcPct val="100000"/>
              </a:lnSpc>
              <a:spcBef>
                <a:spcPts val="5"/>
              </a:spcBef>
            </a:pPr>
            <a:r>
              <a:rPr sz="1800" spc="-5" dirty="0">
                <a:latin typeface="Century Schoolbook"/>
                <a:cs typeface="Century Schoolbook"/>
              </a:rPr>
              <a:t>Color </a:t>
            </a:r>
            <a:r>
              <a:rPr sz="1800" dirty="0">
                <a:latin typeface="Century Schoolbook"/>
                <a:cs typeface="Century Schoolbook"/>
              </a:rPr>
              <a:t>code </a:t>
            </a:r>
            <a:r>
              <a:rPr sz="1800" spc="-5" dirty="0">
                <a:latin typeface="Century Schoolbook"/>
                <a:cs typeface="Century Schoolbook"/>
              </a:rPr>
              <a:t>indicates module</a:t>
            </a:r>
            <a:r>
              <a:rPr sz="1800" spc="-45" dirty="0">
                <a:latin typeface="Century Schoolbook"/>
                <a:cs typeface="Century Schoolbook"/>
              </a:rPr>
              <a:t> </a:t>
            </a:r>
            <a:r>
              <a:rPr sz="1800" dirty="0">
                <a:latin typeface="Century Schoolbook"/>
                <a:cs typeface="Century Schoolbook"/>
              </a:rPr>
              <a:t>ownership</a:t>
            </a:r>
            <a:endParaRPr sz="1800">
              <a:latin typeface="Century Schoolbook"/>
              <a:cs typeface="Century Schoolbook"/>
            </a:endParaRPr>
          </a:p>
        </p:txBody>
      </p:sp>
      <p:sp>
        <p:nvSpPr>
          <p:cNvPr id="5" name="object 5"/>
          <p:cNvSpPr txBox="1"/>
          <p:nvPr/>
        </p:nvSpPr>
        <p:spPr>
          <a:xfrm>
            <a:off x="740155" y="6291783"/>
            <a:ext cx="672147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entury Schoolbook"/>
                <a:cs typeface="Century Schoolbook"/>
                <a:hlinkClick r:id="rId3"/>
              </a:rPr>
              <a:t>http://ttrak.wikidot.com/northern-virginia-ntrak-t-trak-division</a:t>
            </a:r>
            <a:endParaRPr sz="1800">
              <a:latin typeface="Century Schoolbook"/>
              <a:cs typeface="Century Schoolboo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896239"/>
            <a:ext cx="3966845" cy="482600"/>
          </a:xfrm>
          <a:prstGeom prst="rect">
            <a:avLst/>
          </a:prstGeom>
        </p:spPr>
        <p:txBody>
          <a:bodyPr vert="horz" wrap="square" lIns="0" tIns="12700" rIns="0" bIns="0" rtlCol="0">
            <a:spAutoFit/>
          </a:bodyPr>
          <a:lstStyle/>
          <a:p>
            <a:pPr marL="12700">
              <a:lnSpc>
                <a:spcPct val="100000"/>
              </a:lnSpc>
              <a:spcBef>
                <a:spcPts val="100"/>
              </a:spcBef>
            </a:pPr>
            <a:r>
              <a:rPr sz="3000" spc="-5" dirty="0"/>
              <a:t>B</a:t>
            </a:r>
            <a:r>
              <a:rPr spc="-5" dirty="0"/>
              <a:t>ASE </a:t>
            </a:r>
            <a:r>
              <a:rPr sz="3000" dirty="0"/>
              <a:t>M</a:t>
            </a:r>
            <a:r>
              <a:rPr dirty="0"/>
              <a:t>ODULE</a:t>
            </a:r>
            <a:r>
              <a:rPr spc="250" dirty="0"/>
              <a:t> </a:t>
            </a:r>
            <a:r>
              <a:rPr sz="3000" spc="-5" dirty="0"/>
              <a:t>D</a:t>
            </a:r>
            <a:r>
              <a:rPr spc="-5" dirty="0"/>
              <a:t>ESIGN</a:t>
            </a:r>
            <a:endParaRPr sz="3000"/>
          </a:p>
        </p:txBody>
      </p:sp>
      <p:sp>
        <p:nvSpPr>
          <p:cNvPr id="3" name="object 3"/>
          <p:cNvSpPr/>
          <p:nvPr/>
        </p:nvSpPr>
        <p:spPr>
          <a:xfrm>
            <a:off x="1188756" y="1751509"/>
            <a:ext cx="5980571" cy="455520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276603" y="6366764"/>
            <a:ext cx="230822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entury Schoolbook"/>
                <a:cs typeface="Century Schoolbook"/>
              </a:rPr>
              <a:t>Drawing </a:t>
            </a:r>
            <a:r>
              <a:rPr sz="1200" spc="-5" dirty="0">
                <a:latin typeface="Century Schoolbook"/>
                <a:cs typeface="Century Schoolbook"/>
              </a:rPr>
              <a:t>from</a:t>
            </a:r>
            <a:r>
              <a:rPr sz="1200" spc="-35" dirty="0">
                <a:latin typeface="Century Schoolbook"/>
                <a:cs typeface="Century Schoolbook"/>
              </a:rPr>
              <a:t> </a:t>
            </a:r>
            <a:r>
              <a:rPr sz="1200" spc="-5" dirty="0">
                <a:latin typeface="Century Schoolbook"/>
                <a:cs typeface="Century Schoolbook"/>
              </a:rPr>
              <a:t>ttrak.wikidot.com</a:t>
            </a:r>
            <a:endParaRPr sz="1200">
              <a:latin typeface="Century Schoolbook"/>
              <a:cs typeface="Century Schoolbook"/>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TotalTime>
  <Words>1247</Words>
  <Application>Microsoft Office PowerPoint</Application>
  <PresentationFormat>On-screen Show (4:3)</PresentationFormat>
  <Paragraphs>220</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Calibri</vt:lpstr>
      <vt:lpstr>Century Schoolbook</vt:lpstr>
      <vt:lpstr>Times New Roman</vt:lpstr>
      <vt:lpstr>Wingdings</vt:lpstr>
      <vt:lpstr>Wingdings 2</vt:lpstr>
      <vt:lpstr>Office Theme</vt:lpstr>
      <vt:lpstr>PowerPoint Presentation</vt:lpstr>
      <vt:lpstr>AGENDA</vt:lpstr>
      <vt:lpstr>WHAT IS T-TRAK?</vt:lpstr>
      <vt:lpstr>BENEFITS OF T-TRAK</vt:lpstr>
      <vt:lpstr>EXAMPLE LAYOUT</vt:lpstr>
      <vt:lpstr>DIFFERENT TYPES OF MODULES</vt:lpstr>
      <vt:lpstr>EXAMPLE LAYOUT SHAPES</vt:lpstr>
      <vt:lpstr>EXAMPLE SHOW LAYOUT DIAGRAM</vt:lpstr>
      <vt:lpstr>BASE MODULE DESIGN</vt:lpstr>
      <vt:lpstr>CONSTRUCTION OPTIONS</vt:lpstr>
      <vt:lpstr>MODULE SIZE STANDARDS</vt:lpstr>
      <vt:lpstr>Recommended WinNTrak Standards</vt:lpstr>
      <vt:lpstr>TRACK STANDARDS</vt:lpstr>
      <vt:lpstr>Double TRACK STANDARDS</vt:lpstr>
      <vt:lpstr>ELECTRICAL</vt:lpstr>
      <vt:lpstr>ELECTRICAL (CONT’D)</vt:lpstr>
      <vt:lpstr>ELECTRICAL (CONT’D)</vt:lpstr>
      <vt:lpstr>Recommended Feeder Wiring Harness at Module</vt:lpstr>
      <vt:lpstr>VARIATIONS</vt:lpstr>
      <vt:lpstr>OTHER SCALES – NOT JUST N</vt:lpstr>
      <vt:lpstr>SINGLE MODULE: “DOG PARK”</vt:lpstr>
      <vt:lpstr>DOUBLE MODULE: “INDUSTRIAL AREA”</vt:lpstr>
      <vt:lpstr>CORNER MODULE: “EQUESTRIAN CORNER”</vt:lpstr>
      <vt:lpstr>TRIPLE JUNCTION MODULE</vt:lpstr>
      <vt:lpstr>EXAMPLE YARD MODULE</vt:lpstr>
      <vt:lpstr>PHOTO GALLERY</vt:lpstr>
      <vt:lpstr>PHOTO GALLERY</vt:lpstr>
      <vt:lpstr>PHOTO GALLERY</vt:lpstr>
      <vt:lpstr>PHOTO GALLERY</vt:lpstr>
      <vt:lpstr>VIDEO: WORLD RECORD T-TRAK</vt:lpstr>
      <vt:lpstr>QUESTIONS?</vt:lpstr>
      <vt:lpstr>LINKS AND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T-TRAK – mini modules!</dc:title>
  <dc:creator>Mark Underwood</dc:creator>
  <cp:lastModifiedBy>Marc Pelletier</cp:lastModifiedBy>
  <cp:revision>13</cp:revision>
  <dcterms:created xsi:type="dcterms:W3CDTF">2019-12-31T14:47:42Z</dcterms:created>
  <dcterms:modified xsi:type="dcterms:W3CDTF">2020-01-02T03:04:14Z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2016-03-09T00:00:00Z</vt:filetime>
  </property>
  <property fmtid="{D5CDD505-2E9C-101B-9397-08002B2CF9AE}" pid="3" name="Creator">
    <vt:lpwstr>Microsoft® Office PowerPoint® 2007</vt:lpwstr>
  </property>
  <property fmtid="{D5CDD505-2E9C-101B-9397-08002B2CF9AE}" pid="4" name="LastSaved">
    <vt:filetime>2019-12-31T00:00:00Z</vt:filetime>
  </property>
</Properties>
</file>