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63" r:id="rId4"/>
    <p:sldId id="267" r:id="rId5"/>
    <p:sldId id="259" r:id="rId6"/>
    <p:sldId id="260" r:id="rId7"/>
    <p:sldId id="262" r:id="rId8"/>
    <p:sldId id="26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9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3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2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6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3352-01A4-4C67-AEC8-B867F5C91B2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C467-4445-4780-B297-E90B5288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11" y="0"/>
            <a:ext cx="5296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2020-2022 NHAEOP Executive Board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algn="ctr"/>
            <a:r>
              <a:rPr lang="en-US" dirty="0" smtClean="0"/>
              <a:t>Deborah Brown, President – SAU 301</a:t>
            </a:r>
          </a:p>
          <a:p>
            <a:pPr algn="ctr"/>
            <a:r>
              <a:rPr lang="en-US" dirty="0" smtClean="0"/>
              <a:t>Gretchen Roussin-Drost, President-Elect – SAU 54</a:t>
            </a:r>
          </a:p>
          <a:p>
            <a:pPr algn="ctr"/>
            <a:r>
              <a:rPr lang="en-US" dirty="0" smtClean="0"/>
              <a:t>Patti Kallander, Vice-President – SAU 34</a:t>
            </a:r>
          </a:p>
          <a:p>
            <a:pPr algn="ctr"/>
            <a:r>
              <a:rPr lang="en-US" dirty="0" smtClean="0"/>
              <a:t>Lisa Moody, Treasurer - Dept. of Education</a:t>
            </a:r>
          </a:p>
          <a:p>
            <a:pPr algn="ctr"/>
            <a:r>
              <a:rPr lang="en-US" dirty="0" smtClean="0"/>
              <a:t>Peggy Blaine, Secretary – SAU 60</a:t>
            </a:r>
          </a:p>
          <a:p>
            <a:pPr algn="ctr"/>
            <a:r>
              <a:rPr lang="en-US" dirty="0" smtClean="0"/>
              <a:t>Deborah Tuite, Member-at-Large – SAU 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07" y="4929447"/>
            <a:ext cx="216066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Meeting: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Approval of Minutes of May 6, 2021</a:t>
            </a:r>
          </a:p>
          <a:p>
            <a:r>
              <a:rPr lang="en-US" dirty="0" smtClean="0"/>
              <a:t>Acceptance of Treasurer’s Report</a:t>
            </a:r>
          </a:p>
          <a:p>
            <a:r>
              <a:rPr lang="en-US" dirty="0" smtClean="0"/>
              <a:t>New Business:</a:t>
            </a:r>
          </a:p>
          <a:p>
            <a:pPr lvl="1"/>
            <a:r>
              <a:rPr lang="en-US" b="1" dirty="0"/>
              <a:t>70</a:t>
            </a:r>
            <a:r>
              <a:rPr lang="en-US" b="1" baseline="30000" dirty="0"/>
              <a:t>th</a:t>
            </a:r>
            <a:r>
              <a:rPr lang="en-US" b="1" dirty="0"/>
              <a:t> Annual NHAEOP Edith E. Hammond Conference May 4-6, 2022, North Conway Grand Hotel, Conway, NH </a:t>
            </a:r>
            <a:r>
              <a:rPr lang="en-US" dirty="0"/>
              <a:t>~ theme to be determined</a:t>
            </a:r>
          </a:p>
          <a:p>
            <a:pPr lvl="1"/>
            <a:r>
              <a:rPr lang="en-US" dirty="0"/>
              <a:t>Executive Board Elections</a:t>
            </a:r>
          </a:p>
          <a:p>
            <a:pPr lvl="1"/>
            <a:r>
              <a:rPr lang="en-US" dirty="0"/>
              <a:t>NHAEOP Membership</a:t>
            </a:r>
          </a:p>
          <a:p>
            <a:pPr lvl="1"/>
            <a:r>
              <a:rPr lang="en-US" dirty="0"/>
              <a:t>Committee Membership</a:t>
            </a:r>
          </a:p>
          <a:p>
            <a:pPr lvl="1"/>
            <a:r>
              <a:rPr lang="en-US" dirty="0"/>
              <a:t>Fall Meeting Attendance Raffle – 2022 Conference Package (valued at $436)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8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7515" r="8954" b="9212"/>
          <a:stretch/>
        </p:blipFill>
        <p:spPr>
          <a:xfrm>
            <a:off x="1900845" y="-8638"/>
            <a:ext cx="5337386" cy="68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46" y="157941"/>
            <a:ext cx="1005231" cy="7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8242" r="2993" b="27031"/>
          <a:stretch/>
        </p:blipFill>
        <p:spPr>
          <a:xfrm>
            <a:off x="1468582" y="423948"/>
            <a:ext cx="6891968" cy="6093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50804"/>
            <a:ext cx="1180409" cy="8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POLAR PANDAMONIUM • A Loser at Raff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" y="3275386"/>
            <a:ext cx="3333750" cy="2790825"/>
          </a:xfrm>
          <a:prstGeom prst="rect">
            <a:avLst/>
          </a:prstGeom>
        </p:spPr>
      </p:pic>
      <p:pic>
        <p:nvPicPr>
          <p:cNvPr id="3" name="Picture 2" descr="Deseos &amp; Dedales: The &lt;strong&gt;winner&lt;/strong&gt; is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3067568"/>
            <a:ext cx="3333750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891" y="4081550"/>
            <a:ext cx="390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4893" y="407721"/>
            <a:ext cx="536170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opperplate Gothic Bold" panose="020E0705020206020404" pitchFamily="34" charset="0"/>
              </a:rPr>
              <a:t>NHAEOP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opperplate Gothic Bold" panose="020E0705020206020404" pitchFamily="34" charset="0"/>
              </a:rPr>
              <a:t>Edith </a:t>
            </a:r>
            <a:r>
              <a:rPr lang="en-US" sz="2400" dirty="0">
                <a:latin typeface="Copperplate Gothic Bold" panose="020E0705020206020404" pitchFamily="34" charset="0"/>
              </a:rPr>
              <a:t>E. Hammond Conference </a:t>
            </a:r>
            <a:r>
              <a:rPr lang="en-US" sz="2400" dirty="0" smtClean="0">
                <a:latin typeface="Copperplate Gothic Bold" panose="020E0705020206020404" pitchFamily="34" charset="0"/>
              </a:rPr>
              <a:t>Package</a:t>
            </a:r>
          </a:p>
          <a:p>
            <a:pPr algn="ctr">
              <a:spcAft>
                <a:spcPts val="600"/>
              </a:spcAft>
            </a:pPr>
            <a:r>
              <a:rPr lang="en-US" sz="1400" i="1" dirty="0" smtClean="0"/>
              <a:t>(valued at $436.00)</a:t>
            </a:r>
            <a:endParaRPr lang="en-US" sz="1400" i="1" dirty="0"/>
          </a:p>
          <a:p>
            <a:pPr algn="ctr">
              <a:spcAft>
                <a:spcPts val="600"/>
              </a:spcAft>
            </a:pPr>
            <a:r>
              <a:rPr lang="en-US" b="1" dirty="0"/>
              <a:t>May 4-6, </a:t>
            </a:r>
            <a:r>
              <a:rPr lang="en-US" b="1" dirty="0" smtClean="0"/>
              <a:t>2022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North </a:t>
            </a:r>
            <a:r>
              <a:rPr lang="en-US" dirty="0"/>
              <a:t>Conway Grand Hotel, North Conway, 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507361"/>
            <a:ext cx="2834640" cy="20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7" y="702390"/>
            <a:ext cx="4552641" cy="455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45" y="5428212"/>
            <a:ext cx="8470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Baskerville Old Face" panose="02020602080505020303" pitchFamily="18" charset="0"/>
              </a:rPr>
              <a:t>For attending the 2021 NHAEOP Fall Business Meeting. Enjoy the rest of your evening!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695" y="404518"/>
            <a:ext cx="335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Adjournment:</a:t>
            </a:r>
          </a:p>
        </p:txBody>
      </p:sp>
    </p:spTree>
    <p:extLst>
      <p:ext uri="{BB962C8B-B14F-4D97-AF65-F5344CB8AC3E}">
        <p14:creationId xmlns:p14="http://schemas.microsoft.com/office/powerpoint/2010/main" val="10514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157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2020-2022 NHAEOP Executive Board</vt:lpstr>
      <vt:lpstr>Business Meeting: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Brown</dc:creator>
  <cp:lastModifiedBy>Deb Brown</cp:lastModifiedBy>
  <cp:revision>18</cp:revision>
  <cp:lastPrinted>2021-10-28T19:25:07Z</cp:lastPrinted>
  <dcterms:created xsi:type="dcterms:W3CDTF">2021-10-27T12:17:45Z</dcterms:created>
  <dcterms:modified xsi:type="dcterms:W3CDTF">2021-10-28T19:25:10Z</dcterms:modified>
</cp:coreProperties>
</file>