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57" r:id="rId6"/>
    <p:sldId id="260" r:id="rId7"/>
    <p:sldId id="258" r:id="rId8"/>
    <p:sldId id="264" r:id="rId9"/>
    <p:sldId id="280" r:id="rId10"/>
    <p:sldId id="261" r:id="rId11"/>
    <p:sldId id="272" r:id="rId12"/>
    <p:sldId id="271" r:id="rId13"/>
    <p:sldId id="279" r:id="rId14"/>
    <p:sldId id="285" r:id="rId15"/>
    <p:sldId id="288" r:id="rId16"/>
    <p:sldId id="284" r:id="rId17"/>
    <p:sldId id="286" r:id="rId18"/>
    <p:sldId id="273" r:id="rId19"/>
    <p:sldId id="275" r:id="rId20"/>
    <p:sldId id="281" r:id="rId21"/>
    <p:sldId id="283"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Ottman" initials="TO" lastIdx="2" clrIdx="0">
    <p:extLst>
      <p:ext uri="{19B8F6BF-5375-455C-9EA6-DF929625EA0E}">
        <p15:presenceInfo xmlns:p15="http://schemas.microsoft.com/office/powerpoint/2012/main" userId="S::teresa.ramsey@ferguson.com::8ffdffd8-660a-46c3-980d-dcf97da3fb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109" d="100"/>
          <a:sy n="109" d="100"/>
        </p:scale>
        <p:origin x="5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72A07-9A7F-45EC-B272-0F61214B9C7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F5CB4B5-BF0B-46E0-82A3-6FBBE8814641}">
      <dgm:prSet phldrT="[Text]" custT="1"/>
      <dgm:spPr/>
      <dgm:t>
        <a:bodyPr/>
        <a:lstStyle/>
        <a:p>
          <a:r>
            <a:rPr lang="en-US" sz="2400" dirty="0"/>
            <a:t>Teresa Ottman </a:t>
          </a:r>
        </a:p>
      </dgm:t>
    </dgm:pt>
    <dgm:pt modelId="{0C10AEF3-2343-408B-9BF6-FEDC385D7996}" type="parTrans" cxnId="{353BE7DA-AC50-4CB3-BFB8-71AEA9C87BEE}">
      <dgm:prSet/>
      <dgm:spPr/>
      <dgm:t>
        <a:bodyPr/>
        <a:lstStyle/>
        <a:p>
          <a:endParaRPr lang="en-US"/>
        </a:p>
      </dgm:t>
    </dgm:pt>
    <dgm:pt modelId="{7C4FADEA-A5F4-4BA4-BFE7-4C466E42E12F}" type="sibTrans" cxnId="{353BE7DA-AC50-4CB3-BFB8-71AEA9C87BEE}">
      <dgm:prSet/>
      <dgm:spPr/>
      <dgm:t>
        <a:bodyPr/>
        <a:lstStyle/>
        <a:p>
          <a:endParaRPr lang="en-US"/>
        </a:p>
      </dgm:t>
    </dgm:pt>
    <dgm:pt modelId="{F4E8E721-2E9B-4BF6-8621-C6F369203D4E}">
      <dgm:prSet phldrT="[Text]"/>
      <dgm:spPr/>
      <dgm:t>
        <a:bodyPr/>
        <a:lstStyle/>
        <a:p>
          <a:pPr rtl="0"/>
          <a:r>
            <a:rPr lang="en-US" dirty="0">
              <a:latin typeface="Calibri Light" panose="020F0302020204030204"/>
            </a:rPr>
            <a:t>Manoel Goncalves</a:t>
          </a:r>
          <a:endParaRPr lang="en-US" dirty="0"/>
        </a:p>
      </dgm:t>
    </dgm:pt>
    <dgm:pt modelId="{0D10BA28-DB27-426C-AE0E-F418E76021FD}" type="parTrans" cxnId="{67FB2A0B-9693-433E-B5C4-FEBF1240E868}">
      <dgm:prSet/>
      <dgm:spPr/>
      <dgm:t>
        <a:bodyPr/>
        <a:lstStyle/>
        <a:p>
          <a:endParaRPr lang="en-US" dirty="0"/>
        </a:p>
      </dgm:t>
    </dgm:pt>
    <dgm:pt modelId="{318C1827-D742-4F87-B9FA-6B2C39234267}" type="sibTrans" cxnId="{67FB2A0B-9693-433E-B5C4-FEBF1240E868}">
      <dgm:prSet/>
      <dgm:spPr/>
      <dgm:t>
        <a:bodyPr/>
        <a:lstStyle/>
        <a:p>
          <a:endParaRPr lang="en-US"/>
        </a:p>
      </dgm:t>
    </dgm:pt>
    <dgm:pt modelId="{1132ED7A-11F0-490C-883F-DB90B017C0CE}">
      <dgm:prSet phldrT="[Text]"/>
      <dgm:spPr/>
      <dgm:t>
        <a:bodyPr/>
        <a:lstStyle/>
        <a:p>
          <a:pPr rtl="0"/>
          <a:r>
            <a:rPr lang="en-US" dirty="0">
              <a:latin typeface="Calibri Light" panose="020F0302020204030204"/>
            </a:rPr>
            <a:t>Christina Schneider</a:t>
          </a:r>
          <a:endParaRPr lang="en-US" dirty="0"/>
        </a:p>
      </dgm:t>
    </dgm:pt>
    <dgm:pt modelId="{9526D1BB-57F8-4F4B-8124-E9DB641BD7AC}" type="parTrans" cxnId="{5AA52DDC-AECF-4067-8657-5FD3FA4A4EC9}">
      <dgm:prSet/>
      <dgm:spPr/>
      <dgm:t>
        <a:bodyPr/>
        <a:lstStyle/>
        <a:p>
          <a:endParaRPr lang="en-US" dirty="0"/>
        </a:p>
      </dgm:t>
    </dgm:pt>
    <dgm:pt modelId="{B01CE93D-559C-4C64-8E36-4DF74F05315A}" type="sibTrans" cxnId="{5AA52DDC-AECF-4067-8657-5FD3FA4A4EC9}">
      <dgm:prSet/>
      <dgm:spPr/>
      <dgm:t>
        <a:bodyPr/>
        <a:lstStyle/>
        <a:p>
          <a:endParaRPr lang="en-US"/>
        </a:p>
      </dgm:t>
    </dgm:pt>
    <dgm:pt modelId="{584DB604-6538-4367-B16E-2D7EC3826E1B}">
      <dgm:prSet phldrT="[Text]"/>
      <dgm:spPr/>
      <dgm:t>
        <a:bodyPr/>
        <a:lstStyle/>
        <a:p>
          <a:pPr rtl="0"/>
          <a:r>
            <a:rPr lang="en-US" dirty="0">
              <a:latin typeface="Calibri Light" panose="020F0302020204030204"/>
            </a:rPr>
            <a:t>Mark Gadley</a:t>
          </a:r>
          <a:endParaRPr lang="en-US" dirty="0"/>
        </a:p>
      </dgm:t>
    </dgm:pt>
    <dgm:pt modelId="{BED8D540-82C2-4278-9A6E-5538DE36E944}" type="parTrans" cxnId="{77A81BCB-0802-4154-93F6-BF0E58677FCC}">
      <dgm:prSet/>
      <dgm:spPr/>
      <dgm:t>
        <a:bodyPr/>
        <a:lstStyle/>
        <a:p>
          <a:endParaRPr lang="en-US" dirty="0"/>
        </a:p>
      </dgm:t>
    </dgm:pt>
    <dgm:pt modelId="{0DDA3125-059B-4E0B-99D0-7505715405A4}" type="sibTrans" cxnId="{77A81BCB-0802-4154-93F6-BF0E58677FCC}">
      <dgm:prSet/>
      <dgm:spPr/>
      <dgm:t>
        <a:bodyPr/>
        <a:lstStyle/>
        <a:p>
          <a:endParaRPr lang="en-US"/>
        </a:p>
      </dgm:t>
    </dgm:pt>
    <dgm:pt modelId="{CD71A282-524F-450F-B965-5BAFA3329E33}" type="pres">
      <dgm:prSet presAssocID="{77E72A07-9A7F-45EC-B272-0F61214B9C7C}" presName="Name0" presStyleCnt="0">
        <dgm:presLayoutVars>
          <dgm:chPref val="1"/>
          <dgm:dir/>
          <dgm:animOne val="branch"/>
          <dgm:animLvl val="lvl"/>
          <dgm:resizeHandles val="exact"/>
        </dgm:presLayoutVars>
      </dgm:prSet>
      <dgm:spPr/>
    </dgm:pt>
    <dgm:pt modelId="{6E7DF451-5375-4829-AECD-F6A24A31B1DD}" type="pres">
      <dgm:prSet presAssocID="{6F5CB4B5-BF0B-46E0-82A3-6FBBE8814641}" presName="root1" presStyleCnt="0"/>
      <dgm:spPr/>
    </dgm:pt>
    <dgm:pt modelId="{BD15BD03-FE4D-4AE3-B807-99F2B9028279}" type="pres">
      <dgm:prSet presAssocID="{6F5CB4B5-BF0B-46E0-82A3-6FBBE8814641}" presName="LevelOneTextNode" presStyleLbl="node0" presStyleIdx="0" presStyleCnt="1" custAng="0" custScaleX="105760" custScaleY="94301" custLinFactX="-186615" custLinFactNeighborX="-200000" custLinFactNeighborY="4201">
        <dgm:presLayoutVars>
          <dgm:chPref val="3"/>
        </dgm:presLayoutVars>
      </dgm:prSet>
      <dgm:spPr/>
    </dgm:pt>
    <dgm:pt modelId="{240EBB2A-971D-44D8-8E5F-195B75B4EF80}" type="pres">
      <dgm:prSet presAssocID="{6F5CB4B5-BF0B-46E0-82A3-6FBBE8814641}" presName="level2hierChild" presStyleCnt="0"/>
      <dgm:spPr/>
    </dgm:pt>
    <dgm:pt modelId="{49614BBF-5CCD-4A46-BCDA-42268842637E}" type="pres">
      <dgm:prSet presAssocID="{0D10BA28-DB27-426C-AE0E-F418E76021FD}" presName="conn2-1" presStyleLbl="parChTrans1D2" presStyleIdx="0" presStyleCnt="3"/>
      <dgm:spPr/>
    </dgm:pt>
    <dgm:pt modelId="{4F5694B2-AC3D-4120-A98A-14983DB10421}" type="pres">
      <dgm:prSet presAssocID="{0D10BA28-DB27-426C-AE0E-F418E76021FD}" presName="connTx" presStyleLbl="parChTrans1D2" presStyleIdx="0" presStyleCnt="3"/>
      <dgm:spPr/>
    </dgm:pt>
    <dgm:pt modelId="{F6089739-5564-4A95-94C7-C3906C8C7EDD}" type="pres">
      <dgm:prSet presAssocID="{F4E8E721-2E9B-4BF6-8621-C6F369203D4E}" presName="root2" presStyleCnt="0"/>
      <dgm:spPr/>
    </dgm:pt>
    <dgm:pt modelId="{85185054-DFF0-4E5D-8021-B0E5DFE8BE2A}" type="pres">
      <dgm:prSet presAssocID="{F4E8E721-2E9B-4BF6-8621-C6F369203D4E}" presName="LevelTwoTextNode" presStyleLbl="node2" presStyleIdx="0" presStyleCnt="3" custLinFactX="-27235" custLinFactNeighborX="-100000" custLinFactNeighborY="-29801">
        <dgm:presLayoutVars>
          <dgm:chPref val="3"/>
        </dgm:presLayoutVars>
      </dgm:prSet>
      <dgm:spPr/>
    </dgm:pt>
    <dgm:pt modelId="{1F1B1C46-2759-430E-81EC-0DE5E991E6D3}" type="pres">
      <dgm:prSet presAssocID="{F4E8E721-2E9B-4BF6-8621-C6F369203D4E}" presName="level3hierChild" presStyleCnt="0"/>
      <dgm:spPr/>
    </dgm:pt>
    <dgm:pt modelId="{F8FD9CFE-3BCF-409A-9492-1D8E5A7A322A}" type="pres">
      <dgm:prSet presAssocID="{9526D1BB-57F8-4F4B-8124-E9DB641BD7AC}" presName="conn2-1" presStyleLbl="parChTrans1D2" presStyleIdx="1" presStyleCnt="3"/>
      <dgm:spPr/>
    </dgm:pt>
    <dgm:pt modelId="{EC461031-0BD7-4668-A878-08FDA1B089F9}" type="pres">
      <dgm:prSet presAssocID="{9526D1BB-57F8-4F4B-8124-E9DB641BD7AC}" presName="connTx" presStyleLbl="parChTrans1D2" presStyleIdx="1" presStyleCnt="3"/>
      <dgm:spPr/>
    </dgm:pt>
    <dgm:pt modelId="{D0C55E6A-60EC-4B2F-8B08-CA83D1FD685A}" type="pres">
      <dgm:prSet presAssocID="{1132ED7A-11F0-490C-883F-DB90B017C0CE}" presName="root2" presStyleCnt="0"/>
      <dgm:spPr/>
    </dgm:pt>
    <dgm:pt modelId="{A2633063-E479-4B6E-A453-F4CE134FDA23}" type="pres">
      <dgm:prSet presAssocID="{1132ED7A-11F0-490C-883F-DB90B017C0CE}" presName="LevelTwoTextNode" presStyleLbl="node2" presStyleIdx="1" presStyleCnt="3" custLinFactX="-28516" custLinFactNeighborX="-100000" custLinFactNeighborY="-40079">
        <dgm:presLayoutVars>
          <dgm:chPref val="3"/>
        </dgm:presLayoutVars>
      </dgm:prSet>
      <dgm:spPr/>
    </dgm:pt>
    <dgm:pt modelId="{6810F3F1-5B2D-46A7-82FD-741FAC827240}" type="pres">
      <dgm:prSet presAssocID="{1132ED7A-11F0-490C-883F-DB90B017C0CE}" presName="level3hierChild" presStyleCnt="0"/>
      <dgm:spPr/>
    </dgm:pt>
    <dgm:pt modelId="{963201C3-131F-43DA-B9CC-DF82860F7C6C}" type="pres">
      <dgm:prSet presAssocID="{BED8D540-82C2-4278-9A6E-5538DE36E944}" presName="conn2-1" presStyleLbl="parChTrans1D2" presStyleIdx="2" presStyleCnt="3"/>
      <dgm:spPr/>
    </dgm:pt>
    <dgm:pt modelId="{1550A31F-706C-4CEC-97CD-38E7CAEB95F8}" type="pres">
      <dgm:prSet presAssocID="{BED8D540-82C2-4278-9A6E-5538DE36E944}" presName="connTx" presStyleLbl="parChTrans1D2" presStyleIdx="2" presStyleCnt="3"/>
      <dgm:spPr/>
    </dgm:pt>
    <dgm:pt modelId="{11DDA687-0EDE-4AD3-BE25-43D65CEEE5B8}" type="pres">
      <dgm:prSet presAssocID="{584DB604-6538-4367-B16E-2D7EC3826E1B}" presName="root2" presStyleCnt="0"/>
      <dgm:spPr/>
    </dgm:pt>
    <dgm:pt modelId="{C014882B-2934-49CA-8231-6E20898779E6}" type="pres">
      <dgm:prSet presAssocID="{584DB604-6538-4367-B16E-2D7EC3826E1B}" presName="LevelTwoTextNode" presStyleLbl="node2" presStyleIdx="2" presStyleCnt="3" custLinFactX="-28333" custLinFactNeighborX="-100000" custLinFactNeighborY="-32831">
        <dgm:presLayoutVars>
          <dgm:chPref val="3"/>
        </dgm:presLayoutVars>
      </dgm:prSet>
      <dgm:spPr/>
    </dgm:pt>
    <dgm:pt modelId="{18511402-8214-445B-8170-D212C81F821F}" type="pres">
      <dgm:prSet presAssocID="{584DB604-6538-4367-B16E-2D7EC3826E1B}" presName="level3hierChild" presStyleCnt="0"/>
      <dgm:spPr/>
    </dgm:pt>
  </dgm:ptLst>
  <dgm:cxnLst>
    <dgm:cxn modelId="{01520800-50BF-48A4-A35F-395B26919FA7}" type="presOf" srcId="{1132ED7A-11F0-490C-883F-DB90B017C0CE}" destId="{A2633063-E479-4B6E-A453-F4CE134FDA23}" srcOrd="0" destOrd="0" presId="urn:microsoft.com/office/officeart/2008/layout/HorizontalMultiLevelHierarchy"/>
    <dgm:cxn modelId="{F0A3040B-4D1F-4113-BA8E-E52F734164A5}" type="presOf" srcId="{0D10BA28-DB27-426C-AE0E-F418E76021FD}" destId="{4F5694B2-AC3D-4120-A98A-14983DB10421}" srcOrd="1" destOrd="0" presId="urn:microsoft.com/office/officeart/2008/layout/HorizontalMultiLevelHierarchy"/>
    <dgm:cxn modelId="{67FB2A0B-9693-433E-B5C4-FEBF1240E868}" srcId="{6F5CB4B5-BF0B-46E0-82A3-6FBBE8814641}" destId="{F4E8E721-2E9B-4BF6-8621-C6F369203D4E}" srcOrd="0" destOrd="0" parTransId="{0D10BA28-DB27-426C-AE0E-F418E76021FD}" sibTransId="{318C1827-D742-4F87-B9FA-6B2C39234267}"/>
    <dgm:cxn modelId="{4B11413E-D9EA-4FED-AC48-BBBDDF956C61}" type="presOf" srcId="{9526D1BB-57F8-4F4B-8124-E9DB641BD7AC}" destId="{F8FD9CFE-3BCF-409A-9492-1D8E5A7A322A}" srcOrd="0" destOrd="0" presId="urn:microsoft.com/office/officeart/2008/layout/HorizontalMultiLevelHierarchy"/>
    <dgm:cxn modelId="{90BAA062-C107-4316-9E5D-C55538F4E920}" type="presOf" srcId="{BED8D540-82C2-4278-9A6E-5538DE36E944}" destId="{963201C3-131F-43DA-B9CC-DF82860F7C6C}" srcOrd="0" destOrd="0" presId="urn:microsoft.com/office/officeart/2008/layout/HorizontalMultiLevelHierarchy"/>
    <dgm:cxn modelId="{74AAA569-D100-4F9D-8BF4-AFE84306AFC9}" type="presOf" srcId="{584DB604-6538-4367-B16E-2D7EC3826E1B}" destId="{C014882B-2934-49CA-8231-6E20898779E6}" srcOrd="0" destOrd="0" presId="urn:microsoft.com/office/officeart/2008/layout/HorizontalMultiLevelHierarchy"/>
    <dgm:cxn modelId="{4513A06B-ACB0-427D-9863-294FD330AB32}" type="presOf" srcId="{77E72A07-9A7F-45EC-B272-0F61214B9C7C}" destId="{CD71A282-524F-450F-B965-5BAFA3329E33}" srcOrd="0" destOrd="0" presId="urn:microsoft.com/office/officeart/2008/layout/HorizontalMultiLevelHierarchy"/>
    <dgm:cxn modelId="{D6E4396F-7DAA-4672-8FCF-E6F9FC86F95E}" type="presOf" srcId="{BED8D540-82C2-4278-9A6E-5538DE36E944}" destId="{1550A31F-706C-4CEC-97CD-38E7CAEB95F8}" srcOrd="1" destOrd="0" presId="urn:microsoft.com/office/officeart/2008/layout/HorizontalMultiLevelHierarchy"/>
    <dgm:cxn modelId="{365F7281-3F9B-4344-ACC7-F99351A006C6}" type="presOf" srcId="{6F5CB4B5-BF0B-46E0-82A3-6FBBE8814641}" destId="{BD15BD03-FE4D-4AE3-B807-99F2B9028279}" srcOrd="0" destOrd="0" presId="urn:microsoft.com/office/officeart/2008/layout/HorizontalMultiLevelHierarchy"/>
    <dgm:cxn modelId="{4CE3F992-D10E-4442-8F86-270665C87C47}" type="presOf" srcId="{0D10BA28-DB27-426C-AE0E-F418E76021FD}" destId="{49614BBF-5CCD-4A46-BCDA-42268842637E}" srcOrd="0" destOrd="0" presId="urn:microsoft.com/office/officeart/2008/layout/HorizontalMultiLevelHierarchy"/>
    <dgm:cxn modelId="{77A81BCB-0802-4154-93F6-BF0E58677FCC}" srcId="{6F5CB4B5-BF0B-46E0-82A3-6FBBE8814641}" destId="{584DB604-6538-4367-B16E-2D7EC3826E1B}" srcOrd="2" destOrd="0" parTransId="{BED8D540-82C2-4278-9A6E-5538DE36E944}" sibTransId="{0DDA3125-059B-4E0B-99D0-7505715405A4}"/>
    <dgm:cxn modelId="{353BE7DA-AC50-4CB3-BFB8-71AEA9C87BEE}" srcId="{77E72A07-9A7F-45EC-B272-0F61214B9C7C}" destId="{6F5CB4B5-BF0B-46E0-82A3-6FBBE8814641}" srcOrd="0" destOrd="0" parTransId="{0C10AEF3-2343-408B-9BF6-FEDC385D7996}" sibTransId="{7C4FADEA-A5F4-4BA4-BFE7-4C466E42E12F}"/>
    <dgm:cxn modelId="{5AA52DDC-AECF-4067-8657-5FD3FA4A4EC9}" srcId="{6F5CB4B5-BF0B-46E0-82A3-6FBBE8814641}" destId="{1132ED7A-11F0-490C-883F-DB90B017C0CE}" srcOrd="1" destOrd="0" parTransId="{9526D1BB-57F8-4F4B-8124-E9DB641BD7AC}" sibTransId="{B01CE93D-559C-4C64-8E36-4DF74F05315A}"/>
    <dgm:cxn modelId="{A28F1CE8-D372-40D9-B2D6-B2048F80F0D9}" type="presOf" srcId="{9526D1BB-57F8-4F4B-8124-E9DB641BD7AC}" destId="{EC461031-0BD7-4668-A878-08FDA1B089F9}" srcOrd="1" destOrd="0" presId="urn:microsoft.com/office/officeart/2008/layout/HorizontalMultiLevelHierarchy"/>
    <dgm:cxn modelId="{81F263EA-46AD-4A1B-B84E-DCAA367AE89F}" type="presOf" srcId="{F4E8E721-2E9B-4BF6-8621-C6F369203D4E}" destId="{85185054-DFF0-4E5D-8021-B0E5DFE8BE2A}" srcOrd="0" destOrd="0" presId="urn:microsoft.com/office/officeart/2008/layout/HorizontalMultiLevelHierarchy"/>
    <dgm:cxn modelId="{F61A33BA-8BF0-48A0-AE72-59771C3C2A3D}" type="presParOf" srcId="{CD71A282-524F-450F-B965-5BAFA3329E33}" destId="{6E7DF451-5375-4829-AECD-F6A24A31B1DD}" srcOrd="0" destOrd="0" presId="urn:microsoft.com/office/officeart/2008/layout/HorizontalMultiLevelHierarchy"/>
    <dgm:cxn modelId="{05797447-861F-4488-B952-F79160500401}" type="presParOf" srcId="{6E7DF451-5375-4829-AECD-F6A24A31B1DD}" destId="{BD15BD03-FE4D-4AE3-B807-99F2B9028279}" srcOrd="0" destOrd="0" presId="urn:microsoft.com/office/officeart/2008/layout/HorizontalMultiLevelHierarchy"/>
    <dgm:cxn modelId="{B14F4650-0203-4D8B-B4A5-B44F7BEBBAAD}" type="presParOf" srcId="{6E7DF451-5375-4829-AECD-F6A24A31B1DD}" destId="{240EBB2A-971D-44D8-8E5F-195B75B4EF80}" srcOrd="1" destOrd="0" presId="urn:microsoft.com/office/officeart/2008/layout/HorizontalMultiLevelHierarchy"/>
    <dgm:cxn modelId="{54882006-266E-44EB-BF3D-AC6F6615EDD0}" type="presParOf" srcId="{240EBB2A-971D-44D8-8E5F-195B75B4EF80}" destId="{49614BBF-5CCD-4A46-BCDA-42268842637E}" srcOrd="0" destOrd="0" presId="urn:microsoft.com/office/officeart/2008/layout/HorizontalMultiLevelHierarchy"/>
    <dgm:cxn modelId="{C8061ACD-4BA8-4532-B9E2-559688E9E716}" type="presParOf" srcId="{49614BBF-5CCD-4A46-BCDA-42268842637E}" destId="{4F5694B2-AC3D-4120-A98A-14983DB10421}" srcOrd="0" destOrd="0" presId="urn:microsoft.com/office/officeart/2008/layout/HorizontalMultiLevelHierarchy"/>
    <dgm:cxn modelId="{828957BC-632F-4558-9585-ED4AECE65454}" type="presParOf" srcId="{240EBB2A-971D-44D8-8E5F-195B75B4EF80}" destId="{F6089739-5564-4A95-94C7-C3906C8C7EDD}" srcOrd="1" destOrd="0" presId="urn:microsoft.com/office/officeart/2008/layout/HorizontalMultiLevelHierarchy"/>
    <dgm:cxn modelId="{7715C083-03F5-45F4-9493-9C9CFAFE9466}" type="presParOf" srcId="{F6089739-5564-4A95-94C7-C3906C8C7EDD}" destId="{85185054-DFF0-4E5D-8021-B0E5DFE8BE2A}" srcOrd="0" destOrd="0" presId="urn:microsoft.com/office/officeart/2008/layout/HorizontalMultiLevelHierarchy"/>
    <dgm:cxn modelId="{7CD62F0A-0B74-4A6F-ADC8-05CB3680C722}" type="presParOf" srcId="{F6089739-5564-4A95-94C7-C3906C8C7EDD}" destId="{1F1B1C46-2759-430E-81EC-0DE5E991E6D3}" srcOrd="1" destOrd="0" presId="urn:microsoft.com/office/officeart/2008/layout/HorizontalMultiLevelHierarchy"/>
    <dgm:cxn modelId="{899DE84C-B5C0-42D6-A13B-DA3484042F46}" type="presParOf" srcId="{240EBB2A-971D-44D8-8E5F-195B75B4EF80}" destId="{F8FD9CFE-3BCF-409A-9492-1D8E5A7A322A}" srcOrd="2" destOrd="0" presId="urn:microsoft.com/office/officeart/2008/layout/HorizontalMultiLevelHierarchy"/>
    <dgm:cxn modelId="{087B4609-E0E9-4115-92C7-F5BDA0BC00B0}" type="presParOf" srcId="{F8FD9CFE-3BCF-409A-9492-1D8E5A7A322A}" destId="{EC461031-0BD7-4668-A878-08FDA1B089F9}" srcOrd="0" destOrd="0" presId="urn:microsoft.com/office/officeart/2008/layout/HorizontalMultiLevelHierarchy"/>
    <dgm:cxn modelId="{73C572E9-2AEE-4003-925E-841CB89CF998}" type="presParOf" srcId="{240EBB2A-971D-44D8-8E5F-195B75B4EF80}" destId="{D0C55E6A-60EC-4B2F-8B08-CA83D1FD685A}" srcOrd="3" destOrd="0" presId="urn:microsoft.com/office/officeart/2008/layout/HorizontalMultiLevelHierarchy"/>
    <dgm:cxn modelId="{33B748A6-3F16-46BA-AA2C-A764DF73F953}" type="presParOf" srcId="{D0C55E6A-60EC-4B2F-8B08-CA83D1FD685A}" destId="{A2633063-E479-4B6E-A453-F4CE134FDA23}" srcOrd="0" destOrd="0" presId="urn:microsoft.com/office/officeart/2008/layout/HorizontalMultiLevelHierarchy"/>
    <dgm:cxn modelId="{33556832-6C48-4651-99A1-464056876473}" type="presParOf" srcId="{D0C55E6A-60EC-4B2F-8B08-CA83D1FD685A}" destId="{6810F3F1-5B2D-46A7-82FD-741FAC827240}" srcOrd="1" destOrd="0" presId="urn:microsoft.com/office/officeart/2008/layout/HorizontalMultiLevelHierarchy"/>
    <dgm:cxn modelId="{836A7ABA-3C5C-4BC9-8FD6-3BFB6915D942}" type="presParOf" srcId="{240EBB2A-971D-44D8-8E5F-195B75B4EF80}" destId="{963201C3-131F-43DA-B9CC-DF82860F7C6C}" srcOrd="4" destOrd="0" presId="urn:microsoft.com/office/officeart/2008/layout/HorizontalMultiLevelHierarchy"/>
    <dgm:cxn modelId="{483F0E92-DCD9-47A7-A90F-D3BFAD757C33}" type="presParOf" srcId="{963201C3-131F-43DA-B9CC-DF82860F7C6C}" destId="{1550A31F-706C-4CEC-97CD-38E7CAEB95F8}" srcOrd="0" destOrd="0" presId="urn:microsoft.com/office/officeart/2008/layout/HorizontalMultiLevelHierarchy"/>
    <dgm:cxn modelId="{65BB8654-9583-419A-AAC0-F8EA7F02EB8C}" type="presParOf" srcId="{240EBB2A-971D-44D8-8E5F-195B75B4EF80}" destId="{11DDA687-0EDE-4AD3-BE25-43D65CEEE5B8}" srcOrd="5" destOrd="0" presId="urn:microsoft.com/office/officeart/2008/layout/HorizontalMultiLevelHierarchy"/>
    <dgm:cxn modelId="{3400E9E8-63E2-4A6A-9D71-D99C2FC02A9E}" type="presParOf" srcId="{11DDA687-0EDE-4AD3-BE25-43D65CEEE5B8}" destId="{C014882B-2934-49CA-8231-6E20898779E6}" srcOrd="0" destOrd="0" presId="urn:microsoft.com/office/officeart/2008/layout/HorizontalMultiLevelHierarchy"/>
    <dgm:cxn modelId="{1B63B7C0-44CC-4673-B335-8132B1C22C88}" type="presParOf" srcId="{11DDA687-0EDE-4AD3-BE25-43D65CEEE5B8}" destId="{18511402-8214-445B-8170-D212C81F82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BB792-31BD-47E9-AE51-BEA7E7BBBB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0DE6E52-7D82-4C7A-9468-C4EB1491BC4D}">
      <dgm:prSet phldrT="[Text]" custT="1"/>
      <dgm:spPr/>
      <dgm:t>
        <a:bodyPr/>
        <a:lstStyle/>
        <a:p>
          <a:pPr algn="ctr" rtl="0"/>
          <a:r>
            <a:rPr lang="en-US" sz="2000" dirty="0">
              <a:latin typeface="Calibri"/>
              <a:cs typeface="Calibri"/>
            </a:rPr>
            <a:t>Teresa Ottman                 President</a:t>
          </a:r>
        </a:p>
      </dgm:t>
    </dgm:pt>
    <dgm:pt modelId="{BC716431-0944-415F-AA9D-BC33EFF2060A}" type="parTrans" cxnId="{D5E5EF28-4840-4A11-9FE1-7B58B2D6A375}">
      <dgm:prSet/>
      <dgm:spPr/>
      <dgm:t>
        <a:bodyPr/>
        <a:lstStyle/>
        <a:p>
          <a:endParaRPr lang="en-US"/>
        </a:p>
      </dgm:t>
    </dgm:pt>
    <dgm:pt modelId="{45AC2571-A0C7-48C3-80A7-99B28751B89D}" type="sibTrans" cxnId="{D5E5EF28-4840-4A11-9FE1-7B58B2D6A375}">
      <dgm:prSet/>
      <dgm:spPr/>
      <dgm:t>
        <a:bodyPr/>
        <a:lstStyle/>
        <a:p>
          <a:endParaRPr lang="en-US"/>
        </a:p>
      </dgm:t>
    </dgm:pt>
    <dgm:pt modelId="{F0542003-C555-4E96-BD47-B354D44B6955}">
      <dgm:prSet phldrT="[Text]"/>
      <dgm:spPr/>
      <dgm:t>
        <a:bodyPr/>
        <a:lstStyle/>
        <a:p>
          <a:r>
            <a:rPr lang="en-US" dirty="0">
              <a:latin typeface="Calibri"/>
              <a:cs typeface="Calibri"/>
            </a:rPr>
            <a:t>Mark Gadley Treasurer</a:t>
          </a:r>
        </a:p>
      </dgm:t>
    </dgm:pt>
    <dgm:pt modelId="{95A2E581-8195-4782-8400-EB9967935458}" type="parTrans" cxnId="{1DC981F8-CD1D-429A-BB90-09C1F9BCA916}">
      <dgm:prSet/>
      <dgm:spPr/>
      <dgm:t>
        <a:bodyPr/>
        <a:lstStyle/>
        <a:p>
          <a:endParaRPr lang="en-US" dirty="0"/>
        </a:p>
      </dgm:t>
    </dgm:pt>
    <dgm:pt modelId="{3B537862-A7D6-4AE2-A980-C8EF1B59B3D5}" type="sibTrans" cxnId="{1DC981F8-CD1D-429A-BB90-09C1F9BCA916}">
      <dgm:prSet/>
      <dgm:spPr/>
      <dgm:t>
        <a:bodyPr/>
        <a:lstStyle/>
        <a:p>
          <a:endParaRPr lang="en-US"/>
        </a:p>
      </dgm:t>
    </dgm:pt>
    <dgm:pt modelId="{C224FBD2-8EF2-42E1-BB40-EFB45B5D9ECF}">
      <dgm:prSet phldrT="[Text]"/>
      <dgm:spPr/>
      <dgm:t>
        <a:bodyPr/>
        <a:lstStyle/>
        <a:p>
          <a:pPr rtl="0"/>
          <a:r>
            <a:rPr lang="en-US" dirty="0">
              <a:latin typeface="Calibri"/>
              <a:cs typeface="Calibri"/>
            </a:rPr>
            <a:t>Manoel Goncalves Vice President</a:t>
          </a:r>
        </a:p>
      </dgm:t>
    </dgm:pt>
    <dgm:pt modelId="{10F72745-0E6F-48C3-84D4-307FB02EEAB6}" type="parTrans" cxnId="{3997716D-4BC5-4550-970B-BE1A481A7B9A}">
      <dgm:prSet/>
      <dgm:spPr/>
      <dgm:t>
        <a:bodyPr/>
        <a:lstStyle/>
        <a:p>
          <a:endParaRPr lang="en-US" dirty="0"/>
        </a:p>
      </dgm:t>
    </dgm:pt>
    <dgm:pt modelId="{096EF696-95BA-4012-9DA3-3E83111C1791}" type="sibTrans" cxnId="{3997716D-4BC5-4550-970B-BE1A481A7B9A}">
      <dgm:prSet/>
      <dgm:spPr/>
      <dgm:t>
        <a:bodyPr/>
        <a:lstStyle/>
        <a:p>
          <a:endParaRPr lang="en-US"/>
        </a:p>
      </dgm:t>
    </dgm:pt>
    <dgm:pt modelId="{7738E207-8C6A-44FB-91FB-2975FB4A68BF}">
      <dgm:prSet phldrT="[Text]"/>
      <dgm:spPr/>
      <dgm:t>
        <a:bodyPr/>
        <a:lstStyle/>
        <a:p>
          <a:pPr rtl="0"/>
          <a:r>
            <a:rPr lang="en-US" dirty="0">
              <a:latin typeface="Calibri"/>
              <a:cs typeface="Calibri"/>
            </a:rPr>
            <a:t>Christina Schneider Secretary</a:t>
          </a:r>
        </a:p>
      </dgm:t>
    </dgm:pt>
    <dgm:pt modelId="{D29628DE-A15A-4732-B4EF-E4EF13565CEB}" type="parTrans" cxnId="{0877F994-9340-4F97-96AD-EFBA25D98BE9}">
      <dgm:prSet/>
      <dgm:spPr/>
      <dgm:t>
        <a:bodyPr/>
        <a:lstStyle/>
        <a:p>
          <a:endParaRPr lang="en-US" dirty="0"/>
        </a:p>
      </dgm:t>
    </dgm:pt>
    <dgm:pt modelId="{61DE8DC8-5719-4CB7-8556-C3C1B184B90B}" type="sibTrans" cxnId="{0877F994-9340-4F97-96AD-EFBA25D98BE9}">
      <dgm:prSet/>
      <dgm:spPr/>
      <dgm:t>
        <a:bodyPr/>
        <a:lstStyle/>
        <a:p>
          <a:endParaRPr lang="en-US"/>
        </a:p>
      </dgm:t>
    </dgm:pt>
    <dgm:pt modelId="{33929710-A3EF-4AF3-AB04-92EA1368BE7E}">
      <dgm:prSet phldr="0"/>
      <dgm:spPr/>
      <dgm:t>
        <a:bodyPr/>
        <a:lstStyle/>
        <a:p>
          <a:pPr rtl="0"/>
          <a:r>
            <a:rPr lang="en-US" dirty="0">
              <a:latin typeface="Calibri"/>
              <a:cs typeface="Calibri"/>
            </a:rPr>
            <a:t>  Russ Jones Member at Large</a:t>
          </a:r>
        </a:p>
      </dgm:t>
    </dgm:pt>
    <dgm:pt modelId="{62575073-F81C-4A00-BA95-3EB1362BE744}" type="parTrans" cxnId="{9251C9DA-EB06-4455-AA79-D915692AC66E}">
      <dgm:prSet/>
      <dgm:spPr/>
      <dgm:t>
        <a:bodyPr/>
        <a:lstStyle/>
        <a:p>
          <a:endParaRPr lang="en-US"/>
        </a:p>
      </dgm:t>
    </dgm:pt>
    <dgm:pt modelId="{91CC7A49-D42C-4C94-93A2-1021F186C12F}" type="sibTrans" cxnId="{9251C9DA-EB06-4455-AA79-D915692AC66E}">
      <dgm:prSet/>
      <dgm:spPr/>
    </dgm:pt>
    <dgm:pt modelId="{C99AE523-02FA-47A9-95A2-45D1050B784A}" type="pres">
      <dgm:prSet presAssocID="{D93BB792-31BD-47E9-AE51-BEA7E7BBBB88}" presName="diagram" presStyleCnt="0">
        <dgm:presLayoutVars>
          <dgm:chPref val="1"/>
          <dgm:dir/>
          <dgm:animOne val="branch"/>
          <dgm:animLvl val="lvl"/>
          <dgm:resizeHandles val="exact"/>
        </dgm:presLayoutVars>
      </dgm:prSet>
      <dgm:spPr/>
    </dgm:pt>
    <dgm:pt modelId="{FEAAE5B4-9DB9-48CC-B5CD-1D7554575C90}" type="pres">
      <dgm:prSet presAssocID="{B0DE6E52-7D82-4C7A-9468-C4EB1491BC4D}" presName="root1" presStyleCnt="0"/>
      <dgm:spPr/>
    </dgm:pt>
    <dgm:pt modelId="{53D25F89-FC24-4E9C-8B2A-22689290B8F5}" type="pres">
      <dgm:prSet presAssocID="{B0DE6E52-7D82-4C7A-9468-C4EB1491BC4D}" presName="LevelOneTextNode" presStyleLbl="node0" presStyleIdx="0" presStyleCnt="1" custScaleY="148027">
        <dgm:presLayoutVars>
          <dgm:chPref val="3"/>
        </dgm:presLayoutVars>
      </dgm:prSet>
      <dgm:spPr/>
    </dgm:pt>
    <dgm:pt modelId="{7269CA96-45E9-44CD-B5CD-10CC15CB6B70}" type="pres">
      <dgm:prSet presAssocID="{B0DE6E52-7D82-4C7A-9468-C4EB1491BC4D}" presName="level2hierChild" presStyleCnt="0"/>
      <dgm:spPr/>
    </dgm:pt>
    <dgm:pt modelId="{B58FA0F9-8C9E-49D2-B330-3E91FC1A5F32}" type="pres">
      <dgm:prSet presAssocID="{95A2E581-8195-4782-8400-EB9967935458}" presName="conn2-1" presStyleLbl="parChTrans1D2" presStyleIdx="0" presStyleCnt="4"/>
      <dgm:spPr/>
    </dgm:pt>
    <dgm:pt modelId="{968FD322-0FA5-444E-ACE7-9EF0141AB853}" type="pres">
      <dgm:prSet presAssocID="{95A2E581-8195-4782-8400-EB9967935458}" presName="connTx" presStyleLbl="parChTrans1D2" presStyleIdx="0" presStyleCnt="4"/>
      <dgm:spPr/>
    </dgm:pt>
    <dgm:pt modelId="{090353D7-66B5-4A23-89F6-4EB4B264551B}" type="pres">
      <dgm:prSet presAssocID="{F0542003-C555-4E96-BD47-B354D44B6955}" presName="root2" presStyleCnt="0"/>
      <dgm:spPr/>
    </dgm:pt>
    <dgm:pt modelId="{85703275-FD77-49A5-A140-6618F9895A60}" type="pres">
      <dgm:prSet presAssocID="{F0542003-C555-4E96-BD47-B354D44B6955}" presName="LevelTwoTextNode" presStyleLbl="node2" presStyleIdx="0" presStyleCnt="4" custLinFactY="17213" custLinFactNeighborX="1784" custLinFactNeighborY="100000">
        <dgm:presLayoutVars>
          <dgm:chPref val="3"/>
        </dgm:presLayoutVars>
      </dgm:prSet>
      <dgm:spPr/>
    </dgm:pt>
    <dgm:pt modelId="{ECA7FF04-8263-4CDC-A1A9-C116A174A948}" type="pres">
      <dgm:prSet presAssocID="{F0542003-C555-4E96-BD47-B354D44B6955}" presName="level3hierChild" presStyleCnt="0"/>
      <dgm:spPr/>
    </dgm:pt>
    <dgm:pt modelId="{F3CAEB76-7A22-4F56-9324-5460469C282D}" type="pres">
      <dgm:prSet presAssocID="{10F72745-0E6F-48C3-84D4-307FB02EEAB6}" presName="conn2-1" presStyleLbl="parChTrans1D2" presStyleIdx="1" presStyleCnt="4"/>
      <dgm:spPr/>
    </dgm:pt>
    <dgm:pt modelId="{B876F1D1-7185-4CBC-9F64-77A03DCEF0E5}" type="pres">
      <dgm:prSet presAssocID="{10F72745-0E6F-48C3-84D4-307FB02EEAB6}" presName="connTx" presStyleLbl="parChTrans1D2" presStyleIdx="1" presStyleCnt="4"/>
      <dgm:spPr/>
    </dgm:pt>
    <dgm:pt modelId="{183E89FF-6776-48AE-8F98-B5DC4969D845}" type="pres">
      <dgm:prSet presAssocID="{C224FBD2-8EF2-42E1-BB40-EFB45B5D9ECF}" presName="root2" presStyleCnt="0"/>
      <dgm:spPr/>
    </dgm:pt>
    <dgm:pt modelId="{22507F58-6435-4B3B-80F2-9BBE8BAE50F3}" type="pres">
      <dgm:prSet presAssocID="{C224FBD2-8EF2-42E1-BB40-EFB45B5D9ECF}" presName="LevelTwoTextNode" presStyleLbl="node2" presStyleIdx="1" presStyleCnt="4" custLinFactY="-1019" custLinFactNeighborX="-2229" custLinFactNeighborY="-100000">
        <dgm:presLayoutVars>
          <dgm:chPref val="3"/>
        </dgm:presLayoutVars>
      </dgm:prSet>
      <dgm:spPr/>
    </dgm:pt>
    <dgm:pt modelId="{A3AD7ED1-DCA7-4D60-8280-9B9DDC4FCE15}" type="pres">
      <dgm:prSet presAssocID="{C224FBD2-8EF2-42E1-BB40-EFB45B5D9ECF}" presName="level3hierChild" presStyleCnt="0"/>
      <dgm:spPr/>
    </dgm:pt>
    <dgm:pt modelId="{F1A41609-2661-4446-A4F3-FB8CDC1A99F1}" type="pres">
      <dgm:prSet presAssocID="{D29628DE-A15A-4732-B4EF-E4EF13565CEB}" presName="conn2-1" presStyleLbl="parChTrans1D2" presStyleIdx="2" presStyleCnt="4"/>
      <dgm:spPr/>
    </dgm:pt>
    <dgm:pt modelId="{08DF5543-090D-4C12-99D2-0A394A6758E5}" type="pres">
      <dgm:prSet presAssocID="{D29628DE-A15A-4732-B4EF-E4EF13565CEB}" presName="connTx" presStyleLbl="parChTrans1D2" presStyleIdx="2" presStyleCnt="4"/>
      <dgm:spPr/>
    </dgm:pt>
    <dgm:pt modelId="{E0B97767-EE4E-4615-8068-63AC702A7F84}" type="pres">
      <dgm:prSet presAssocID="{7738E207-8C6A-44FB-91FB-2975FB4A68BF}" presName="root2" presStyleCnt="0"/>
      <dgm:spPr/>
    </dgm:pt>
    <dgm:pt modelId="{D06CA3C6-C4DA-4010-AF73-47B835622395}" type="pres">
      <dgm:prSet presAssocID="{7738E207-8C6A-44FB-91FB-2975FB4A68BF}" presName="LevelTwoTextNode" presStyleLbl="node2" presStyleIdx="2" presStyleCnt="4">
        <dgm:presLayoutVars>
          <dgm:chPref val="3"/>
        </dgm:presLayoutVars>
      </dgm:prSet>
      <dgm:spPr/>
    </dgm:pt>
    <dgm:pt modelId="{A5ED2052-D58E-4FAB-9B42-AF2D98EA43FF}" type="pres">
      <dgm:prSet presAssocID="{7738E207-8C6A-44FB-91FB-2975FB4A68BF}" presName="level3hierChild" presStyleCnt="0"/>
      <dgm:spPr/>
    </dgm:pt>
    <dgm:pt modelId="{7EFB4083-1610-4346-B975-086B13DE15BF}" type="pres">
      <dgm:prSet presAssocID="{62575073-F81C-4A00-BA95-3EB1362BE744}" presName="conn2-1" presStyleLbl="parChTrans1D2" presStyleIdx="3" presStyleCnt="4"/>
      <dgm:spPr/>
    </dgm:pt>
    <dgm:pt modelId="{EEC9784B-5571-41BC-B231-41F9035DBBAC}" type="pres">
      <dgm:prSet presAssocID="{62575073-F81C-4A00-BA95-3EB1362BE744}" presName="connTx" presStyleLbl="parChTrans1D2" presStyleIdx="3" presStyleCnt="4"/>
      <dgm:spPr/>
    </dgm:pt>
    <dgm:pt modelId="{5F3BA94A-3AC7-4807-8089-4AABEB38A4B1}" type="pres">
      <dgm:prSet presAssocID="{33929710-A3EF-4AF3-AB04-92EA1368BE7E}" presName="root2" presStyleCnt="0"/>
      <dgm:spPr/>
    </dgm:pt>
    <dgm:pt modelId="{B93015A7-D118-42AD-9C3E-FF45C9A82130}" type="pres">
      <dgm:prSet presAssocID="{33929710-A3EF-4AF3-AB04-92EA1368BE7E}" presName="LevelTwoTextNode" presStyleLbl="node2" presStyleIdx="3" presStyleCnt="4">
        <dgm:presLayoutVars>
          <dgm:chPref val="3"/>
        </dgm:presLayoutVars>
      </dgm:prSet>
      <dgm:spPr/>
    </dgm:pt>
    <dgm:pt modelId="{19ACC2A6-2BAA-4DDD-9E3B-19B4FACC9A57}" type="pres">
      <dgm:prSet presAssocID="{33929710-A3EF-4AF3-AB04-92EA1368BE7E}" presName="level3hierChild" presStyleCnt="0"/>
      <dgm:spPr/>
    </dgm:pt>
  </dgm:ptLst>
  <dgm:cxnLst>
    <dgm:cxn modelId="{4B5E9708-1DC1-4449-8397-B21FC29F4AC9}" type="presOf" srcId="{D93BB792-31BD-47E9-AE51-BEA7E7BBBB88}" destId="{C99AE523-02FA-47A9-95A2-45D1050B784A}" srcOrd="0" destOrd="0" presId="urn:microsoft.com/office/officeart/2005/8/layout/hierarchy2"/>
    <dgm:cxn modelId="{4CB3141B-88B7-47F7-9C86-E8A61C86F458}" type="presOf" srcId="{B0DE6E52-7D82-4C7A-9468-C4EB1491BC4D}" destId="{53D25F89-FC24-4E9C-8B2A-22689290B8F5}" srcOrd="0" destOrd="0" presId="urn:microsoft.com/office/officeart/2005/8/layout/hierarchy2"/>
    <dgm:cxn modelId="{D5E5EF28-4840-4A11-9FE1-7B58B2D6A375}" srcId="{D93BB792-31BD-47E9-AE51-BEA7E7BBBB88}" destId="{B0DE6E52-7D82-4C7A-9468-C4EB1491BC4D}" srcOrd="0" destOrd="0" parTransId="{BC716431-0944-415F-AA9D-BC33EFF2060A}" sibTransId="{45AC2571-A0C7-48C3-80A7-99B28751B89D}"/>
    <dgm:cxn modelId="{395FA129-9D96-4FC4-B3C4-E44F58441883}" type="presOf" srcId="{F0542003-C555-4E96-BD47-B354D44B6955}" destId="{85703275-FD77-49A5-A140-6618F9895A60}" srcOrd="0" destOrd="0" presId="urn:microsoft.com/office/officeart/2005/8/layout/hierarchy2"/>
    <dgm:cxn modelId="{55004D3E-93D2-45B1-B6CC-0B83562D4A16}" type="presOf" srcId="{C224FBD2-8EF2-42E1-BB40-EFB45B5D9ECF}" destId="{22507F58-6435-4B3B-80F2-9BBE8BAE50F3}" srcOrd="0" destOrd="0" presId="urn:microsoft.com/office/officeart/2005/8/layout/hierarchy2"/>
    <dgm:cxn modelId="{3997716D-4BC5-4550-970B-BE1A481A7B9A}" srcId="{B0DE6E52-7D82-4C7A-9468-C4EB1491BC4D}" destId="{C224FBD2-8EF2-42E1-BB40-EFB45B5D9ECF}" srcOrd="1" destOrd="0" parTransId="{10F72745-0E6F-48C3-84D4-307FB02EEAB6}" sibTransId="{096EF696-95BA-4012-9DA3-3E83111C1791}"/>
    <dgm:cxn modelId="{42489551-7F30-4E99-A5B9-8E141B710E93}" type="presOf" srcId="{62575073-F81C-4A00-BA95-3EB1362BE744}" destId="{EEC9784B-5571-41BC-B231-41F9035DBBAC}" srcOrd="1" destOrd="0" presId="urn:microsoft.com/office/officeart/2005/8/layout/hierarchy2"/>
    <dgm:cxn modelId="{3EBC8453-8CD2-406B-BB34-BF84C323DBDB}" type="presOf" srcId="{D29628DE-A15A-4732-B4EF-E4EF13565CEB}" destId="{08DF5543-090D-4C12-99D2-0A394A6758E5}" srcOrd="1" destOrd="0" presId="urn:microsoft.com/office/officeart/2005/8/layout/hierarchy2"/>
    <dgm:cxn modelId="{471B6C77-21F7-4170-8462-6D78013F473A}" type="presOf" srcId="{10F72745-0E6F-48C3-84D4-307FB02EEAB6}" destId="{B876F1D1-7185-4CBC-9F64-77A03DCEF0E5}" srcOrd="1" destOrd="0" presId="urn:microsoft.com/office/officeart/2005/8/layout/hierarchy2"/>
    <dgm:cxn modelId="{F7B39879-52BA-4D6C-84A2-AC2065FF1C72}" type="presOf" srcId="{33929710-A3EF-4AF3-AB04-92EA1368BE7E}" destId="{B93015A7-D118-42AD-9C3E-FF45C9A82130}" srcOrd="0" destOrd="0" presId="urn:microsoft.com/office/officeart/2005/8/layout/hierarchy2"/>
    <dgm:cxn modelId="{F186D980-F350-407C-A988-75764115B537}" type="presOf" srcId="{62575073-F81C-4A00-BA95-3EB1362BE744}" destId="{7EFB4083-1610-4346-B975-086B13DE15BF}" srcOrd="0" destOrd="0" presId="urn:microsoft.com/office/officeart/2005/8/layout/hierarchy2"/>
    <dgm:cxn modelId="{C826D292-49D4-4B86-AC8F-FD3D08DC7382}" type="presOf" srcId="{95A2E581-8195-4782-8400-EB9967935458}" destId="{B58FA0F9-8C9E-49D2-B330-3E91FC1A5F32}" srcOrd="0" destOrd="0" presId="urn:microsoft.com/office/officeart/2005/8/layout/hierarchy2"/>
    <dgm:cxn modelId="{0877F994-9340-4F97-96AD-EFBA25D98BE9}" srcId="{B0DE6E52-7D82-4C7A-9468-C4EB1491BC4D}" destId="{7738E207-8C6A-44FB-91FB-2975FB4A68BF}" srcOrd="2" destOrd="0" parTransId="{D29628DE-A15A-4732-B4EF-E4EF13565CEB}" sibTransId="{61DE8DC8-5719-4CB7-8556-C3C1B184B90B}"/>
    <dgm:cxn modelId="{3FE0AEC2-EFFF-4176-B5AF-D36538E482EB}" type="presOf" srcId="{95A2E581-8195-4782-8400-EB9967935458}" destId="{968FD322-0FA5-444E-ACE7-9EF0141AB853}" srcOrd="1" destOrd="0" presId="urn:microsoft.com/office/officeart/2005/8/layout/hierarchy2"/>
    <dgm:cxn modelId="{7D70DAC8-C917-4A52-BADE-37FF9AA9FBBC}" type="presOf" srcId="{7738E207-8C6A-44FB-91FB-2975FB4A68BF}" destId="{D06CA3C6-C4DA-4010-AF73-47B835622395}" srcOrd="0" destOrd="0" presId="urn:microsoft.com/office/officeart/2005/8/layout/hierarchy2"/>
    <dgm:cxn modelId="{9251C9DA-EB06-4455-AA79-D915692AC66E}" srcId="{B0DE6E52-7D82-4C7A-9468-C4EB1491BC4D}" destId="{33929710-A3EF-4AF3-AB04-92EA1368BE7E}" srcOrd="3" destOrd="0" parTransId="{62575073-F81C-4A00-BA95-3EB1362BE744}" sibTransId="{91CC7A49-D42C-4C94-93A2-1021F186C12F}"/>
    <dgm:cxn modelId="{BBDADAE4-E017-4795-A6A6-6C961C642837}" type="presOf" srcId="{10F72745-0E6F-48C3-84D4-307FB02EEAB6}" destId="{F3CAEB76-7A22-4F56-9324-5460469C282D}" srcOrd="0" destOrd="0" presId="urn:microsoft.com/office/officeart/2005/8/layout/hierarchy2"/>
    <dgm:cxn modelId="{C0FF3BE5-B5C5-4535-B9FB-11E3B04F787B}" type="presOf" srcId="{D29628DE-A15A-4732-B4EF-E4EF13565CEB}" destId="{F1A41609-2661-4446-A4F3-FB8CDC1A99F1}" srcOrd="0" destOrd="0" presId="urn:microsoft.com/office/officeart/2005/8/layout/hierarchy2"/>
    <dgm:cxn modelId="{1DC981F8-CD1D-429A-BB90-09C1F9BCA916}" srcId="{B0DE6E52-7D82-4C7A-9468-C4EB1491BC4D}" destId="{F0542003-C555-4E96-BD47-B354D44B6955}" srcOrd="0" destOrd="0" parTransId="{95A2E581-8195-4782-8400-EB9967935458}" sibTransId="{3B537862-A7D6-4AE2-A980-C8EF1B59B3D5}"/>
    <dgm:cxn modelId="{6811DDB8-9240-451B-B3D5-7907E27D5B09}" type="presParOf" srcId="{C99AE523-02FA-47A9-95A2-45D1050B784A}" destId="{FEAAE5B4-9DB9-48CC-B5CD-1D7554575C90}" srcOrd="0" destOrd="0" presId="urn:microsoft.com/office/officeart/2005/8/layout/hierarchy2"/>
    <dgm:cxn modelId="{7C17BEC9-E17A-4741-B7C3-EA3DC0136F83}" type="presParOf" srcId="{FEAAE5B4-9DB9-48CC-B5CD-1D7554575C90}" destId="{53D25F89-FC24-4E9C-8B2A-22689290B8F5}" srcOrd="0" destOrd="0" presId="urn:microsoft.com/office/officeart/2005/8/layout/hierarchy2"/>
    <dgm:cxn modelId="{CFA46E96-B5BF-473A-BD2A-7CD4A0C40B66}" type="presParOf" srcId="{FEAAE5B4-9DB9-48CC-B5CD-1D7554575C90}" destId="{7269CA96-45E9-44CD-B5CD-10CC15CB6B70}" srcOrd="1" destOrd="0" presId="urn:microsoft.com/office/officeart/2005/8/layout/hierarchy2"/>
    <dgm:cxn modelId="{4770B125-37FF-4858-8C8A-FA3F53A5DDCD}" type="presParOf" srcId="{7269CA96-45E9-44CD-B5CD-10CC15CB6B70}" destId="{B58FA0F9-8C9E-49D2-B330-3E91FC1A5F32}" srcOrd="0" destOrd="0" presId="urn:microsoft.com/office/officeart/2005/8/layout/hierarchy2"/>
    <dgm:cxn modelId="{B94A4D26-117F-4F51-B810-B41B4BD53ACF}" type="presParOf" srcId="{B58FA0F9-8C9E-49D2-B330-3E91FC1A5F32}" destId="{968FD322-0FA5-444E-ACE7-9EF0141AB853}" srcOrd="0" destOrd="0" presId="urn:microsoft.com/office/officeart/2005/8/layout/hierarchy2"/>
    <dgm:cxn modelId="{D4A6B4DA-1616-45A0-9914-6053CB1C0891}" type="presParOf" srcId="{7269CA96-45E9-44CD-B5CD-10CC15CB6B70}" destId="{090353D7-66B5-4A23-89F6-4EB4B264551B}" srcOrd="1" destOrd="0" presId="urn:microsoft.com/office/officeart/2005/8/layout/hierarchy2"/>
    <dgm:cxn modelId="{EA21E753-E7B0-431C-A0B2-DCF87351E717}" type="presParOf" srcId="{090353D7-66B5-4A23-89F6-4EB4B264551B}" destId="{85703275-FD77-49A5-A140-6618F9895A60}" srcOrd="0" destOrd="0" presId="urn:microsoft.com/office/officeart/2005/8/layout/hierarchy2"/>
    <dgm:cxn modelId="{4DA325D9-5AD1-4D2D-B25E-F258C53C207C}" type="presParOf" srcId="{090353D7-66B5-4A23-89F6-4EB4B264551B}" destId="{ECA7FF04-8263-4CDC-A1A9-C116A174A948}" srcOrd="1" destOrd="0" presId="urn:microsoft.com/office/officeart/2005/8/layout/hierarchy2"/>
    <dgm:cxn modelId="{B7549536-E733-4760-BB85-ABDDAFD1B613}" type="presParOf" srcId="{7269CA96-45E9-44CD-B5CD-10CC15CB6B70}" destId="{F3CAEB76-7A22-4F56-9324-5460469C282D}" srcOrd="2" destOrd="0" presId="urn:microsoft.com/office/officeart/2005/8/layout/hierarchy2"/>
    <dgm:cxn modelId="{67727EF2-A5DB-4484-B70C-406B6DB2F1B7}" type="presParOf" srcId="{F3CAEB76-7A22-4F56-9324-5460469C282D}" destId="{B876F1D1-7185-4CBC-9F64-77A03DCEF0E5}" srcOrd="0" destOrd="0" presId="urn:microsoft.com/office/officeart/2005/8/layout/hierarchy2"/>
    <dgm:cxn modelId="{0D36DDD6-7822-41D6-B5FB-0966946D5275}" type="presParOf" srcId="{7269CA96-45E9-44CD-B5CD-10CC15CB6B70}" destId="{183E89FF-6776-48AE-8F98-B5DC4969D845}" srcOrd="3" destOrd="0" presId="urn:microsoft.com/office/officeart/2005/8/layout/hierarchy2"/>
    <dgm:cxn modelId="{A0DDB054-E985-4D29-A541-5BC0BA85587F}" type="presParOf" srcId="{183E89FF-6776-48AE-8F98-B5DC4969D845}" destId="{22507F58-6435-4B3B-80F2-9BBE8BAE50F3}" srcOrd="0" destOrd="0" presId="urn:microsoft.com/office/officeart/2005/8/layout/hierarchy2"/>
    <dgm:cxn modelId="{89307461-36E3-459D-B0F9-004710377272}" type="presParOf" srcId="{183E89FF-6776-48AE-8F98-B5DC4969D845}" destId="{A3AD7ED1-DCA7-4D60-8280-9B9DDC4FCE15}" srcOrd="1" destOrd="0" presId="urn:microsoft.com/office/officeart/2005/8/layout/hierarchy2"/>
    <dgm:cxn modelId="{06FEDA3D-8191-4B02-8D9B-ACF115C56C7D}" type="presParOf" srcId="{7269CA96-45E9-44CD-B5CD-10CC15CB6B70}" destId="{F1A41609-2661-4446-A4F3-FB8CDC1A99F1}" srcOrd="4" destOrd="0" presId="urn:microsoft.com/office/officeart/2005/8/layout/hierarchy2"/>
    <dgm:cxn modelId="{5B889184-E214-49DB-8AFE-C297A746E80A}" type="presParOf" srcId="{F1A41609-2661-4446-A4F3-FB8CDC1A99F1}" destId="{08DF5543-090D-4C12-99D2-0A394A6758E5}" srcOrd="0" destOrd="0" presId="urn:microsoft.com/office/officeart/2005/8/layout/hierarchy2"/>
    <dgm:cxn modelId="{2FB7382A-25F9-4DC5-939E-9AFECA80B372}" type="presParOf" srcId="{7269CA96-45E9-44CD-B5CD-10CC15CB6B70}" destId="{E0B97767-EE4E-4615-8068-63AC702A7F84}" srcOrd="5" destOrd="0" presId="urn:microsoft.com/office/officeart/2005/8/layout/hierarchy2"/>
    <dgm:cxn modelId="{577E9629-4D7F-46C6-9B37-0AE9A12AAAAD}" type="presParOf" srcId="{E0B97767-EE4E-4615-8068-63AC702A7F84}" destId="{D06CA3C6-C4DA-4010-AF73-47B835622395}" srcOrd="0" destOrd="0" presId="urn:microsoft.com/office/officeart/2005/8/layout/hierarchy2"/>
    <dgm:cxn modelId="{A386F2FE-DDC7-40BD-A021-36CB45BA5456}" type="presParOf" srcId="{E0B97767-EE4E-4615-8068-63AC702A7F84}" destId="{A5ED2052-D58E-4FAB-9B42-AF2D98EA43FF}" srcOrd="1" destOrd="0" presId="urn:microsoft.com/office/officeart/2005/8/layout/hierarchy2"/>
    <dgm:cxn modelId="{E34FC1C1-319B-44A8-A292-19489802177B}" type="presParOf" srcId="{7269CA96-45E9-44CD-B5CD-10CC15CB6B70}" destId="{7EFB4083-1610-4346-B975-086B13DE15BF}" srcOrd="6" destOrd="0" presId="urn:microsoft.com/office/officeart/2005/8/layout/hierarchy2"/>
    <dgm:cxn modelId="{FCB00D80-EEAF-44EA-981B-BD81F8382C6C}" type="presParOf" srcId="{7EFB4083-1610-4346-B975-086B13DE15BF}" destId="{EEC9784B-5571-41BC-B231-41F9035DBBAC}" srcOrd="0" destOrd="0" presId="urn:microsoft.com/office/officeart/2005/8/layout/hierarchy2"/>
    <dgm:cxn modelId="{C38693C5-89FD-4555-AF92-D105782882B2}" type="presParOf" srcId="{7269CA96-45E9-44CD-B5CD-10CC15CB6B70}" destId="{5F3BA94A-3AC7-4807-8089-4AABEB38A4B1}" srcOrd="7" destOrd="0" presId="urn:microsoft.com/office/officeart/2005/8/layout/hierarchy2"/>
    <dgm:cxn modelId="{67122A47-D91F-44AD-BA4D-F87A669247BD}" type="presParOf" srcId="{5F3BA94A-3AC7-4807-8089-4AABEB38A4B1}" destId="{B93015A7-D118-42AD-9C3E-FF45C9A82130}" srcOrd="0" destOrd="0" presId="urn:microsoft.com/office/officeart/2005/8/layout/hierarchy2"/>
    <dgm:cxn modelId="{E3E5D01E-B9AB-462E-912B-9738B8AC6C11}" type="presParOf" srcId="{5F3BA94A-3AC7-4807-8089-4AABEB38A4B1}" destId="{19ACC2A6-2BAA-4DDD-9E3B-19B4FACC9A5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AB5A32-AC5C-4A33-B8D6-FE22054E8B7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3B6C0AA-C1E5-4C61-8DD4-F7CAB151B850}">
      <dgm:prSet/>
      <dgm:spPr/>
      <dgm:t>
        <a:bodyPr/>
        <a:lstStyle/>
        <a:p>
          <a:pPr>
            <a:lnSpc>
              <a:spcPct val="100000"/>
            </a:lnSpc>
          </a:pPr>
          <a:r>
            <a:rPr lang="en-US"/>
            <a:t>Lamp and street sign post painted</a:t>
          </a:r>
        </a:p>
      </dgm:t>
    </dgm:pt>
    <dgm:pt modelId="{FB540707-7011-4F59-B091-17E26871F64B}" type="parTrans" cxnId="{EBEFB28D-9CFF-4849-B97F-89373D655BAA}">
      <dgm:prSet/>
      <dgm:spPr/>
      <dgm:t>
        <a:bodyPr/>
        <a:lstStyle/>
        <a:p>
          <a:endParaRPr lang="en-US"/>
        </a:p>
      </dgm:t>
    </dgm:pt>
    <dgm:pt modelId="{41206FAD-B65B-4FE2-9169-346870B2D6B9}" type="sibTrans" cxnId="{EBEFB28D-9CFF-4849-B97F-89373D655BAA}">
      <dgm:prSet/>
      <dgm:spPr/>
      <dgm:t>
        <a:bodyPr/>
        <a:lstStyle/>
        <a:p>
          <a:endParaRPr lang="en-US"/>
        </a:p>
      </dgm:t>
    </dgm:pt>
    <dgm:pt modelId="{3AA9221F-6173-46E4-AB79-4948A33ED357}">
      <dgm:prSet/>
      <dgm:spPr/>
      <dgm:t>
        <a:bodyPr/>
        <a:lstStyle/>
        <a:p>
          <a:pPr>
            <a:lnSpc>
              <a:spcPct val="100000"/>
            </a:lnSpc>
          </a:pPr>
          <a:r>
            <a:rPr lang="en-US"/>
            <a:t>Removal / treatment of diseased trees</a:t>
          </a:r>
        </a:p>
      </dgm:t>
    </dgm:pt>
    <dgm:pt modelId="{9F0A028D-6C78-43D8-AAF4-EC44686F023B}" type="parTrans" cxnId="{67284EB7-AE74-4A09-95FC-3294DA519F3F}">
      <dgm:prSet/>
      <dgm:spPr/>
      <dgm:t>
        <a:bodyPr/>
        <a:lstStyle/>
        <a:p>
          <a:endParaRPr lang="en-US"/>
        </a:p>
      </dgm:t>
    </dgm:pt>
    <dgm:pt modelId="{2F61DB98-F9AF-4086-87C2-821C40319E38}" type="sibTrans" cxnId="{67284EB7-AE74-4A09-95FC-3294DA519F3F}">
      <dgm:prSet/>
      <dgm:spPr/>
      <dgm:t>
        <a:bodyPr/>
        <a:lstStyle/>
        <a:p>
          <a:endParaRPr lang="en-US"/>
        </a:p>
      </dgm:t>
    </dgm:pt>
    <dgm:pt modelId="{B6499304-2BCA-4572-8082-5AE59D77A357}">
      <dgm:prSet/>
      <dgm:spPr/>
      <dgm:t>
        <a:bodyPr/>
        <a:lstStyle/>
        <a:p>
          <a:pPr>
            <a:lnSpc>
              <a:spcPct val="100000"/>
            </a:lnSpc>
          </a:pPr>
          <a:r>
            <a:rPr lang="en-US"/>
            <a:t>Replaced/repaired 3 mailbox kiosks</a:t>
          </a:r>
        </a:p>
      </dgm:t>
    </dgm:pt>
    <dgm:pt modelId="{D4D8D9ED-0F12-485F-96F0-5E5A6822A200}" type="parTrans" cxnId="{C93F22FD-3D69-4125-A4CD-797EF35C602F}">
      <dgm:prSet/>
      <dgm:spPr/>
      <dgm:t>
        <a:bodyPr/>
        <a:lstStyle/>
        <a:p>
          <a:endParaRPr lang="en-US"/>
        </a:p>
      </dgm:t>
    </dgm:pt>
    <dgm:pt modelId="{B9A6E62C-BFAB-4247-91BF-C609F4A661FF}" type="sibTrans" cxnId="{C93F22FD-3D69-4125-A4CD-797EF35C602F}">
      <dgm:prSet/>
      <dgm:spPr/>
      <dgm:t>
        <a:bodyPr/>
        <a:lstStyle/>
        <a:p>
          <a:endParaRPr lang="en-US"/>
        </a:p>
      </dgm:t>
    </dgm:pt>
    <dgm:pt modelId="{C8FF29E4-084D-4922-BEE7-B31A404E792B}">
      <dgm:prSet/>
      <dgm:spPr/>
      <dgm:t>
        <a:bodyPr/>
        <a:lstStyle/>
        <a:p>
          <a:pPr>
            <a:lnSpc>
              <a:spcPct val="100000"/>
            </a:lnSpc>
          </a:pPr>
          <a:r>
            <a:rPr lang="en-US"/>
            <a:t>Road repair</a:t>
          </a:r>
        </a:p>
      </dgm:t>
    </dgm:pt>
    <dgm:pt modelId="{CD9BBEC3-12ED-47E5-92BB-33739BFDBBB2}" type="parTrans" cxnId="{62ABA336-E10D-413B-AA97-F05439DF61E7}">
      <dgm:prSet/>
      <dgm:spPr/>
      <dgm:t>
        <a:bodyPr/>
        <a:lstStyle/>
        <a:p>
          <a:endParaRPr lang="en-US"/>
        </a:p>
      </dgm:t>
    </dgm:pt>
    <dgm:pt modelId="{E8EF539F-9E21-499E-A612-0D1A7A79DDDD}" type="sibTrans" cxnId="{62ABA336-E10D-413B-AA97-F05439DF61E7}">
      <dgm:prSet/>
      <dgm:spPr/>
      <dgm:t>
        <a:bodyPr/>
        <a:lstStyle/>
        <a:p>
          <a:endParaRPr lang="en-US"/>
        </a:p>
      </dgm:t>
    </dgm:pt>
    <dgm:pt modelId="{6C2BF1CA-A225-4C68-BA4B-BD05A9839F4B}" type="pres">
      <dgm:prSet presAssocID="{CAAB5A32-AC5C-4A33-B8D6-FE22054E8B7E}" presName="root" presStyleCnt="0">
        <dgm:presLayoutVars>
          <dgm:dir/>
          <dgm:resizeHandles val="exact"/>
        </dgm:presLayoutVars>
      </dgm:prSet>
      <dgm:spPr/>
    </dgm:pt>
    <dgm:pt modelId="{46D0F1F9-B62B-495B-87BE-BD5893A28A2E}" type="pres">
      <dgm:prSet presAssocID="{F3B6C0AA-C1E5-4C61-8DD4-F7CAB151B850}" presName="compNode" presStyleCnt="0"/>
      <dgm:spPr/>
    </dgm:pt>
    <dgm:pt modelId="{6E8C621A-59EF-4D65-9B11-C9F3EAAA65C2}" type="pres">
      <dgm:prSet presAssocID="{F3B6C0AA-C1E5-4C61-8DD4-F7CAB151B8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reetlight"/>
        </a:ext>
      </dgm:extLst>
    </dgm:pt>
    <dgm:pt modelId="{BD62D75F-9E13-411C-8548-F21677ECFACC}" type="pres">
      <dgm:prSet presAssocID="{F3B6C0AA-C1E5-4C61-8DD4-F7CAB151B850}" presName="spaceRect" presStyleCnt="0"/>
      <dgm:spPr/>
    </dgm:pt>
    <dgm:pt modelId="{7217FEAA-9863-4AA5-BD95-EDBDCE4F9990}" type="pres">
      <dgm:prSet presAssocID="{F3B6C0AA-C1E5-4C61-8DD4-F7CAB151B850}" presName="textRect" presStyleLbl="revTx" presStyleIdx="0" presStyleCnt="4">
        <dgm:presLayoutVars>
          <dgm:chMax val="1"/>
          <dgm:chPref val="1"/>
        </dgm:presLayoutVars>
      </dgm:prSet>
      <dgm:spPr/>
    </dgm:pt>
    <dgm:pt modelId="{DA9204E9-BF1C-4B03-9D58-82A37726C91A}" type="pres">
      <dgm:prSet presAssocID="{41206FAD-B65B-4FE2-9169-346870B2D6B9}" presName="sibTrans" presStyleCnt="0"/>
      <dgm:spPr/>
    </dgm:pt>
    <dgm:pt modelId="{5D4B30CB-04E2-4A63-84B6-58F8BAC20073}" type="pres">
      <dgm:prSet presAssocID="{3AA9221F-6173-46E4-AB79-4948A33ED357}" presName="compNode" presStyleCnt="0"/>
      <dgm:spPr/>
    </dgm:pt>
    <dgm:pt modelId="{928C8CF9-495E-49F3-B822-A47D9694C982}" type="pres">
      <dgm:prSet presAssocID="{3AA9221F-6173-46E4-AB79-4948A33ED3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 tree"/>
        </a:ext>
      </dgm:extLst>
    </dgm:pt>
    <dgm:pt modelId="{2400D229-D607-451E-86F1-D299D32AFF98}" type="pres">
      <dgm:prSet presAssocID="{3AA9221F-6173-46E4-AB79-4948A33ED357}" presName="spaceRect" presStyleCnt="0"/>
      <dgm:spPr/>
    </dgm:pt>
    <dgm:pt modelId="{FF007D82-5BD0-45F2-B13D-4B0E2839FB24}" type="pres">
      <dgm:prSet presAssocID="{3AA9221F-6173-46E4-AB79-4948A33ED357}" presName="textRect" presStyleLbl="revTx" presStyleIdx="1" presStyleCnt="4">
        <dgm:presLayoutVars>
          <dgm:chMax val="1"/>
          <dgm:chPref val="1"/>
        </dgm:presLayoutVars>
      </dgm:prSet>
      <dgm:spPr/>
    </dgm:pt>
    <dgm:pt modelId="{B6809D40-35C1-4AA3-9165-9E6C744D75EF}" type="pres">
      <dgm:prSet presAssocID="{2F61DB98-F9AF-4086-87C2-821C40319E38}" presName="sibTrans" presStyleCnt="0"/>
      <dgm:spPr/>
    </dgm:pt>
    <dgm:pt modelId="{0C199779-EBA8-4B4A-AA6A-65B4C8D11A17}" type="pres">
      <dgm:prSet presAssocID="{B6499304-2BCA-4572-8082-5AE59D77A357}" presName="compNode" presStyleCnt="0"/>
      <dgm:spPr/>
    </dgm:pt>
    <dgm:pt modelId="{A6A040AE-1BF9-4451-8DB4-EA2380EEB710}" type="pres">
      <dgm:prSet presAssocID="{B6499304-2BCA-4572-8082-5AE59D77A3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34284788-D8AC-4467-AA83-1A74E6118608}" type="pres">
      <dgm:prSet presAssocID="{B6499304-2BCA-4572-8082-5AE59D77A357}" presName="spaceRect" presStyleCnt="0"/>
      <dgm:spPr/>
    </dgm:pt>
    <dgm:pt modelId="{1BF2AAAC-85C8-4390-9A09-0F4D84B4781B}" type="pres">
      <dgm:prSet presAssocID="{B6499304-2BCA-4572-8082-5AE59D77A357}" presName="textRect" presStyleLbl="revTx" presStyleIdx="2" presStyleCnt="4">
        <dgm:presLayoutVars>
          <dgm:chMax val="1"/>
          <dgm:chPref val="1"/>
        </dgm:presLayoutVars>
      </dgm:prSet>
      <dgm:spPr/>
    </dgm:pt>
    <dgm:pt modelId="{A300B395-50D3-4035-BE28-29B41D53EBF0}" type="pres">
      <dgm:prSet presAssocID="{B9A6E62C-BFAB-4247-91BF-C609F4A661FF}" presName="sibTrans" presStyleCnt="0"/>
      <dgm:spPr/>
    </dgm:pt>
    <dgm:pt modelId="{14710107-867C-46FC-9725-E52F604226B7}" type="pres">
      <dgm:prSet presAssocID="{C8FF29E4-084D-4922-BEE7-B31A404E792B}" presName="compNode" presStyleCnt="0"/>
      <dgm:spPr/>
    </dgm:pt>
    <dgm:pt modelId="{AC1ECC04-155F-4A68-97BE-5FEF23570E0C}" type="pres">
      <dgm:prSet presAssocID="{C8FF29E4-084D-4922-BEE7-B31A404E79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r"/>
        </a:ext>
      </dgm:extLst>
    </dgm:pt>
    <dgm:pt modelId="{9E9D2A6A-3077-46DD-ABAB-F628FBED7770}" type="pres">
      <dgm:prSet presAssocID="{C8FF29E4-084D-4922-BEE7-B31A404E792B}" presName="spaceRect" presStyleCnt="0"/>
      <dgm:spPr/>
    </dgm:pt>
    <dgm:pt modelId="{46AE0D8B-AEC7-464F-9BCF-476E75B2A6B4}" type="pres">
      <dgm:prSet presAssocID="{C8FF29E4-084D-4922-BEE7-B31A404E792B}" presName="textRect" presStyleLbl="revTx" presStyleIdx="3" presStyleCnt="4">
        <dgm:presLayoutVars>
          <dgm:chMax val="1"/>
          <dgm:chPref val="1"/>
        </dgm:presLayoutVars>
      </dgm:prSet>
      <dgm:spPr/>
    </dgm:pt>
  </dgm:ptLst>
  <dgm:cxnLst>
    <dgm:cxn modelId="{62ABA336-E10D-413B-AA97-F05439DF61E7}" srcId="{CAAB5A32-AC5C-4A33-B8D6-FE22054E8B7E}" destId="{C8FF29E4-084D-4922-BEE7-B31A404E792B}" srcOrd="3" destOrd="0" parTransId="{CD9BBEC3-12ED-47E5-92BB-33739BFDBBB2}" sibTransId="{E8EF539F-9E21-499E-A612-0D1A7A79DDDD}"/>
    <dgm:cxn modelId="{137A5B3B-44A1-4936-AD71-1463BA842F63}" type="presOf" srcId="{C8FF29E4-084D-4922-BEE7-B31A404E792B}" destId="{46AE0D8B-AEC7-464F-9BCF-476E75B2A6B4}" srcOrd="0" destOrd="0" presId="urn:microsoft.com/office/officeart/2018/2/layout/IconLabelList"/>
    <dgm:cxn modelId="{ABFA8366-0DAF-466D-B044-FF3BDE897833}" type="presOf" srcId="{CAAB5A32-AC5C-4A33-B8D6-FE22054E8B7E}" destId="{6C2BF1CA-A225-4C68-BA4B-BD05A9839F4B}" srcOrd="0" destOrd="0" presId="urn:microsoft.com/office/officeart/2018/2/layout/IconLabelList"/>
    <dgm:cxn modelId="{15C9C248-0FD9-454A-9AD7-B9548006AD60}" type="presOf" srcId="{3AA9221F-6173-46E4-AB79-4948A33ED357}" destId="{FF007D82-5BD0-45F2-B13D-4B0E2839FB24}" srcOrd="0" destOrd="0" presId="urn:microsoft.com/office/officeart/2018/2/layout/IconLabelList"/>
    <dgm:cxn modelId="{D654A071-3BE4-4969-9E6E-D3BEA7191156}" type="presOf" srcId="{B6499304-2BCA-4572-8082-5AE59D77A357}" destId="{1BF2AAAC-85C8-4390-9A09-0F4D84B4781B}" srcOrd="0" destOrd="0" presId="urn:microsoft.com/office/officeart/2018/2/layout/IconLabelList"/>
    <dgm:cxn modelId="{F973DE56-702A-46EE-B19C-978A20F3A5C1}" type="presOf" srcId="{F3B6C0AA-C1E5-4C61-8DD4-F7CAB151B850}" destId="{7217FEAA-9863-4AA5-BD95-EDBDCE4F9990}" srcOrd="0" destOrd="0" presId="urn:microsoft.com/office/officeart/2018/2/layout/IconLabelList"/>
    <dgm:cxn modelId="{EBEFB28D-9CFF-4849-B97F-89373D655BAA}" srcId="{CAAB5A32-AC5C-4A33-B8D6-FE22054E8B7E}" destId="{F3B6C0AA-C1E5-4C61-8DD4-F7CAB151B850}" srcOrd="0" destOrd="0" parTransId="{FB540707-7011-4F59-B091-17E26871F64B}" sibTransId="{41206FAD-B65B-4FE2-9169-346870B2D6B9}"/>
    <dgm:cxn modelId="{67284EB7-AE74-4A09-95FC-3294DA519F3F}" srcId="{CAAB5A32-AC5C-4A33-B8D6-FE22054E8B7E}" destId="{3AA9221F-6173-46E4-AB79-4948A33ED357}" srcOrd="1" destOrd="0" parTransId="{9F0A028D-6C78-43D8-AAF4-EC44686F023B}" sibTransId="{2F61DB98-F9AF-4086-87C2-821C40319E38}"/>
    <dgm:cxn modelId="{C93F22FD-3D69-4125-A4CD-797EF35C602F}" srcId="{CAAB5A32-AC5C-4A33-B8D6-FE22054E8B7E}" destId="{B6499304-2BCA-4572-8082-5AE59D77A357}" srcOrd="2" destOrd="0" parTransId="{D4D8D9ED-0F12-485F-96F0-5E5A6822A200}" sibTransId="{B9A6E62C-BFAB-4247-91BF-C609F4A661FF}"/>
    <dgm:cxn modelId="{008DC03B-60CE-4222-A23B-2A90714442CB}" type="presParOf" srcId="{6C2BF1CA-A225-4C68-BA4B-BD05A9839F4B}" destId="{46D0F1F9-B62B-495B-87BE-BD5893A28A2E}" srcOrd="0" destOrd="0" presId="urn:microsoft.com/office/officeart/2018/2/layout/IconLabelList"/>
    <dgm:cxn modelId="{C9B68D8F-6EDA-43EF-A38E-1264A6538680}" type="presParOf" srcId="{46D0F1F9-B62B-495B-87BE-BD5893A28A2E}" destId="{6E8C621A-59EF-4D65-9B11-C9F3EAAA65C2}" srcOrd="0" destOrd="0" presId="urn:microsoft.com/office/officeart/2018/2/layout/IconLabelList"/>
    <dgm:cxn modelId="{6BE3F59A-A1C3-4F67-A760-1AE154F014E0}" type="presParOf" srcId="{46D0F1F9-B62B-495B-87BE-BD5893A28A2E}" destId="{BD62D75F-9E13-411C-8548-F21677ECFACC}" srcOrd="1" destOrd="0" presId="urn:microsoft.com/office/officeart/2018/2/layout/IconLabelList"/>
    <dgm:cxn modelId="{76B23178-5009-4533-84A1-DEBC66F173B9}" type="presParOf" srcId="{46D0F1F9-B62B-495B-87BE-BD5893A28A2E}" destId="{7217FEAA-9863-4AA5-BD95-EDBDCE4F9990}" srcOrd="2" destOrd="0" presId="urn:microsoft.com/office/officeart/2018/2/layout/IconLabelList"/>
    <dgm:cxn modelId="{78CA3CB4-808E-4A2B-96BB-4FA89C20777B}" type="presParOf" srcId="{6C2BF1CA-A225-4C68-BA4B-BD05A9839F4B}" destId="{DA9204E9-BF1C-4B03-9D58-82A37726C91A}" srcOrd="1" destOrd="0" presId="urn:microsoft.com/office/officeart/2018/2/layout/IconLabelList"/>
    <dgm:cxn modelId="{EEF8CD62-84A9-4499-8763-1CA2842071E2}" type="presParOf" srcId="{6C2BF1CA-A225-4C68-BA4B-BD05A9839F4B}" destId="{5D4B30CB-04E2-4A63-84B6-58F8BAC20073}" srcOrd="2" destOrd="0" presId="urn:microsoft.com/office/officeart/2018/2/layout/IconLabelList"/>
    <dgm:cxn modelId="{38B0B7F6-9D1D-4263-9C7F-759D3BB052AD}" type="presParOf" srcId="{5D4B30CB-04E2-4A63-84B6-58F8BAC20073}" destId="{928C8CF9-495E-49F3-B822-A47D9694C982}" srcOrd="0" destOrd="0" presId="urn:microsoft.com/office/officeart/2018/2/layout/IconLabelList"/>
    <dgm:cxn modelId="{7456FE93-CC95-40A6-A84B-17F70FF00DA9}" type="presParOf" srcId="{5D4B30CB-04E2-4A63-84B6-58F8BAC20073}" destId="{2400D229-D607-451E-86F1-D299D32AFF98}" srcOrd="1" destOrd="0" presId="urn:microsoft.com/office/officeart/2018/2/layout/IconLabelList"/>
    <dgm:cxn modelId="{35E848A2-95E1-464B-AC0B-572C63534543}" type="presParOf" srcId="{5D4B30CB-04E2-4A63-84B6-58F8BAC20073}" destId="{FF007D82-5BD0-45F2-B13D-4B0E2839FB24}" srcOrd="2" destOrd="0" presId="urn:microsoft.com/office/officeart/2018/2/layout/IconLabelList"/>
    <dgm:cxn modelId="{3C4EA1D0-0281-4FF5-BE24-97A7A7B57B3F}" type="presParOf" srcId="{6C2BF1CA-A225-4C68-BA4B-BD05A9839F4B}" destId="{B6809D40-35C1-4AA3-9165-9E6C744D75EF}" srcOrd="3" destOrd="0" presId="urn:microsoft.com/office/officeart/2018/2/layout/IconLabelList"/>
    <dgm:cxn modelId="{4F366E18-FDF4-4040-9AB6-403534BDCB5B}" type="presParOf" srcId="{6C2BF1CA-A225-4C68-BA4B-BD05A9839F4B}" destId="{0C199779-EBA8-4B4A-AA6A-65B4C8D11A17}" srcOrd="4" destOrd="0" presId="urn:microsoft.com/office/officeart/2018/2/layout/IconLabelList"/>
    <dgm:cxn modelId="{3285F32D-64C6-4418-BAEC-E19BAA1F86A0}" type="presParOf" srcId="{0C199779-EBA8-4B4A-AA6A-65B4C8D11A17}" destId="{A6A040AE-1BF9-4451-8DB4-EA2380EEB710}" srcOrd="0" destOrd="0" presId="urn:microsoft.com/office/officeart/2018/2/layout/IconLabelList"/>
    <dgm:cxn modelId="{1BF72F74-E3E8-4D10-B6DB-4997F2F8DE9E}" type="presParOf" srcId="{0C199779-EBA8-4B4A-AA6A-65B4C8D11A17}" destId="{34284788-D8AC-4467-AA83-1A74E6118608}" srcOrd="1" destOrd="0" presId="urn:microsoft.com/office/officeart/2018/2/layout/IconLabelList"/>
    <dgm:cxn modelId="{7AD31A8A-616C-4FEB-810E-109C4B1E278A}" type="presParOf" srcId="{0C199779-EBA8-4B4A-AA6A-65B4C8D11A17}" destId="{1BF2AAAC-85C8-4390-9A09-0F4D84B4781B}" srcOrd="2" destOrd="0" presId="urn:microsoft.com/office/officeart/2018/2/layout/IconLabelList"/>
    <dgm:cxn modelId="{6FF89861-F98B-49AC-835F-B63EA677E301}" type="presParOf" srcId="{6C2BF1CA-A225-4C68-BA4B-BD05A9839F4B}" destId="{A300B395-50D3-4035-BE28-29B41D53EBF0}" srcOrd="5" destOrd="0" presId="urn:microsoft.com/office/officeart/2018/2/layout/IconLabelList"/>
    <dgm:cxn modelId="{5842C0AA-5FB0-4BC7-BF48-4B32F8CDA5CA}" type="presParOf" srcId="{6C2BF1CA-A225-4C68-BA4B-BD05A9839F4B}" destId="{14710107-867C-46FC-9725-E52F604226B7}" srcOrd="6" destOrd="0" presId="urn:microsoft.com/office/officeart/2018/2/layout/IconLabelList"/>
    <dgm:cxn modelId="{70510CF7-171A-4F85-9179-B0F3312D9808}" type="presParOf" srcId="{14710107-867C-46FC-9725-E52F604226B7}" destId="{AC1ECC04-155F-4A68-97BE-5FEF23570E0C}" srcOrd="0" destOrd="0" presId="urn:microsoft.com/office/officeart/2018/2/layout/IconLabelList"/>
    <dgm:cxn modelId="{74E5E514-47D9-4C8A-90E2-66B2C7280A2A}" type="presParOf" srcId="{14710107-867C-46FC-9725-E52F604226B7}" destId="{9E9D2A6A-3077-46DD-ABAB-F628FBED7770}" srcOrd="1" destOrd="0" presId="urn:microsoft.com/office/officeart/2018/2/layout/IconLabelList"/>
    <dgm:cxn modelId="{8D7A2164-01D6-4218-AE01-329255636FFD}" type="presParOf" srcId="{14710107-867C-46FC-9725-E52F604226B7}" destId="{46AE0D8B-AEC7-464F-9BCF-476E75B2A6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BA214A-54B9-40D5-8CF6-720A256F6D8E}"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9D1CA713-806B-4C82-9DA6-D42C82D9D141}">
      <dgm:prSet custT="1"/>
      <dgm:spPr>
        <a:solidFill>
          <a:schemeClr val="bg1"/>
        </a:solidFill>
      </dgm:spPr>
      <dgm:t>
        <a:bodyPr/>
        <a:lstStyle/>
        <a:p>
          <a:pPr algn="ctr"/>
          <a:r>
            <a:rPr lang="en-US" sz="4800" dirty="0">
              <a:solidFill>
                <a:schemeClr val="tx1"/>
              </a:solidFill>
            </a:rPr>
            <a:t>To Find On Facebook:</a:t>
          </a:r>
        </a:p>
      </dgm:t>
    </dgm:pt>
    <dgm:pt modelId="{8A6C8C53-0F1E-4AE7-843D-0FFBD18FA03F}" type="parTrans" cxnId="{8F2F80DB-1A47-4553-9570-3BAAAFAE2616}">
      <dgm:prSet/>
      <dgm:spPr/>
      <dgm:t>
        <a:bodyPr/>
        <a:lstStyle/>
        <a:p>
          <a:endParaRPr lang="en-US"/>
        </a:p>
      </dgm:t>
    </dgm:pt>
    <dgm:pt modelId="{0D3E4F19-B84F-4D2F-8FFC-D97FEC2D912B}" type="sibTrans" cxnId="{8F2F80DB-1A47-4553-9570-3BAAAFAE2616}">
      <dgm:prSet/>
      <dgm:spPr/>
      <dgm:t>
        <a:bodyPr/>
        <a:lstStyle/>
        <a:p>
          <a:endParaRPr lang="en-US"/>
        </a:p>
      </dgm:t>
    </dgm:pt>
    <dgm:pt modelId="{DF05B9B4-70CE-418E-8E4D-C8521E9634AB}">
      <dgm:prSet custT="1"/>
      <dgm:spPr>
        <a:solidFill>
          <a:srgbClr val="0070C0"/>
        </a:solidFill>
      </dgm:spPr>
      <dgm:t>
        <a:bodyPr/>
        <a:lstStyle/>
        <a:p>
          <a:pPr algn="ctr"/>
          <a:r>
            <a:rPr lang="en-US" sz="2400" b="1" u="sng" dirty="0"/>
            <a:t>Facebook.com/groups/</a:t>
          </a:r>
          <a:r>
            <a:rPr lang="en-US" sz="2400" b="1" u="sng" dirty="0" err="1"/>
            <a:t>themanorsofclarkston</a:t>
          </a:r>
          <a:r>
            <a:rPr lang="en-US" sz="2400" b="1" u="sng" dirty="0"/>
            <a:t>/</a:t>
          </a:r>
        </a:p>
      </dgm:t>
    </dgm:pt>
    <dgm:pt modelId="{B84679C6-5A27-4010-A861-052A377C648E}" type="parTrans" cxnId="{A1B47C59-DA74-489A-B43B-2FF67EACFB9B}">
      <dgm:prSet/>
      <dgm:spPr/>
      <dgm:t>
        <a:bodyPr/>
        <a:lstStyle/>
        <a:p>
          <a:endParaRPr lang="en-US"/>
        </a:p>
      </dgm:t>
    </dgm:pt>
    <dgm:pt modelId="{8F3F4C6D-7141-4601-A770-9F298108072D}" type="sibTrans" cxnId="{A1B47C59-DA74-489A-B43B-2FF67EACFB9B}">
      <dgm:prSet/>
      <dgm:spPr/>
      <dgm:t>
        <a:bodyPr/>
        <a:lstStyle/>
        <a:p>
          <a:endParaRPr lang="en-US"/>
        </a:p>
      </dgm:t>
    </dgm:pt>
    <dgm:pt modelId="{AF8BC3E3-D8C6-4B07-8E91-9041121047D5}">
      <dgm:prSet/>
      <dgm:spPr/>
      <dgm:t>
        <a:bodyPr/>
        <a:lstStyle/>
        <a:p>
          <a:endParaRPr lang="en-US" dirty="0"/>
        </a:p>
      </dgm:t>
    </dgm:pt>
    <dgm:pt modelId="{C7A5EBA2-3A9D-4A5C-BD6D-E804289E98B5}" type="parTrans" cxnId="{6DE3AD33-6036-433C-B199-3596C285749F}">
      <dgm:prSet/>
      <dgm:spPr/>
      <dgm:t>
        <a:bodyPr/>
        <a:lstStyle/>
        <a:p>
          <a:endParaRPr lang="en-US"/>
        </a:p>
      </dgm:t>
    </dgm:pt>
    <dgm:pt modelId="{13CDB517-62FA-4E9F-B1A9-019C4D48BB06}" type="sibTrans" cxnId="{6DE3AD33-6036-433C-B199-3596C285749F}">
      <dgm:prSet/>
      <dgm:spPr/>
      <dgm:t>
        <a:bodyPr/>
        <a:lstStyle/>
        <a:p>
          <a:endParaRPr lang="en-US"/>
        </a:p>
      </dgm:t>
    </dgm:pt>
    <dgm:pt modelId="{05BC1F9C-8563-4550-980E-494384E1A72B}">
      <dgm:prSet custT="1"/>
      <dgm:spPr>
        <a:solidFill>
          <a:schemeClr val="accent1">
            <a:lumMod val="75000"/>
          </a:schemeClr>
        </a:solidFill>
      </dgm:spPr>
      <dgm:t>
        <a:bodyPr/>
        <a:lstStyle/>
        <a:p>
          <a:pPr algn="ctr"/>
          <a:r>
            <a:rPr lang="en-US" sz="1800" b="1" u="none" dirty="0"/>
            <a:t>Or search:</a:t>
          </a:r>
        </a:p>
        <a:p>
          <a:pPr algn="ctr"/>
          <a:r>
            <a:rPr lang="en-US" sz="2400" b="1" u="sng" dirty="0"/>
            <a:t>The Manors of Clarkston</a:t>
          </a:r>
        </a:p>
      </dgm:t>
    </dgm:pt>
    <dgm:pt modelId="{D542DF4F-111E-4D07-947B-E2A27463DFA4}" type="parTrans" cxnId="{E787A8E9-44EB-4C2A-A51D-BDD4579C80D9}">
      <dgm:prSet/>
      <dgm:spPr/>
      <dgm:t>
        <a:bodyPr/>
        <a:lstStyle/>
        <a:p>
          <a:endParaRPr lang="en-US"/>
        </a:p>
      </dgm:t>
    </dgm:pt>
    <dgm:pt modelId="{4BFFE5FF-843E-40A5-B7CD-FCC7AA1E3AC1}" type="sibTrans" cxnId="{E787A8E9-44EB-4C2A-A51D-BDD4579C80D9}">
      <dgm:prSet/>
      <dgm:spPr/>
      <dgm:t>
        <a:bodyPr/>
        <a:lstStyle/>
        <a:p>
          <a:endParaRPr lang="en-US"/>
        </a:p>
      </dgm:t>
    </dgm:pt>
    <dgm:pt modelId="{666E443B-A3D4-48DA-8FA8-B0830980C859}" type="pres">
      <dgm:prSet presAssocID="{7CBA214A-54B9-40D5-8CF6-720A256F6D8E}" presName="linear" presStyleCnt="0">
        <dgm:presLayoutVars>
          <dgm:animLvl val="lvl"/>
          <dgm:resizeHandles val="exact"/>
        </dgm:presLayoutVars>
      </dgm:prSet>
      <dgm:spPr/>
    </dgm:pt>
    <dgm:pt modelId="{9442EF93-F1A3-47CB-8F6B-39CFC8BD9CDB}" type="pres">
      <dgm:prSet presAssocID="{9D1CA713-806B-4C82-9DA6-D42C82D9D141}" presName="parentText" presStyleLbl="node1" presStyleIdx="0" presStyleCnt="3">
        <dgm:presLayoutVars>
          <dgm:chMax val="0"/>
          <dgm:bulletEnabled val="1"/>
        </dgm:presLayoutVars>
      </dgm:prSet>
      <dgm:spPr/>
    </dgm:pt>
    <dgm:pt modelId="{EEE667E4-EB5B-45E9-9078-3BC2182D0BA8}" type="pres">
      <dgm:prSet presAssocID="{0D3E4F19-B84F-4D2F-8FFC-D97FEC2D912B}" presName="spacer" presStyleCnt="0"/>
      <dgm:spPr/>
    </dgm:pt>
    <dgm:pt modelId="{A010F8D4-3376-4B19-AC9B-AD2772A2696F}" type="pres">
      <dgm:prSet presAssocID="{DF05B9B4-70CE-418E-8E4D-C8521E9634AB}" presName="parentText" presStyleLbl="node1" presStyleIdx="1" presStyleCnt="3">
        <dgm:presLayoutVars>
          <dgm:chMax val="0"/>
          <dgm:bulletEnabled val="1"/>
        </dgm:presLayoutVars>
      </dgm:prSet>
      <dgm:spPr/>
    </dgm:pt>
    <dgm:pt modelId="{D4121572-326B-40CC-B2D9-C8C807287A82}" type="pres">
      <dgm:prSet presAssocID="{DF05B9B4-70CE-418E-8E4D-C8521E9634AB}" presName="childText" presStyleLbl="revTx" presStyleIdx="0" presStyleCnt="1">
        <dgm:presLayoutVars>
          <dgm:bulletEnabled val="1"/>
        </dgm:presLayoutVars>
      </dgm:prSet>
      <dgm:spPr/>
    </dgm:pt>
    <dgm:pt modelId="{3545E4E6-FCFF-4BC3-BCEB-660B523BC8F2}" type="pres">
      <dgm:prSet presAssocID="{05BC1F9C-8563-4550-980E-494384E1A72B}" presName="parentText" presStyleLbl="node1" presStyleIdx="2" presStyleCnt="3" custLinFactNeighborX="501" custLinFactNeighborY="-25312">
        <dgm:presLayoutVars>
          <dgm:chMax val="0"/>
          <dgm:bulletEnabled val="1"/>
        </dgm:presLayoutVars>
      </dgm:prSet>
      <dgm:spPr/>
    </dgm:pt>
  </dgm:ptLst>
  <dgm:cxnLst>
    <dgm:cxn modelId="{BD236F2E-7B15-4EE4-B6DB-A87F8AB9A329}" type="presOf" srcId="{9D1CA713-806B-4C82-9DA6-D42C82D9D141}" destId="{9442EF93-F1A3-47CB-8F6B-39CFC8BD9CDB}" srcOrd="0" destOrd="0" presId="urn:microsoft.com/office/officeart/2005/8/layout/vList2"/>
    <dgm:cxn modelId="{6DE3AD33-6036-433C-B199-3596C285749F}" srcId="{DF05B9B4-70CE-418E-8E4D-C8521E9634AB}" destId="{AF8BC3E3-D8C6-4B07-8E91-9041121047D5}" srcOrd="0" destOrd="0" parTransId="{C7A5EBA2-3A9D-4A5C-BD6D-E804289E98B5}" sibTransId="{13CDB517-62FA-4E9F-B1A9-019C4D48BB06}"/>
    <dgm:cxn modelId="{F8F9E26E-7C77-411F-B3A7-AA5FCE566B6A}" type="presOf" srcId="{7CBA214A-54B9-40D5-8CF6-720A256F6D8E}" destId="{666E443B-A3D4-48DA-8FA8-B0830980C859}" srcOrd="0" destOrd="0" presId="urn:microsoft.com/office/officeart/2005/8/layout/vList2"/>
    <dgm:cxn modelId="{71E24755-1690-4C55-8441-4D54D934A4C6}" type="presOf" srcId="{05BC1F9C-8563-4550-980E-494384E1A72B}" destId="{3545E4E6-FCFF-4BC3-BCEB-660B523BC8F2}" srcOrd="0" destOrd="0" presId="urn:microsoft.com/office/officeart/2005/8/layout/vList2"/>
    <dgm:cxn modelId="{A1B47C59-DA74-489A-B43B-2FF67EACFB9B}" srcId="{7CBA214A-54B9-40D5-8CF6-720A256F6D8E}" destId="{DF05B9B4-70CE-418E-8E4D-C8521E9634AB}" srcOrd="1" destOrd="0" parTransId="{B84679C6-5A27-4010-A861-052A377C648E}" sibTransId="{8F3F4C6D-7141-4601-A770-9F298108072D}"/>
    <dgm:cxn modelId="{1F134B9F-651A-4CF0-B448-B9CF148CF13B}" type="presOf" srcId="{DF05B9B4-70CE-418E-8E4D-C8521E9634AB}" destId="{A010F8D4-3376-4B19-AC9B-AD2772A2696F}" srcOrd="0" destOrd="0" presId="urn:microsoft.com/office/officeart/2005/8/layout/vList2"/>
    <dgm:cxn modelId="{3C63C2BA-1B52-4CD5-9240-9ECF7D75C7DA}" type="presOf" srcId="{AF8BC3E3-D8C6-4B07-8E91-9041121047D5}" destId="{D4121572-326B-40CC-B2D9-C8C807287A82}" srcOrd="0" destOrd="0" presId="urn:microsoft.com/office/officeart/2005/8/layout/vList2"/>
    <dgm:cxn modelId="{8F2F80DB-1A47-4553-9570-3BAAAFAE2616}" srcId="{7CBA214A-54B9-40D5-8CF6-720A256F6D8E}" destId="{9D1CA713-806B-4C82-9DA6-D42C82D9D141}" srcOrd="0" destOrd="0" parTransId="{8A6C8C53-0F1E-4AE7-843D-0FFBD18FA03F}" sibTransId="{0D3E4F19-B84F-4D2F-8FFC-D97FEC2D912B}"/>
    <dgm:cxn modelId="{E787A8E9-44EB-4C2A-A51D-BDD4579C80D9}" srcId="{7CBA214A-54B9-40D5-8CF6-720A256F6D8E}" destId="{05BC1F9C-8563-4550-980E-494384E1A72B}" srcOrd="2" destOrd="0" parTransId="{D542DF4F-111E-4D07-947B-E2A27463DFA4}" sibTransId="{4BFFE5FF-843E-40A5-B7CD-FCC7AA1E3AC1}"/>
    <dgm:cxn modelId="{19AA4D36-A5EB-493A-A662-F9D2A7CFC89F}" type="presParOf" srcId="{666E443B-A3D4-48DA-8FA8-B0830980C859}" destId="{9442EF93-F1A3-47CB-8F6B-39CFC8BD9CDB}" srcOrd="0" destOrd="0" presId="urn:microsoft.com/office/officeart/2005/8/layout/vList2"/>
    <dgm:cxn modelId="{FF813DF8-E251-4421-96FB-5AA808A3E19B}" type="presParOf" srcId="{666E443B-A3D4-48DA-8FA8-B0830980C859}" destId="{EEE667E4-EB5B-45E9-9078-3BC2182D0BA8}" srcOrd="1" destOrd="0" presId="urn:microsoft.com/office/officeart/2005/8/layout/vList2"/>
    <dgm:cxn modelId="{CAECB6A1-5FEA-41EC-97D6-D2AC6E07C821}" type="presParOf" srcId="{666E443B-A3D4-48DA-8FA8-B0830980C859}" destId="{A010F8D4-3376-4B19-AC9B-AD2772A2696F}" srcOrd="2" destOrd="0" presId="urn:microsoft.com/office/officeart/2005/8/layout/vList2"/>
    <dgm:cxn modelId="{F5A7F182-E34A-48A0-B577-1B6ABAF86B68}" type="presParOf" srcId="{666E443B-A3D4-48DA-8FA8-B0830980C859}" destId="{D4121572-326B-40CC-B2D9-C8C807287A82}" srcOrd="3" destOrd="0" presId="urn:microsoft.com/office/officeart/2005/8/layout/vList2"/>
    <dgm:cxn modelId="{7E1B4956-B0F5-4E4C-ACF0-7B632C2502FB}" type="presParOf" srcId="{666E443B-A3D4-48DA-8FA8-B0830980C859}" destId="{3545E4E6-FCFF-4BC3-BCEB-660B523BC8F2}"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24140-B46B-4970-A402-A7BBA02029F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D7A5B88-3FE6-4C56-9080-941C87983184}">
      <dgm:prSet/>
      <dgm:spPr/>
      <dgm:t>
        <a:bodyPr/>
        <a:lstStyle/>
        <a:p>
          <a:pPr>
            <a:lnSpc>
              <a:spcPct val="100000"/>
            </a:lnSpc>
          </a:pPr>
          <a:r>
            <a:rPr lang="en-US"/>
            <a:t>General Q &amp; A</a:t>
          </a:r>
        </a:p>
      </dgm:t>
    </dgm:pt>
    <dgm:pt modelId="{27494466-2F1F-43BF-AFBD-458EF5CD50A1}" type="parTrans" cxnId="{4EF2A5DF-EC15-48FC-9B81-AB67DB1F7D32}">
      <dgm:prSet/>
      <dgm:spPr/>
      <dgm:t>
        <a:bodyPr/>
        <a:lstStyle/>
        <a:p>
          <a:endParaRPr lang="en-US"/>
        </a:p>
      </dgm:t>
    </dgm:pt>
    <dgm:pt modelId="{8FDE1D0F-3D31-465D-9CCF-845BEA513DAB}" type="sibTrans" cxnId="{4EF2A5DF-EC15-48FC-9B81-AB67DB1F7D32}">
      <dgm:prSet/>
      <dgm:spPr/>
      <dgm:t>
        <a:bodyPr/>
        <a:lstStyle/>
        <a:p>
          <a:endParaRPr lang="en-US"/>
        </a:p>
      </dgm:t>
    </dgm:pt>
    <dgm:pt modelId="{F8C38290-C946-4CD9-A886-EBC7C83E249A}">
      <dgm:prSet/>
      <dgm:spPr/>
      <dgm:t>
        <a:bodyPr/>
        <a:lstStyle/>
        <a:p>
          <a:pPr>
            <a:lnSpc>
              <a:spcPct val="100000"/>
            </a:lnSpc>
          </a:pPr>
          <a:r>
            <a:rPr lang="en-US"/>
            <a:t>Adjournment</a:t>
          </a:r>
        </a:p>
      </dgm:t>
    </dgm:pt>
    <dgm:pt modelId="{AD4A8896-AA6F-4E98-B2FD-A19864C4F112}" type="parTrans" cxnId="{F43D28E4-1C07-4ECA-9851-37B5468A164E}">
      <dgm:prSet/>
      <dgm:spPr/>
      <dgm:t>
        <a:bodyPr/>
        <a:lstStyle/>
        <a:p>
          <a:endParaRPr lang="en-US"/>
        </a:p>
      </dgm:t>
    </dgm:pt>
    <dgm:pt modelId="{D086E560-D58C-435A-9DD7-27892D82ADF1}" type="sibTrans" cxnId="{F43D28E4-1C07-4ECA-9851-37B5468A164E}">
      <dgm:prSet/>
      <dgm:spPr/>
      <dgm:t>
        <a:bodyPr/>
        <a:lstStyle/>
        <a:p>
          <a:endParaRPr lang="en-US"/>
        </a:p>
      </dgm:t>
    </dgm:pt>
    <dgm:pt modelId="{8DBB0160-7203-4FBC-A976-092FBF67F1BA}" type="pres">
      <dgm:prSet presAssocID="{24624140-B46B-4970-A402-A7BBA02029FF}" presName="root" presStyleCnt="0">
        <dgm:presLayoutVars>
          <dgm:dir/>
          <dgm:resizeHandles val="exact"/>
        </dgm:presLayoutVars>
      </dgm:prSet>
      <dgm:spPr/>
    </dgm:pt>
    <dgm:pt modelId="{6293C4DC-F957-42EF-AA7A-4C07F020DD59}" type="pres">
      <dgm:prSet presAssocID="{6D7A5B88-3FE6-4C56-9080-941C87983184}" presName="compNode" presStyleCnt="0"/>
      <dgm:spPr/>
    </dgm:pt>
    <dgm:pt modelId="{1172E5D2-8994-423D-B23D-A7EAC8B72D76}" type="pres">
      <dgm:prSet presAssocID="{6D7A5B88-3FE6-4C56-9080-941C879831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D5DC27BF-C446-4F13-8D2B-B15E87020848}" type="pres">
      <dgm:prSet presAssocID="{6D7A5B88-3FE6-4C56-9080-941C87983184}" presName="spaceRect" presStyleCnt="0"/>
      <dgm:spPr/>
    </dgm:pt>
    <dgm:pt modelId="{31921244-C808-468A-84FF-C0657C662EA9}" type="pres">
      <dgm:prSet presAssocID="{6D7A5B88-3FE6-4C56-9080-941C87983184}" presName="textRect" presStyleLbl="revTx" presStyleIdx="0" presStyleCnt="2">
        <dgm:presLayoutVars>
          <dgm:chMax val="1"/>
          <dgm:chPref val="1"/>
        </dgm:presLayoutVars>
      </dgm:prSet>
      <dgm:spPr/>
    </dgm:pt>
    <dgm:pt modelId="{E71E2AB2-5E7B-4CBC-AB27-4365B221AC11}" type="pres">
      <dgm:prSet presAssocID="{8FDE1D0F-3D31-465D-9CCF-845BEA513DAB}" presName="sibTrans" presStyleCnt="0"/>
      <dgm:spPr/>
    </dgm:pt>
    <dgm:pt modelId="{9C4CC5B1-3E7A-4589-A912-80E8FBF7BBA8}" type="pres">
      <dgm:prSet presAssocID="{F8C38290-C946-4CD9-A886-EBC7C83E249A}" presName="compNode" presStyleCnt="0"/>
      <dgm:spPr/>
    </dgm:pt>
    <dgm:pt modelId="{D8D9BC1B-34D0-4BD6-A0CE-CED1AF812ECA}" type="pres">
      <dgm:prSet presAssocID="{F8C38290-C946-4CD9-A886-EBC7C83E24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9FBEFC2A-9B50-4A32-AD58-882D10FB89C3}" type="pres">
      <dgm:prSet presAssocID="{F8C38290-C946-4CD9-A886-EBC7C83E249A}" presName="spaceRect" presStyleCnt="0"/>
      <dgm:spPr/>
    </dgm:pt>
    <dgm:pt modelId="{6F1A007C-86E8-4ED1-8F5C-1CE40A7820FE}" type="pres">
      <dgm:prSet presAssocID="{F8C38290-C946-4CD9-A886-EBC7C83E249A}" presName="textRect" presStyleLbl="revTx" presStyleIdx="1" presStyleCnt="2">
        <dgm:presLayoutVars>
          <dgm:chMax val="1"/>
          <dgm:chPref val="1"/>
        </dgm:presLayoutVars>
      </dgm:prSet>
      <dgm:spPr/>
    </dgm:pt>
  </dgm:ptLst>
  <dgm:cxnLst>
    <dgm:cxn modelId="{C1E1411C-02B5-474E-AEEA-D612658CE796}" type="presOf" srcId="{24624140-B46B-4970-A402-A7BBA02029FF}" destId="{8DBB0160-7203-4FBC-A976-092FBF67F1BA}" srcOrd="0" destOrd="0" presId="urn:microsoft.com/office/officeart/2018/2/layout/IconLabelList"/>
    <dgm:cxn modelId="{948DE675-9DAA-4DB7-B64B-542E2998964F}" type="presOf" srcId="{F8C38290-C946-4CD9-A886-EBC7C83E249A}" destId="{6F1A007C-86E8-4ED1-8F5C-1CE40A7820FE}" srcOrd="0" destOrd="0" presId="urn:microsoft.com/office/officeart/2018/2/layout/IconLabelList"/>
    <dgm:cxn modelId="{93DF7FAE-D6A8-44C9-B3F4-E5C87B4C7E99}" type="presOf" srcId="{6D7A5B88-3FE6-4C56-9080-941C87983184}" destId="{31921244-C808-468A-84FF-C0657C662EA9}" srcOrd="0" destOrd="0" presId="urn:microsoft.com/office/officeart/2018/2/layout/IconLabelList"/>
    <dgm:cxn modelId="{4EF2A5DF-EC15-48FC-9B81-AB67DB1F7D32}" srcId="{24624140-B46B-4970-A402-A7BBA02029FF}" destId="{6D7A5B88-3FE6-4C56-9080-941C87983184}" srcOrd="0" destOrd="0" parTransId="{27494466-2F1F-43BF-AFBD-458EF5CD50A1}" sibTransId="{8FDE1D0F-3D31-465D-9CCF-845BEA513DAB}"/>
    <dgm:cxn modelId="{F43D28E4-1C07-4ECA-9851-37B5468A164E}" srcId="{24624140-B46B-4970-A402-A7BBA02029FF}" destId="{F8C38290-C946-4CD9-A886-EBC7C83E249A}" srcOrd="1" destOrd="0" parTransId="{AD4A8896-AA6F-4E98-B2FD-A19864C4F112}" sibTransId="{D086E560-D58C-435A-9DD7-27892D82ADF1}"/>
    <dgm:cxn modelId="{38E85CC1-DAE7-46E4-B2F1-7C1FBE6DB696}" type="presParOf" srcId="{8DBB0160-7203-4FBC-A976-092FBF67F1BA}" destId="{6293C4DC-F957-42EF-AA7A-4C07F020DD59}" srcOrd="0" destOrd="0" presId="urn:microsoft.com/office/officeart/2018/2/layout/IconLabelList"/>
    <dgm:cxn modelId="{5D82755A-44CF-4095-A0C3-E739079EF24D}" type="presParOf" srcId="{6293C4DC-F957-42EF-AA7A-4C07F020DD59}" destId="{1172E5D2-8994-423D-B23D-A7EAC8B72D76}" srcOrd="0" destOrd="0" presId="urn:microsoft.com/office/officeart/2018/2/layout/IconLabelList"/>
    <dgm:cxn modelId="{801AEB9C-F1E6-42AA-91DB-E0139DD29B65}" type="presParOf" srcId="{6293C4DC-F957-42EF-AA7A-4C07F020DD59}" destId="{D5DC27BF-C446-4F13-8D2B-B15E87020848}" srcOrd="1" destOrd="0" presId="urn:microsoft.com/office/officeart/2018/2/layout/IconLabelList"/>
    <dgm:cxn modelId="{250FFBA5-1259-40CB-9F38-0D87C0DC1D26}" type="presParOf" srcId="{6293C4DC-F957-42EF-AA7A-4C07F020DD59}" destId="{31921244-C808-468A-84FF-C0657C662EA9}" srcOrd="2" destOrd="0" presId="urn:microsoft.com/office/officeart/2018/2/layout/IconLabelList"/>
    <dgm:cxn modelId="{C0255EB7-1E8A-4CC1-BF5A-FB742FCDBB98}" type="presParOf" srcId="{8DBB0160-7203-4FBC-A976-092FBF67F1BA}" destId="{E71E2AB2-5E7B-4CBC-AB27-4365B221AC11}" srcOrd="1" destOrd="0" presId="urn:microsoft.com/office/officeart/2018/2/layout/IconLabelList"/>
    <dgm:cxn modelId="{2EBAA7C1-31C5-44DF-9158-31627767B604}" type="presParOf" srcId="{8DBB0160-7203-4FBC-A976-092FBF67F1BA}" destId="{9C4CC5B1-3E7A-4589-A912-80E8FBF7BBA8}" srcOrd="2" destOrd="0" presId="urn:microsoft.com/office/officeart/2018/2/layout/IconLabelList"/>
    <dgm:cxn modelId="{D17A6F97-76D3-4E5C-9361-63DC9BACF735}" type="presParOf" srcId="{9C4CC5B1-3E7A-4589-A912-80E8FBF7BBA8}" destId="{D8D9BC1B-34D0-4BD6-A0CE-CED1AF812ECA}" srcOrd="0" destOrd="0" presId="urn:microsoft.com/office/officeart/2018/2/layout/IconLabelList"/>
    <dgm:cxn modelId="{643E990C-7819-4731-8B0F-3C53909C0B44}" type="presParOf" srcId="{9C4CC5B1-3E7A-4589-A912-80E8FBF7BBA8}" destId="{9FBEFC2A-9B50-4A32-AD58-882D10FB89C3}" srcOrd="1" destOrd="0" presId="urn:microsoft.com/office/officeart/2018/2/layout/IconLabelList"/>
    <dgm:cxn modelId="{56A01650-9C92-41B9-80BA-742F41BF06CC}" type="presParOf" srcId="{9C4CC5B1-3E7A-4589-A912-80E8FBF7BBA8}" destId="{6F1A007C-86E8-4ED1-8F5C-1CE40A7820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201C3-131F-43DA-B9CC-DF82860F7C6C}">
      <dsp:nvSpPr>
        <dsp:cNvPr id="0" name=""/>
        <dsp:cNvSpPr/>
      </dsp:nvSpPr>
      <dsp:spPr>
        <a:xfrm>
          <a:off x="874375" y="2299660"/>
          <a:ext cx="255835" cy="638019"/>
        </a:xfrm>
        <a:custGeom>
          <a:avLst/>
          <a:gdLst/>
          <a:ahLst/>
          <a:cxnLst/>
          <a:rect l="0" t="0" r="0" b="0"/>
          <a:pathLst>
            <a:path>
              <a:moveTo>
                <a:pt x="0" y="0"/>
              </a:moveTo>
              <a:lnTo>
                <a:pt x="127917" y="0"/>
              </a:lnTo>
              <a:lnTo>
                <a:pt x="127917" y="638019"/>
              </a:lnTo>
              <a:lnTo>
                <a:pt x="255835" y="638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85108" y="2601485"/>
        <a:ext cx="34370" cy="34370"/>
      </dsp:txXfrm>
    </dsp:sp>
    <dsp:sp modelId="{F8FD9CFE-3BCF-409A-9492-1D8E5A7A322A}">
      <dsp:nvSpPr>
        <dsp:cNvPr id="0" name=""/>
        <dsp:cNvSpPr/>
      </dsp:nvSpPr>
      <dsp:spPr>
        <a:xfrm>
          <a:off x="874375" y="1844314"/>
          <a:ext cx="250873" cy="455346"/>
        </a:xfrm>
        <a:custGeom>
          <a:avLst/>
          <a:gdLst/>
          <a:ahLst/>
          <a:cxnLst/>
          <a:rect l="0" t="0" r="0" b="0"/>
          <a:pathLst>
            <a:path>
              <a:moveTo>
                <a:pt x="0" y="455346"/>
              </a:moveTo>
              <a:lnTo>
                <a:pt x="125436" y="455346"/>
              </a:lnTo>
              <a:lnTo>
                <a:pt x="125436" y="0"/>
              </a:lnTo>
              <a:lnTo>
                <a:pt x="2508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86814" y="2058990"/>
        <a:ext cx="25994" cy="25994"/>
      </dsp:txXfrm>
    </dsp:sp>
    <dsp:sp modelId="{49614BBF-5CCD-4A46-BCDA-42268842637E}">
      <dsp:nvSpPr>
        <dsp:cNvPr id="0" name=""/>
        <dsp:cNvSpPr/>
      </dsp:nvSpPr>
      <dsp:spPr>
        <a:xfrm>
          <a:off x="874375" y="895845"/>
          <a:ext cx="285610" cy="1403815"/>
        </a:xfrm>
        <a:custGeom>
          <a:avLst/>
          <a:gdLst/>
          <a:ahLst/>
          <a:cxnLst/>
          <a:rect l="0" t="0" r="0" b="0"/>
          <a:pathLst>
            <a:path>
              <a:moveTo>
                <a:pt x="0" y="1403815"/>
              </a:moveTo>
              <a:lnTo>
                <a:pt x="142805" y="1403815"/>
              </a:lnTo>
              <a:lnTo>
                <a:pt x="142805" y="0"/>
              </a:lnTo>
              <a:lnTo>
                <a:pt x="28561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81366" y="1561938"/>
        <a:ext cx="71628" cy="71628"/>
      </dsp:txXfrm>
    </dsp:sp>
    <dsp:sp modelId="{BD15BD03-FE4D-4AE3-B807-99F2B9028279}">
      <dsp:nvSpPr>
        <dsp:cNvPr id="0" name=""/>
        <dsp:cNvSpPr/>
      </dsp:nvSpPr>
      <dsp:spPr>
        <a:xfrm rot="16200000">
          <a:off x="-1614489" y="1862472"/>
          <a:ext cx="4103355" cy="874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Teresa Ottman </a:t>
          </a:r>
        </a:p>
      </dsp:txBody>
      <dsp:txXfrm>
        <a:off x="-1614489" y="1862472"/>
        <a:ext cx="4103355" cy="874375"/>
      </dsp:txXfrm>
    </dsp:sp>
    <dsp:sp modelId="{85185054-DFF0-4E5D-8021-B0E5DFE8BE2A}">
      <dsp:nvSpPr>
        <dsp:cNvPr id="0" name=""/>
        <dsp:cNvSpPr/>
      </dsp:nvSpPr>
      <dsp:spPr>
        <a:xfrm>
          <a:off x="1159986" y="482468"/>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Light" panose="020F0302020204030204"/>
            </a:rPr>
            <a:t>Manoel Goncalves</a:t>
          </a:r>
          <a:endParaRPr lang="en-US" sz="2800" kern="1200" dirty="0"/>
        </a:p>
      </dsp:txBody>
      <dsp:txXfrm>
        <a:off x="1159986" y="482468"/>
        <a:ext cx="2711753" cy="826754"/>
      </dsp:txXfrm>
    </dsp:sp>
    <dsp:sp modelId="{A2633063-E479-4B6E-A453-F4CE134FDA23}">
      <dsp:nvSpPr>
        <dsp:cNvPr id="0" name=""/>
        <dsp:cNvSpPr/>
      </dsp:nvSpPr>
      <dsp:spPr>
        <a:xfrm>
          <a:off x="1125248" y="1430937"/>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Light" panose="020F0302020204030204"/>
            </a:rPr>
            <a:t>Christina Schneider</a:t>
          </a:r>
          <a:endParaRPr lang="en-US" sz="2800" kern="1200" dirty="0"/>
        </a:p>
      </dsp:txBody>
      <dsp:txXfrm>
        <a:off x="1125248" y="1430937"/>
        <a:ext cx="2711753" cy="826754"/>
      </dsp:txXfrm>
    </dsp:sp>
    <dsp:sp modelId="{C014882B-2934-49CA-8231-6E20898779E6}">
      <dsp:nvSpPr>
        <dsp:cNvPr id="0" name=""/>
        <dsp:cNvSpPr/>
      </dsp:nvSpPr>
      <dsp:spPr>
        <a:xfrm>
          <a:off x="1130211" y="2524302"/>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Light" panose="020F0302020204030204"/>
            </a:rPr>
            <a:t>Mark Gadley</a:t>
          </a:r>
          <a:endParaRPr lang="en-US" sz="2800" kern="1200" dirty="0"/>
        </a:p>
      </dsp:txBody>
      <dsp:txXfrm>
        <a:off x="1130211" y="2524302"/>
        <a:ext cx="2711753" cy="826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5F89-FC24-4E9C-8B2A-22689290B8F5}">
      <dsp:nvSpPr>
        <dsp:cNvPr id="0" name=""/>
        <dsp:cNvSpPr/>
      </dsp:nvSpPr>
      <dsp:spPr>
        <a:xfrm>
          <a:off x="2134694" y="1467253"/>
          <a:ext cx="1971945" cy="1459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a:cs typeface="Calibri"/>
            </a:rPr>
            <a:t>Teresa Ottman                 President</a:t>
          </a:r>
        </a:p>
      </dsp:txBody>
      <dsp:txXfrm>
        <a:off x="2177441" y="1510000"/>
        <a:ext cx="1886451" cy="1374011"/>
      </dsp:txXfrm>
    </dsp:sp>
    <dsp:sp modelId="{B58FA0F9-8C9E-49D2-B330-3E91FC1A5F32}">
      <dsp:nvSpPr>
        <dsp:cNvPr id="0" name=""/>
        <dsp:cNvSpPr/>
      </dsp:nvSpPr>
      <dsp:spPr>
        <a:xfrm rot="19590728">
          <a:off x="4024640" y="1904254"/>
          <a:ext cx="987955" cy="40390"/>
        </a:xfrm>
        <a:custGeom>
          <a:avLst/>
          <a:gdLst/>
          <a:ahLst/>
          <a:cxnLst/>
          <a:rect l="0" t="0" r="0" b="0"/>
          <a:pathLst>
            <a:path>
              <a:moveTo>
                <a:pt x="0" y="20195"/>
              </a:moveTo>
              <a:lnTo>
                <a:pt x="987955"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93919" y="1899750"/>
        <a:ext cx="49397" cy="49397"/>
      </dsp:txXfrm>
    </dsp:sp>
    <dsp:sp modelId="{85703275-FD77-49A5-A140-6618F9895A60}">
      <dsp:nvSpPr>
        <dsp:cNvPr id="0" name=""/>
        <dsp:cNvSpPr/>
      </dsp:nvSpPr>
      <dsp:spPr>
        <a:xfrm>
          <a:off x="4930597" y="1158905"/>
          <a:ext cx="1971945" cy="985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Mark Gadley Treasurer</a:t>
          </a:r>
        </a:p>
      </dsp:txBody>
      <dsp:txXfrm>
        <a:off x="4959475" y="1187783"/>
        <a:ext cx="1914189" cy="928216"/>
      </dsp:txXfrm>
    </dsp:sp>
    <dsp:sp modelId="{F3CAEB76-7A22-4F56-9324-5460469C282D}">
      <dsp:nvSpPr>
        <dsp:cNvPr id="0" name=""/>
        <dsp:cNvSpPr/>
      </dsp:nvSpPr>
      <dsp:spPr>
        <a:xfrm rot="17728804">
          <a:off x="3613374" y="1395334"/>
          <a:ext cx="1731354" cy="40390"/>
        </a:xfrm>
        <a:custGeom>
          <a:avLst/>
          <a:gdLst/>
          <a:ahLst/>
          <a:cxnLst/>
          <a:rect l="0" t="0" r="0" b="0"/>
          <a:pathLst>
            <a:path>
              <a:moveTo>
                <a:pt x="0" y="20195"/>
              </a:moveTo>
              <a:lnTo>
                <a:pt x="1731354"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435767" y="1372245"/>
        <a:ext cx="86567" cy="86567"/>
      </dsp:txXfrm>
    </dsp:sp>
    <dsp:sp modelId="{22507F58-6435-4B3B-80F2-9BBE8BAE50F3}">
      <dsp:nvSpPr>
        <dsp:cNvPr id="0" name=""/>
        <dsp:cNvSpPr/>
      </dsp:nvSpPr>
      <dsp:spPr>
        <a:xfrm>
          <a:off x="4851463" y="141066"/>
          <a:ext cx="1971945" cy="985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a:cs typeface="Calibri"/>
            </a:rPr>
            <a:t>Manoel Goncalves Vice President</a:t>
          </a:r>
        </a:p>
      </dsp:txBody>
      <dsp:txXfrm>
        <a:off x="4880341" y="169944"/>
        <a:ext cx="1914189" cy="928216"/>
      </dsp:txXfrm>
    </dsp:sp>
    <dsp:sp modelId="{F1A41609-2661-4446-A4F3-FB8CDC1A99F1}">
      <dsp:nvSpPr>
        <dsp:cNvPr id="0" name=""/>
        <dsp:cNvSpPr/>
      </dsp:nvSpPr>
      <dsp:spPr>
        <a:xfrm rot="2142401">
          <a:off x="4015337" y="2460278"/>
          <a:ext cx="971383" cy="40390"/>
        </a:xfrm>
        <a:custGeom>
          <a:avLst/>
          <a:gdLst/>
          <a:ahLst/>
          <a:cxnLst/>
          <a:rect l="0" t="0" r="0" b="0"/>
          <a:pathLst>
            <a:path>
              <a:moveTo>
                <a:pt x="0" y="20195"/>
              </a:moveTo>
              <a:lnTo>
                <a:pt x="971383"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76744" y="2456189"/>
        <a:ext cx="48569" cy="48569"/>
      </dsp:txXfrm>
    </dsp:sp>
    <dsp:sp modelId="{D06CA3C6-C4DA-4010-AF73-47B835622395}">
      <dsp:nvSpPr>
        <dsp:cNvPr id="0" name=""/>
        <dsp:cNvSpPr/>
      </dsp:nvSpPr>
      <dsp:spPr>
        <a:xfrm>
          <a:off x="4895418" y="2270954"/>
          <a:ext cx="1971945" cy="985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a:cs typeface="Calibri"/>
            </a:rPr>
            <a:t>Christina Schneider Secretary</a:t>
          </a:r>
        </a:p>
      </dsp:txBody>
      <dsp:txXfrm>
        <a:off x="4924296" y="2299832"/>
        <a:ext cx="1914189" cy="928216"/>
      </dsp:txXfrm>
    </dsp:sp>
    <dsp:sp modelId="{7EFB4083-1610-4346-B975-086B13DE15BF}">
      <dsp:nvSpPr>
        <dsp:cNvPr id="0" name=""/>
        <dsp:cNvSpPr/>
      </dsp:nvSpPr>
      <dsp:spPr>
        <a:xfrm rot="3907178">
          <a:off x="3563625" y="3027212"/>
          <a:ext cx="1874807" cy="40390"/>
        </a:xfrm>
        <a:custGeom>
          <a:avLst/>
          <a:gdLst/>
          <a:ahLst/>
          <a:cxnLst/>
          <a:rect l="0" t="0" r="0" b="0"/>
          <a:pathLst>
            <a:path>
              <a:moveTo>
                <a:pt x="0" y="20195"/>
              </a:moveTo>
              <a:lnTo>
                <a:pt x="1874807"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54158" y="3000537"/>
        <a:ext cx="93740" cy="93740"/>
      </dsp:txXfrm>
    </dsp:sp>
    <dsp:sp modelId="{B93015A7-D118-42AD-9C3E-FF45C9A82130}">
      <dsp:nvSpPr>
        <dsp:cNvPr id="0" name=""/>
        <dsp:cNvSpPr/>
      </dsp:nvSpPr>
      <dsp:spPr>
        <a:xfrm>
          <a:off x="4895418" y="3404823"/>
          <a:ext cx="1971945" cy="985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a:cs typeface="Calibri"/>
            </a:rPr>
            <a:t>  Russ Jones Member at Large</a:t>
          </a:r>
        </a:p>
      </dsp:txBody>
      <dsp:txXfrm>
        <a:off x="4924296" y="3433701"/>
        <a:ext cx="1914189" cy="928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C621A-59EF-4D65-9B11-C9F3EAAA65C2}">
      <dsp:nvSpPr>
        <dsp:cNvPr id="0" name=""/>
        <dsp:cNvSpPr/>
      </dsp:nvSpPr>
      <dsp:spPr>
        <a:xfrm>
          <a:off x="1138979" y="1423347"/>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7FEAA-9863-4AA5-BD95-EDBDCE4F9990}">
      <dsp:nvSpPr>
        <dsp:cNvPr id="0" name=""/>
        <dsp:cNvSpPr/>
      </dsp:nvSpPr>
      <dsp:spPr>
        <a:xfrm>
          <a:off x="569079" y="264757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Lamp and street sign post painted</a:t>
          </a:r>
        </a:p>
      </dsp:txBody>
      <dsp:txXfrm>
        <a:off x="569079" y="2647577"/>
        <a:ext cx="2072362" cy="720000"/>
      </dsp:txXfrm>
    </dsp:sp>
    <dsp:sp modelId="{928C8CF9-495E-49F3-B822-A47D9694C982}">
      <dsp:nvSpPr>
        <dsp:cNvPr id="0" name=""/>
        <dsp:cNvSpPr/>
      </dsp:nvSpPr>
      <dsp:spPr>
        <a:xfrm>
          <a:off x="3574005" y="1423347"/>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07D82-5BD0-45F2-B13D-4B0E2839FB24}">
      <dsp:nvSpPr>
        <dsp:cNvPr id="0" name=""/>
        <dsp:cNvSpPr/>
      </dsp:nvSpPr>
      <dsp:spPr>
        <a:xfrm>
          <a:off x="3004105" y="264757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Removal / treatment of diseased trees</a:t>
          </a:r>
        </a:p>
      </dsp:txBody>
      <dsp:txXfrm>
        <a:off x="3004105" y="2647577"/>
        <a:ext cx="2072362" cy="720000"/>
      </dsp:txXfrm>
    </dsp:sp>
    <dsp:sp modelId="{A6A040AE-1BF9-4451-8DB4-EA2380EEB710}">
      <dsp:nvSpPr>
        <dsp:cNvPr id="0" name=""/>
        <dsp:cNvSpPr/>
      </dsp:nvSpPr>
      <dsp:spPr>
        <a:xfrm>
          <a:off x="6009031" y="1423347"/>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2AAAC-85C8-4390-9A09-0F4D84B4781B}">
      <dsp:nvSpPr>
        <dsp:cNvPr id="0" name=""/>
        <dsp:cNvSpPr/>
      </dsp:nvSpPr>
      <dsp:spPr>
        <a:xfrm>
          <a:off x="5439131" y="264757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Replaced/repaired 3 mailbox kiosks</a:t>
          </a:r>
        </a:p>
      </dsp:txBody>
      <dsp:txXfrm>
        <a:off x="5439131" y="2647577"/>
        <a:ext cx="2072362" cy="720000"/>
      </dsp:txXfrm>
    </dsp:sp>
    <dsp:sp modelId="{AC1ECC04-155F-4A68-97BE-5FEF23570E0C}">
      <dsp:nvSpPr>
        <dsp:cNvPr id="0" name=""/>
        <dsp:cNvSpPr/>
      </dsp:nvSpPr>
      <dsp:spPr>
        <a:xfrm>
          <a:off x="8444057" y="1423347"/>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E0D8B-AEC7-464F-9BCF-476E75B2A6B4}">
      <dsp:nvSpPr>
        <dsp:cNvPr id="0" name=""/>
        <dsp:cNvSpPr/>
      </dsp:nvSpPr>
      <dsp:spPr>
        <a:xfrm>
          <a:off x="7874157" y="264757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Road repair</a:t>
          </a:r>
        </a:p>
      </dsp:txBody>
      <dsp:txXfrm>
        <a:off x="7874157" y="2647577"/>
        <a:ext cx="207236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2EF93-F1A3-47CB-8F6B-39CFC8BD9CDB}">
      <dsp:nvSpPr>
        <dsp:cNvPr id="0" name=""/>
        <dsp:cNvSpPr/>
      </dsp:nvSpPr>
      <dsp:spPr>
        <a:xfrm>
          <a:off x="0" y="10160"/>
          <a:ext cx="6405063" cy="1158299"/>
        </a:xfrm>
        <a:prstGeom prst="round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To Find On Facebook:</a:t>
          </a:r>
        </a:p>
      </dsp:txBody>
      <dsp:txXfrm>
        <a:off x="56543" y="66703"/>
        <a:ext cx="6291977" cy="1045213"/>
      </dsp:txXfrm>
    </dsp:sp>
    <dsp:sp modelId="{A010F8D4-3376-4B19-AC9B-AD2772A2696F}">
      <dsp:nvSpPr>
        <dsp:cNvPr id="0" name=""/>
        <dsp:cNvSpPr/>
      </dsp:nvSpPr>
      <dsp:spPr>
        <a:xfrm>
          <a:off x="0" y="1194380"/>
          <a:ext cx="6405063" cy="1158299"/>
        </a:xfrm>
        <a:prstGeom prst="round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Facebook.com/groups/</a:t>
          </a:r>
          <a:r>
            <a:rPr lang="en-US" sz="2400" b="1" u="sng" kern="1200" dirty="0" err="1"/>
            <a:t>themanorsofclarkston</a:t>
          </a:r>
          <a:r>
            <a:rPr lang="en-US" sz="2400" b="1" u="sng" kern="1200" dirty="0"/>
            <a:t>/</a:t>
          </a:r>
        </a:p>
      </dsp:txBody>
      <dsp:txXfrm>
        <a:off x="56543" y="1250923"/>
        <a:ext cx="6291977" cy="1045213"/>
      </dsp:txXfrm>
    </dsp:sp>
    <dsp:sp modelId="{D4121572-326B-40CC-B2D9-C8C807287A82}">
      <dsp:nvSpPr>
        <dsp:cNvPr id="0" name=""/>
        <dsp:cNvSpPr/>
      </dsp:nvSpPr>
      <dsp:spPr>
        <a:xfrm>
          <a:off x="0" y="2352680"/>
          <a:ext cx="6405063"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1" tIns="11430" rIns="64008" bIns="11430" numCol="1" spcCol="1270" anchor="t" anchorCtr="0">
          <a:noAutofit/>
        </a:bodyPr>
        <a:lstStyle/>
        <a:p>
          <a:pPr marL="57150" lvl="1" indent="-57150" algn="l" defTabSz="311150">
            <a:lnSpc>
              <a:spcPct val="90000"/>
            </a:lnSpc>
            <a:spcBef>
              <a:spcPct val="0"/>
            </a:spcBef>
            <a:spcAft>
              <a:spcPct val="20000"/>
            </a:spcAft>
            <a:buChar char="•"/>
          </a:pPr>
          <a:endParaRPr lang="en-US" sz="700" kern="1200" dirty="0"/>
        </a:p>
      </dsp:txBody>
      <dsp:txXfrm>
        <a:off x="0" y="2352680"/>
        <a:ext cx="6405063" cy="149040"/>
      </dsp:txXfrm>
    </dsp:sp>
    <dsp:sp modelId="{3545E4E6-FCFF-4BC3-BCEB-660B523BC8F2}">
      <dsp:nvSpPr>
        <dsp:cNvPr id="0" name=""/>
        <dsp:cNvSpPr/>
      </dsp:nvSpPr>
      <dsp:spPr>
        <a:xfrm>
          <a:off x="0" y="2463994"/>
          <a:ext cx="6405063" cy="115829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none" kern="1200" dirty="0"/>
            <a:t>Or search:</a:t>
          </a:r>
        </a:p>
        <a:p>
          <a:pPr marL="0" lvl="0" indent="0" algn="ctr" defTabSz="800100">
            <a:lnSpc>
              <a:spcPct val="90000"/>
            </a:lnSpc>
            <a:spcBef>
              <a:spcPct val="0"/>
            </a:spcBef>
            <a:spcAft>
              <a:spcPct val="35000"/>
            </a:spcAft>
            <a:buNone/>
          </a:pPr>
          <a:r>
            <a:rPr lang="en-US" sz="2400" b="1" u="sng" kern="1200" dirty="0"/>
            <a:t>The Manors of Clarkston</a:t>
          </a:r>
        </a:p>
      </dsp:txBody>
      <dsp:txXfrm>
        <a:off x="56543" y="2520537"/>
        <a:ext cx="6291977" cy="1045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2E5D2-8994-423D-B23D-A7EAC8B72D76}">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21244-C808-468A-84FF-C0657C662EA9}">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General Q &amp; A</a:t>
          </a:r>
        </a:p>
      </dsp:txBody>
      <dsp:txXfrm>
        <a:off x="559800" y="3022743"/>
        <a:ext cx="4320000" cy="720000"/>
      </dsp:txXfrm>
    </dsp:sp>
    <dsp:sp modelId="{D8D9BC1B-34D0-4BD6-A0CE-CED1AF812ECA}">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A007C-86E8-4ED1-8F5C-1CE40A7820FE}">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Adjournment</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F37489-B152-4449-92B1-38E62463C6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47DDAC7-D14A-483D-A542-C8B26B4A61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911733-1D4F-416D-AB94-D010171F983B}" type="datetimeFigureOut">
              <a:rPr lang="en-US" smtClean="0"/>
              <a:t>10/6/2022</a:t>
            </a:fld>
            <a:endParaRPr lang="en-US" dirty="0"/>
          </a:p>
        </p:txBody>
      </p:sp>
      <p:sp>
        <p:nvSpPr>
          <p:cNvPr id="4" name="Footer Placeholder 3">
            <a:extLst>
              <a:ext uri="{FF2B5EF4-FFF2-40B4-BE49-F238E27FC236}">
                <a16:creationId xmlns:a16="http://schemas.microsoft.com/office/drawing/2014/main" id="{EB7E8635-D234-4F84-8F33-FA9097DDD6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The Manors 2021 Annual Meeting </a:t>
            </a:r>
          </a:p>
        </p:txBody>
      </p:sp>
      <p:sp>
        <p:nvSpPr>
          <p:cNvPr id="5" name="Slide Number Placeholder 4">
            <a:extLst>
              <a:ext uri="{FF2B5EF4-FFF2-40B4-BE49-F238E27FC236}">
                <a16:creationId xmlns:a16="http://schemas.microsoft.com/office/drawing/2014/main" id="{41B6036F-2E37-4846-A5BC-4FB76D15C5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3FFBD3-1625-4B20-84CC-9371FE72C9AF}" type="slidenum">
              <a:rPr lang="en-US" smtClean="0"/>
              <a:t>‹#›</a:t>
            </a:fld>
            <a:endParaRPr lang="en-US" dirty="0"/>
          </a:p>
        </p:txBody>
      </p:sp>
    </p:spTree>
    <p:extLst>
      <p:ext uri="{BB962C8B-B14F-4D97-AF65-F5344CB8AC3E}">
        <p14:creationId xmlns:p14="http://schemas.microsoft.com/office/powerpoint/2010/main" val="11610652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44ECF-B084-4E9C-95F6-E0A524790EF2}" type="datetimeFigureOut">
              <a:rPr lang="en-US" smtClean="0"/>
              <a:t>10/6/2022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The Manors 2021 Annual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73D71-84FE-4A27-A4A0-D4376ECA1C9E}" type="slidenum">
              <a:rPr lang="en-US" smtClean="0"/>
              <a:t>‹#›</a:t>
            </a:fld>
            <a:endParaRPr lang="en-US" dirty="0"/>
          </a:p>
        </p:txBody>
      </p:sp>
    </p:spTree>
    <p:extLst>
      <p:ext uri="{BB962C8B-B14F-4D97-AF65-F5344CB8AC3E}">
        <p14:creationId xmlns:p14="http://schemas.microsoft.com/office/powerpoint/2010/main" val="4833789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2302-3326-4956-AFDE-7C48C58F1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0BE06-6605-421C-9760-91B487535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E2D8E-79F0-4DE4-B533-45ABBBD4F132}"/>
              </a:ext>
            </a:extLst>
          </p:cNvPr>
          <p:cNvSpPr>
            <a:spLocks noGrp="1"/>
          </p:cNvSpPr>
          <p:nvPr>
            <p:ph type="dt" sz="half" idx="10"/>
          </p:nvPr>
        </p:nvSpPr>
        <p:spPr/>
        <p:txBody>
          <a:bodyPr/>
          <a:lstStyle/>
          <a:p>
            <a:fld id="{13C4A392-8283-4567-BC20-29A4427B2DA0}"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0A2098AB-2DAE-452E-ACBC-2B4BC3B8B1C9}"/>
              </a:ext>
            </a:extLst>
          </p:cNvPr>
          <p:cNvSpPr>
            <a:spLocks noGrp="1"/>
          </p:cNvSpPr>
          <p:nvPr>
            <p:ph type="ftr" sz="quarter" idx="11"/>
          </p:nvPr>
        </p:nvSpPr>
        <p:spPr/>
        <p:txBody>
          <a:bodyPr/>
          <a:lstStyle/>
          <a:p>
            <a:r>
              <a:rPr lang="en-US" dirty="0"/>
              <a:t>The Manors HOA Annual Meeting </a:t>
            </a:r>
          </a:p>
        </p:txBody>
      </p:sp>
      <p:sp>
        <p:nvSpPr>
          <p:cNvPr id="6" name="Slide Number Placeholder 5">
            <a:extLst>
              <a:ext uri="{FF2B5EF4-FFF2-40B4-BE49-F238E27FC236}">
                <a16:creationId xmlns:a16="http://schemas.microsoft.com/office/drawing/2014/main" id="{AD5A7EEE-BBFA-4DF9-BC9A-40066B8C9DF4}"/>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409621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78CD-2309-4239-A281-71112BC268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A81C8C-AC3F-46EB-973C-39B53D8D5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1B7C4-12BE-4ABB-8C7D-020216CEA225}"/>
              </a:ext>
            </a:extLst>
          </p:cNvPr>
          <p:cNvSpPr>
            <a:spLocks noGrp="1"/>
          </p:cNvSpPr>
          <p:nvPr>
            <p:ph type="dt" sz="half" idx="10"/>
          </p:nvPr>
        </p:nvSpPr>
        <p:spPr/>
        <p:txBody>
          <a:bodyPr/>
          <a:lstStyle/>
          <a:p>
            <a:fld id="{55D5BA50-24DE-48B7-A20E-EBDFF3DC76ED}"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1A65B97C-F9F9-462E-A1B8-BA641D27B1E8}"/>
              </a:ext>
            </a:extLst>
          </p:cNvPr>
          <p:cNvSpPr>
            <a:spLocks noGrp="1"/>
          </p:cNvSpPr>
          <p:nvPr>
            <p:ph type="ftr" sz="quarter" idx="11"/>
          </p:nvPr>
        </p:nvSpPr>
        <p:spPr/>
        <p:txBody>
          <a:bodyPr/>
          <a:lstStyle/>
          <a:p>
            <a:r>
              <a:rPr lang="en-US" dirty="0"/>
              <a:t>The Manors HOA Annual Meeting </a:t>
            </a:r>
          </a:p>
        </p:txBody>
      </p:sp>
      <p:sp>
        <p:nvSpPr>
          <p:cNvPr id="6" name="Slide Number Placeholder 5">
            <a:extLst>
              <a:ext uri="{FF2B5EF4-FFF2-40B4-BE49-F238E27FC236}">
                <a16:creationId xmlns:a16="http://schemas.microsoft.com/office/drawing/2014/main" id="{D61CE0F8-5AAB-4831-90C6-376ACB240F95}"/>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210486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4DB96-9CF5-43A1-A71C-2FCEDB5EBB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E2A49-DAD3-4232-B084-5864F1A874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E624A-A3E2-4728-8A2D-40F0567DCA8A}"/>
              </a:ext>
            </a:extLst>
          </p:cNvPr>
          <p:cNvSpPr>
            <a:spLocks noGrp="1"/>
          </p:cNvSpPr>
          <p:nvPr>
            <p:ph type="dt" sz="half" idx="10"/>
          </p:nvPr>
        </p:nvSpPr>
        <p:spPr/>
        <p:txBody>
          <a:bodyPr/>
          <a:lstStyle/>
          <a:p>
            <a:fld id="{A443374F-BEE0-4396-BF2C-43F9D10F4E09}"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65E9B8E7-AF61-4736-A5BB-935C1B3EFC9E}"/>
              </a:ext>
            </a:extLst>
          </p:cNvPr>
          <p:cNvSpPr>
            <a:spLocks noGrp="1"/>
          </p:cNvSpPr>
          <p:nvPr>
            <p:ph type="ftr" sz="quarter" idx="11"/>
          </p:nvPr>
        </p:nvSpPr>
        <p:spPr/>
        <p:txBody>
          <a:bodyPr/>
          <a:lstStyle/>
          <a:p>
            <a:r>
              <a:rPr lang="en-US" dirty="0"/>
              <a:t>The Manors HOA Annual Meeting </a:t>
            </a:r>
          </a:p>
        </p:txBody>
      </p:sp>
      <p:sp>
        <p:nvSpPr>
          <p:cNvPr id="6" name="Slide Number Placeholder 5">
            <a:extLst>
              <a:ext uri="{FF2B5EF4-FFF2-40B4-BE49-F238E27FC236}">
                <a16:creationId xmlns:a16="http://schemas.microsoft.com/office/drawing/2014/main" id="{952A619C-DED3-4D95-A26C-4368498BF2F0}"/>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291122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58A1-66E7-4B5E-B6DD-F461A8AD7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54FB5-FF02-4C78-BFF0-ED32D6E51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43DC5-C0F0-4493-9E00-B75403F93651}"/>
              </a:ext>
            </a:extLst>
          </p:cNvPr>
          <p:cNvSpPr>
            <a:spLocks noGrp="1"/>
          </p:cNvSpPr>
          <p:nvPr>
            <p:ph type="dt" sz="half" idx="10"/>
          </p:nvPr>
        </p:nvSpPr>
        <p:spPr/>
        <p:txBody>
          <a:bodyPr/>
          <a:lstStyle/>
          <a:p>
            <a:fld id="{E5E0D849-B180-458B-A5E2-A75E84B4AA4E}"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28FD3DA9-6BD5-4AC3-AF9E-771C0504BA32}"/>
              </a:ext>
            </a:extLst>
          </p:cNvPr>
          <p:cNvSpPr>
            <a:spLocks noGrp="1"/>
          </p:cNvSpPr>
          <p:nvPr>
            <p:ph type="ftr" sz="quarter" idx="11"/>
          </p:nvPr>
        </p:nvSpPr>
        <p:spPr/>
        <p:txBody>
          <a:bodyPr/>
          <a:lstStyle/>
          <a:p>
            <a:r>
              <a:rPr lang="en-US" dirty="0"/>
              <a:t>The Manors HOA Annual Meeting </a:t>
            </a:r>
          </a:p>
        </p:txBody>
      </p:sp>
      <p:sp>
        <p:nvSpPr>
          <p:cNvPr id="6" name="Slide Number Placeholder 5">
            <a:extLst>
              <a:ext uri="{FF2B5EF4-FFF2-40B4-BE49-F238E27FC236}">
                <a16:creationId xmlns:a16="http://schemas.microsoft.com/office/drawing/2014/main" id="{1B3CDBD1-F694-4E67-A575-20E99A5AF634}"/>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380899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4DD5-7F80-4948-A6F3-A62FBAC7E3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8A90F2-3AD7-462C-B238-E548A91AE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5D1B2-ADE9-4661-AE25-FAAA979DC8AA}"/>
              </a:ext>
            </a:extLst>
          </p:cNvPr>
          <p:cNvSpPr>
            <a:spLocks noGrp="1"/>
          </p:cNvSpPr>
          <p:nvPr>
            <p:ph type="dt" sz="half" idx="10"/>
          </p:nvPr>
        </p:nvSpPr>
        <p:spPr/>
        <p:txBody>
          <a:bodyPr/>
          <a:lstStyle/>
          <a:p>
            <a:fld id="{11F312FB-52A9-40E4-9580-574623571482}"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D3085A83-0860-47CE-9EBD-8BF51D4C0FFC}"/>
              </a:ext>
            </a:extLst>
          </p:cNvPr>
          <p:cNvSpPr>
            <a:spLocks noGrp="1"/>
          </p:cNvSpPr>
          <p:nvPr>
            <p:ph type="ftr" sz="quarter" idx="11"/>
          </p:nvPr>
        </p:nvSpPr>
        <p:spPr/>
        <p:txBody>
          <a:bodyPr/>
          <a:lstStyle/>
          <a:p>
            <a:r>
              <a:rPr lang="en-US" dirty="0"/>
              <a:t>The Manors HOA Annual Meeting </a:t>
            </a:r>
          </a:p>
        </p:txBody>
      </p:sp>
      <p:sp>
        <p:nvSpPr>
          <p:cNvPr id="6" name="Slide Number Placeholder 5">
            <a:extLst>
              <a:ext uri="{FF2B5EF4-FFF2-40B4-BE49-F238E27FC236}">
                <a16:creationId xmlns:a16="http://schemas.microsoft.com/office/drawing/2014/main" id="{48356935-EC1D-4AF2-B5D0-0006A92E77F5}"/>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129593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3419-1826-4EA9-B250-6B2E5A8CC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DFCDA-EC11-481C-8292-A3511A872A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3E17D-210D-4682-8E52-DE87DC98C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F0D350-DEC5-4B8D-BFC5-80EFC38B53C6}"/>
              </a:ext>
            </a:extLst>
          </p:cNvPr>
          <p:cNvSpPr>
            <a:spLocks noGrp="1"/>
          </p:cNvSpPr>
          <p:nvPr>
            <p:ph type="dt" sz="half" idx="10"/>
          </p:nvPr>
        </p:nvSpPr>
        <p:spPr/>
        <p:txBody>
          <a:bodyPr/>
          <a:lstStyle/>
          <a:p>
            <a:fld id="{940CB03B-9DC9-403D-9EE7-EDFE059EF3F0}" type="datetime2">
              <a:rPr lang="en-US" smtClean="0"/>
              <a:t>Thursday, October 6, 2022</a:t>
            </a:fld>
            <a:endParaRPr lang="en-US" dirty="0"/>
          </a:p>
        </p:txBody>
      </p:sp>
      <p:sp>
        <p:nvSpPr>
          <p:cNvPr id="6" name="Footer Placeholder 5">
            <a:extLst>
              <a:ext uri="{FF2B5EF4-FFF2-40B4-BE49-F238E27FC236}">
                <a16:creationId xmlns:a16="http://schemas.microsoft.com/office/drawing/2014/main" id="{7DCF74F2-2F49-4649-8EC9-20E734ED1462}"/>
              </a:ext>
            </a:extLst>
          </p:cNvPr>
          <p:cNvSpPr>
            <a:spLocks noGrp="1"/>
          </p:cNvSpPr>
          <p:nvPr>
            <p:ph type="ftr" sz="quarter" idx="11"/>
          </p:nvPr>
        </p:nvSpPr>
        <p:spPr/>
        <p:txBody>
          <a:bodyPr/>
          <a:lstStyle/>
          <a:p>
            <a:r>
              <a:rPr lang="en-US" dirty="0"/>
              <a:t>The Manors HOA Annual Meeting </a:t>
            </a:r>
          </a:p>
        </p:txBody>
      </p:sp>
      <p:sp>
        <p:nvSpPr>
          <p:cNvPr id="7" name="Slide Number Placeholder 6">
            <a:extLst>
              <a:ext uri="{FF2B5EF4-FFF2-40B4-BE49-F238E27FC236}">
                <a16:creationId xmlns:a16="http://schemas.microsoft.com/office/drawing/2014/main" id="{003A0639-1E4A-4FE1-9BF9-B215934B4C29}"/>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223788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8576-373D-4450-A2F5-9D96F28B5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F2016-ABAD-46C2-A16A-AC67EB639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481DD-FBE4-41B8-9D42-E59B4069D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320DF-682C-466C-ABC5-583F407E5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81C4C-7591-4BBE-AFB7-88AF1E3B2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4BFC81-3745-4B16-92DC-805DE462894B}"/>
              </a:ext>
            </a:extLst>
          </p:cNvPr>
          <p:cNvSpPr>
            <a:spLocks noGrp="1"/>
          </p:cNvSpPr>
          <p:nvPr>
            <p:ph type="dt" sz="half" idx="10"/>
          </p:nvPr>
        </p:nvSpPr>
        <p:spPr/>
        <p:txBody>
          <a:bodyPr/>
          <a:lstStyle/>
          <a:p>
            <a:fld id="{1F3C5E49-2349-4008-AD22-196A0A5A18EB}" type="datetime2">
              <a:rPr lang="en-US" smtClean="0"/>
              <a:t>Thursday, October 6, 2022</a:t>
            </a:fld>
            <a:endParaRPr lang="en-US" dirty="0"/>
          </a:p>
        </p:txBody>
      </p:sp>
      <p:sp>
        <p:nvSpPr>
          <p:cNvPr id="8" name="Footer Placeholder 7">
            <a:extLst>
              <a:ext uri="{FF2B5EF4-FFF2-40B4-BE49-F238E27FC236}">
                <a16:creationId xmlns:a16="http://schemas.microsoft.com/office/drawing/2014/main" id="{494DE087-60D9-4428-8732-024F869EBBAD}"/>
              </a:ext>
            </a:extLst>
          </p:cNvPr>
          <p:cNvSpPr>
            <a:spLocks noGrp="1"/>
          </p:cNvSpPr>
          <p:nvPr>
            <p:ph type="ftr" sz="quarter" idx="11"/>
          </p:nvPr>
        </p:nvSpPr>
        <p:spPr/>
        <p:txBody>
          <a:bodyPr/>
          <a:lstStyle/>
          <a:p>
            <a:r>
              <a:rPr lang="en-US" dirty="0"/>
              <a:t>The Manors HOA Annual Meeting </a:t>
            </a:r>
          </a:p>
        </p:txBody>
      </p:sp>
      <p:sp>
        <p:nvSpPr>
          <p:cNvPr id="9" name="Slide Number Placeholder 8">
            <a:extLst>
              <a:ext uri="{FF2B5EF4-FFF2-40B4-BE49-F238E27FC236}">
                <a16:creationId xmlns:a16="http://schemas.microsoft.com/office/drawing/2014/main" id="{35AFDE37-7D22-44B5-BDFD-79BA6393C4E8}"/>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164264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A3B5-D688-437D-9600-46168239E9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29D95B-F43C-41D0-8AF0-708F5B09AE36}"/>
              </a:ext>
            </a:extLst>
          </p:cNvPr>
          <p:cNvSpPr>
            <a:spLocks noGrp="1"/>
          </p:cNvSpPr>
          <p:nvPr>
            <p:ph type="dt" sz="half" idx="10"/>
          </p:nvPr>
        </p:nvSpPr>
        <p:spPr/>
        <p:txBody>
          <a:bodyPr/>
          <a:lstStyle/>
          <a:p>
            <a:fld id="{DA5376AF-2B15-470F-A441-B29B821AB698}" type="datetime2">
              <a:rPr lang="en-US" smtClean="0"/>
              <a:t>Thursday, October 6, 2022</a:t>
            </a:fld>
            <a:endParaRPr lang="en-US" dirty="0"/>
          </a:p>
        </p:txBody>
      </p:sp>
      <p:sp>
        <p:nvSpPr>
          <p:cNvPr id="4" name="Footer Placeholder 3">
            <a:extLst>
              <a:ext uri="{FF2B5EF4-FFF2-40B4-BE49-F238E27FC236}">
                <a16:creationId xmlns:a16="http://schemas.microsoft.com/office/drawing/2014/main" id="{3782A048-287E-4D0D-9C5A-583432ABE6C0}"/>
              </a:ext>
            </a:extLst>
          </p:cNvPr>
          <p:cNvSpPr>
            <a:spLocks noGrp="1"/>
          </p:cNvSpPr>
          <p:nvPr>
            <p:ph type="ftr" sz="quarter" idx="11"/>
          </p:nvPr>
        </p:nvSpPr>
        <p:spPr/>
        <p:txBody>
          <a:bodyPr/>
          <a:lstStyle/>
          <a:p>
            <a:r>
              <a:rPr lang="en-US" dirty="0"/>
              <a:t>The Manors HOA Annual Meeting </a:t>
            </a:r>
          </a:p>
        </p:txBody>
      </p:sp>
      <p:sp>
        <p:nvSpPr>
          <p:cNvPr id="5" name="Slide Number Placeholder 4">
            <a:extLst>
              <a:ext uri="{FF2B5EF4-FFF2-40B4-BE49-F238E27FC236}">
                <a16:creationId xmlns:a16="http://schemas.microsoft.com/office/drawing/2014/main" id="{0394F325-9F23-4415-A93B-41DB17F63CDD}"/>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42134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8B8C7-8274-4D2F-BF74-D10DB16A02A0}"/>
              </a:ext>
            </a:extLst>
          </p:cNvPr>
          <p:cNvSpPr>
            <a:spLocks noGrp="1"/>
          </p:cNvSpPr>
          <p:nvPr>
            <p:ph type="dt" sz="half" idx="10"/>
          </p:nvPr>
        </p:nvSpPr>
        <p:spPr/>
        <p:txBody>
          <a:bodyPr/>
          <a:lstStyle/>
          <a:p>
            <a:fld id="{5A613C56-C9A7-4690-B272-38396CDB26E2}" type="datetime2">
              <a:rPr lang="en-US" smtClean="0"/>
              <a:t>Thursday, October 6, 2022</a:t>
            </a:fld>
            <a:endParaRPr lang="en-US" dirty="0"/>
          </a:p>
        </p:txBody>
      </p:sp>
      <p:sp>
        <p:nvSpPr>
          <p:cNvPr id="3" name="Footer Placeholder 2">
            <a:extLst>
              <a:ext uri="{FF2B5EF4-FFF2-40B4-BE49-F238E27FC236}">
                <a16:creationId xmlns:a16="http://schemas.microsoft.com/office/drawing/2014/main" id="{04BB136B-375F-4A84-BDC0-3762296EA0D6}"/>
              </a:ext>
            </a:extLst>
          </p:cNvPr>
          <p:cNvSpPr>
            <a:spLocks noGrp="1"/>
          </p:cNvSpPr>
          <p:nvPr>
            <p:ph type="ftr" sz="quarter" idx="11"/>
          </p:nvPr>
        </p:nvSpPr>
        <p:spPr/>
        <p:txBody>
          <a:bodyPr/>
          <a:lstStyle/>
          <a:p>
            <a:r>
              <a:rPr lang="en-US" dirty="0"/>
              <a:t>The Manors HOA Annual Meeting </a:t>
            </a:r>
          </a:p>
        </p:txBody>
      </p:sp>
      <p:sp>
        <p:nvSpPr>
          <p:cNvPr id="4" name="Slide Number Placeholder 3">
            <a:extLst>
              <a:ext uri="{FF2B5EF4-FFF2-40B4-BE49-F238E27FC236}">
                <a16:creationId xmlns:a16="http://schemas.microsoft.com/office/drawing/2014/main" id="{6CEEE0A6-1FB1-49D5-8541-D533EE43CB30}"/>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99438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74D8-B82D-4749-AB72-E4AF77EA8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1B9E25-CF60-447A-AEF9-776238251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7F674D-0F2E-4A46-9906-4E62A3D24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BED07-8281-49E6-824D-B9D2628FD276}"/>
              </a:ext>
            </a:extLst>
          </p:cNvPr>
          <p:cNvSpPr>
            <a:spLocks noGrp="1"/>
          </p:cNvSpPr>
          <p:nvPr>
            <p:ph type="dt" sz="half" idx="10"/>
          </p:nvPr>
        </p:nvSpPr>
        <p:spPr/>
        <p:txBody>
          <a:bodyPr/>
          <a:lstStyle/>
          <a:p>
            <a:fld id="{465A12D1-5ECD-424A-B94F-E8DEB1E83601}" type="datetime2">
              <a:rPr lang="en-US" smtClean="0"/>
              <a:t>Thursday, October 6, 2022</a:t>
            </a:fld>
            <a:endParaRPr lang="en-US" dirty="0"/>
          </a:p>
        </p:txBody>
      </p:sp>
      <p:sp>
        <p:nvSpPr>
          <p:cNvPr id="6" name="Footer Placeholder 5">
            <a:extLst>
              <a:ext uri="{FF2B5EF4-FFF2-40B4-BE49-F238E27FC236}">
                <a16:creationId xmlns:a16="http://schemas.microsoft.com/office/drawing/2014/main" id="{4AA6CD9A-ECE9-422F-9DE7-7E3D21EC6CFC}"/>
              </a:ext>
            </a:extLst>
          </p:cNvPr>
          <p:cNvSpPr>
            <a:spLocks noGrp="1"/>
          </p:cNvSpPr>
          <p:nvPr>
            <p:ph type="ftr" sz="quarter" idx="11"/>
          </p:nvPr>
        </p:nvSpPr>
        <p:spPr/>
        <p:txBody>
          <a:bodyPr/>
          <a:lstStyle/>
          <a:p>
            <a:r>
              <a:rPr lang="en-US" dirty="0"/>
              <a:t>The Manors HOA Annual Meeting </a:t>
            </a:r>
          </a:p>
        </p:txBody>
      </p:sp>
      <p:sp>
        <p:nvSpPr>
          <p:cNvPr id="7" name="Slide Number Placeholder 6">
            <a:extLst>
              <a:ext uri="{FF2B5EF4-FFF2-40B4-BE49-F238E27FC236}">
                <a16:creationId xmlns:a16="http://schemas.microsoft.com/office/drawing/2014/main" id="{02BCF218-ADFB-44C6-A24C-CED26B07E2BC}"/>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23633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84C8-C95C-43DE-9884-49B80F328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DEF35-02F9-47D3-BE67-A1353B836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72DF8D-2444-4097-AA04-6B75429A8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A2A1-D337-486E-99B4-DF7503C119BB}"/>
              </a:ext>
            </a:extLst>
          </p:cNvPr>
          <p:cNvSpPr>
            <a:spLocks noGrp="1"/>
          </p:cNvSpPr>
          <p:nvPr>
            <p:ph type="dt" sz="half" idx="10"/>
          </p:nvPr>
        </p:nvSpPr>
        <p:spPr/>
        <p:txBody>
          <a:bodyPr/>
          <a:lstStyle/>
          <a:p>
            <a:fld id="{B559F51F-A36D-4C85-A6AC-640B7953C876}" type="datetime2">
              <a:rPr lang="en-US" smtClean="0"/>
              <a:t>Thursday, October 6, 2022</a:t>
            </a:fld>
            <a:endParaRPr lang="en-US" dirty="0"/>
          </a:p>
        </p:txBody>
      </p:sp>
      <p:sp>
        <p:nvSpPr>
          <p:cNvPr id="6" name="Footer Placeholder 5">
            <a:extLst>
              <a:ext uri="{FF2B5EF4-FFF2-40B4-BE49-F238E27FC236}">
                <a16:creationId xmlns:a16="http://schemas.microsoft.com/office/drawing/2014/main" id="{B7D1F025-C031-43BC-9738-7787E028A406}"/>
              </a:ext>
            </a:extLst>
          </p:cNvPr>
          <p:cNvSpPr>
            <a:spLocks noGrp="1"/>
          </p:cNvSpPr>
          <p:nvPr>
            <p:ph type="ftr" sz="quarter" idx="11"/>
          </p:nvPr>
        </p:nvSpPr>
        <p:spPr/>
        <p:txBody>
          <a:bodyPr/>
          <a:lstStyle/>
          <a:p>
            <a:r>
              <a:rPr lang="en-US" dirty="0"/>
              <a:t>The Manors HOA Annual Meeting </a:t>
            </a:r>
          </a:p>
        </p:txBody>
      </p:sp>
      <p:sp>
        <p:nvSpPr>
          <p:cNvPr id="7" name="Slide Number Placeholder 6">
            <a:extLst>
              <a:ext uri="{FF2B5EF4-FFF2-40B4-BE49-F238E27FC236}">
                <a16:creationId xmlns:a16="http://schemas.microsoft.com/office/drawing/2014/main" id="{C915C2D2-842C-4214-920A-F761705BA459}"/>
              </a:ext>
            </a:extLst>
          </p:cNvPr>
          <p:cNvSpPr>
            <a:spLocks noGrp="1"/>
          </p:cNvSpPr>
          <p:nvPr>
            <p:ph type="sldNum" sz="quarter" idx="12"/>
          </p:nvPr>
        </p:nvSpPr>
        <p:spPr/>
        <p:txBody>
          <a:bodyPr/>
          <a:lstStyle/>
          <a:p>
            <a:fld id="{AA8F0E64-6377-4360-A4B0-8E5B9FFD975B}" type="slidenum">
              <a:rPr lang="en-US" smtClean="0"/>
              <a:t>‹#›</a:t>
            </a:fld>
            <a:endParaRPr lang="en-US" dirty="0"/>
          </a:p>
        </p:txBody>
      </p:sp>
    </p:spTree>
    <p:extLst>
      <p:ext uri="{BB962C8B-B14F-4D97-AF65-F5344CB8AC3E}">
        <p14:creationId xmlns:p14="http://schemas.microsoft.com/office/powerpoint/2010/main" val="84484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CB6D0-5D28-4B13-B3B8-D86FC5E82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5355B1-002F-4147-B03E-C6F9CC4F3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0EEB1-CD97-4F18-9392-9C60F8621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7E1CA-53F1-4D13-B212-522DAFCABE12}"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E8577500-FB4D-4262-912E-A7B2550E2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Manors HOA Annual Meeting </a:t>
            </a:r>
          </a:p>
        </p:txBody>
      </p:sp>
      <p:sp>
        <p:nvSpPr>
          <p:cNvPr id="6" name="Slide Number Placeholder 5">
            <a:extLst>
              <a:ext uri="{FF2B5EF4-FFF2-40B4-BE49-F238E27FC236}">
                <a16:creationId xmlns:a16="http://schemas.microsoft.com/office/drawing/2014/main" id="{B542793C-EA11-4F93-9B56-E55179E37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F0E64-6377-4360-A4B0-8E5B9FFD975B}" type="slidenum">
              <a:rPr lang="en-US" smtClean="0"/>
              <a:t>‹#›</a:t>
            </a:fld>
            <a:endParaRPr lang="en-US" dirty="0"/>
          </a:p>
        </p:txBody>
      </p:sp>
    </p:spTree>
    <p:extLst>
      <p:ext uri="{BB962C8B-B14F-4D97-AF65-F5344CB8AC3E}">
        <p14:creationId xmlns:p14="http://schemas.microsoft.com/office/powerpoint/2010/main" val="116094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manorsofclarkston.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png"/><Relationship Id="rId7" Type="http://schemas.openxmlformats.org/officeDocument/2006/relationships/diagramQuickStyle" Target="../diagrams/quickStyle4.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E68197C-0C0D-4ED9-8F80-824F90E1CDB4}"/>
              </a:ext>
            </a:extLst>
          </p:cNvPr>
          <p:cNvSpPr>
            <a:spLocks noGrp="1"/>
          </p:cNvSpPr>
          <p:nvPr>
            <p:ph type="subTitle" idx="1"/>
          </p:nvPr>
        </p:nvSpPr>
        <p:spPr>
          <a:xfrm>
            <a:off x="638882" y="4631161"/>
            <a:ext cx="3571810" cy="1559327"/>
          </a:xfrm>
        </p:spPr>
        <p:txBody>
          <a:bodyPr>
            <a:normAutofit/>
          </a:bodyPr>
          <a:lstStyle/>
          <a:p>
            <a:pPr algn="l"/>
            <a:r>
              <a:rPr lang="en-US" sz="1300"/>
              <a:t>Annual Meeting </a:t>
            </a:r>
          </a:p>
          <a:p>
            <a:pPr algn="l"/>
            <a:r>
              <a:rPr lang="en-US" sz="1300"/>
              <a:t>2020 / 2021</a:t>
            </a:r>
          </a:p>
          <a:p>
            <a:pPr algn="l"/>
            <a:r>
              <a:rPr lang="en-US" sz="1300"/>
              <a:t>October 6, 2021 </a:t>
            </a:r>
            <a:endParaRPr lang="en-US" sz="1300">
              <a:cs typeface="Calibri"/>
            </a:endParaRPr>
          </a:p>
          <a:p>
            <a:pPr algn="l"/>
            <a:r>
              <a:rPr lang="en-US" sz="1300"/>
              <a:t>Clarkston United Methodist Church</a:t>
            </a:r>
            <a:endParaRPr lang="en-US" sz="1300">
              <a:cs typeface="Calibri"/>
            </a:endParaRPr>
          </a:p>
          <a:p>
            <a:pPr algn="l"/>
            <a:r>
              <a:rPr lang="en-US" sz="1300"/>
              <a:t>7:000 PM </a:t>
            </a:r>
            <a:endParaRPr lang="en-US" sz="1300">
              <a:cs typeface="Calibri" panose="020F0502020204030204"/>
            </a:endParaRPr>
          </a:p>
          <a:p>
            <a:pPr algn="l"/>
            <a:endParaRPr lang="en-US" sz="1300"/>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421F4B-817E-4BEF-9E1C-CE18CB667C26}"/>
              </a:ext>
            </a:extLst>
          </p:cNvPr>
          <p:cNvPicPr>
            <a:picLocks noChangeAspect="1"/>
          </p:cNvPicPr>
          <p:nvPr/>
        </p:nvPicPr>
        <p:blipFill>
          <a:blip r:embed="rId2"/>
          <a:stretch>
            <a:fillRect/>
          </a:stretch>
        </p:blipFill>
        <p:spPr>
          <a:xfrm>
            <a:off x="4654296" y="1477547"/>
            <a:ext cx="7214616" cy="3875474"/>
          </a:xfrm>
          <a:prstGeom prst="rect">
            <a:avLst/>
          </a:prstGeom>
        </p:spPr>
      </p:pic>
      <p:sp>
        <p:nvSpPr>
          <p:cNvPr id="5" name="Date Placeholder 4">
            <a:extLst>
              <a:ext uri="{FF2B5EF4-FFF2-40B4-BE49-F238E27FC236}">
                <a16:creationId xmlns:a16="http://schemas.microsoft.com/office/drawing/2014/main" id="{726B98AE-E8A6-4B91-BBE7-8D054379F090}"/>
              </a:ext>
            </a:extLst>
          </p:cNvPr>
          <p:cNvSpPr>
            <a:spLocks noGrp="1"/>
          </p:cNvSpPr>
          <p:nvPr>
            <p:ph type="dt" sz="half" idx="10"/>
          </p:nvPr>
        </p:nvSpPr>
        <p:spPr>
          <a:xfrm>
            <a:off x="838200" y="6356350"/>
            <a:ext cx="2743200" cy="365125"/>
          </a:xfrm>
        </p:spPr>
        <p:txBody>
          <a:bodyPr>
            <a:normAutofit/>
          </a:bodyPr>
          <a:lstStyle/>
          <a:p>
            <a:pPr>
              <a:spcAft>
                <a:spcPts val="600"/>
              </a:spcAft>
            </a:pPr>
            <a:fld id="{2E4F90BD-2460-408D-B846-14B6748F5068}" type="datetime2">
              <a:rPr lang="en-US" smtClean="0"/>
              <a:pPr>
                <a:spcAft>
                  <a:spcPts val="600"/>
                </a:spcAft>
              </a:pPr>
              <a:t>Thursday, October 6, 2022</a:t>
            </a:fld>
            <a:endParaRPr lang="en-US"/>
          </a:p>
        </p:txBody>
      </p:sp>
      <p:sp>
        <p:nvSpPr>
          <p:cNvPr id="6" name="Footer Placeholder 5">
            <a:extLst>
              <a:ext uri="{FF2B5EF4-FFF2-40B4-BE49-F238E27FC236}">
                <a16:creationId xmlns:a16="http://schemas.microsoft.com/office/drawing/2014/main" id="{0BC81A44-6C71-4EDB-929A-F5BC4119C02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The Manors HOA Annual Meeting </a:t>
            </a:r>
            <a:endParaRPr lang="en-US"/>
          </a:p>
        </p:txBody>
      </p:sp>
    </p:spTree>
    <p:extLst>
      <p:ext uri="{BB962C8B-B14F-4D97-AF65-F5344CB8AC3E}">
        <p14:creationId xmlns:p14="http://schemas.microsoft.com/office/powerpoint/2010/main" val="2739682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3C30-49F8-45B4-8465-9D50B3BF7E21}"/>
              </a:ext>
            </a:extLst>
          </p:cNvPr>
          <p:cNvSpPr>
            <a:spLocks noGrp="1"/>
          </p:cNvSpPr>
          <p:nvPr>
            <p:ph type="title"/>
          </p:nvPr>
        </p:nvSpPr>
        <p:spPr>
          <a:xfrm>
            <a:off x="2458720" y="16450"/>
            <a:ext cx="9904306" cy="1325563"/>
          </a:xfrm>
        </p:spPr>
        <p:txBody>
          <a:bodyPr/>
          <a:lstStyle/>
          <a:p>
            <a:r>
              <a:rPr lang="en-US" dirty="0">
                <a:effectLst>
                  <a:outerShdw blurRad="38100" dist="38100" dir="2700000" algn="tl">
                    <a:srgbClr val="000000">
                      <a:alpha val="43137"/>
                    </a:srgbClr>
                  </a:outerShdw>
                </a:effectLst>
                <a:latin typeface="Forte" panose="020B0604020202020204" pitchFamily="66" charset="0"/>
              </a:rPr>
              <a:t>Community Building!</a:t>
            </a:r>
          </a:p>
        </p:txBody>
      </p:sp>
      <p:sp>
        <p:nvSpPr>
          <p:cNvPr id="4" name="Date Placeholder 3">
            <a:extLst>
              <a:ext uri="{FF2B5EF4-FFF2-40B4-BE49-F238E27FC236}">
                <a16:creationId xmlns:a16="http://schemas.microsoft.com/office/drawing/2014/main" id="{D70E4D30-2B5F-4B7A-9BC1-D0658C095CA9}"/>
              </a:ext>
            </a:extLst>
          </p:cNvPr>
          <p:cNvSpPr>
            <a:spLocks noGrp="1"/>
          </p:cNvSpPr>
          <p:nvPr>
            <p:ph type="dt" sz="half" idx="10"/>
          </p:nvPr>
        </p:nvSpPr>
        <p:spPr/>
        <p:txBody>
          <a:bodyPr/>
          <a:lstStyle/>
          <a:p>
            <a:fld id="{E5E0D849-B180-458B-A5E2-A75E84B4AA4E}"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436C980A-743E-4C39-B742-6FD193088B58}"/>
              </a:ext>
            </a:extLst>
          </p:cNvPr>
          <p:cNvSpPr>
            <a:spLocks noGrp="1"/>
          </p:cNvSpPr>
          <p:nvPr>
            <p:ph type="ftr" sz="quarter" idx="11"/>
          </p:nvPr>
        </p:nvSpPr>
        <p:spPr/>
        <p:txBody>
          <a:bodyPr/>
          <a:lstStyle/>
          <a:p>
            <a:r>
              <a:rPr lang="en-US"/>
              <a:t>The Manors HOA Annual Meeting </a:t>
            </a:r>
            <a:endParaRPr lang="en-US" dirty="0"/>
          </a:p>
        </p:txBody>
      </p:sp>
      <p:pic>
        <p:nvPicPr>
          <p:cNvPr id="1026" name="Picture 2" descr="Christmas Lights Clipart - Christmas Lights Clipart Transparent, HD Png  Download , Transparent Png Image - PNGitem">
            <a:extLst>
              <a:ext uri="{FF2B5EF4-FFF2-40B4-BE49-F238E27FC236}">
                <a16:creationId xmlns:a16="http://schemas.microsoft.com/office/drawing/2014/main" id="{31FF4AA3-B0F3-4111-8453-9EF25F0C4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1" y="0"/>
            <a:ext cx="4511040" cy="1439885"/>
          </a:xfrm>
          <a:prstGeom prst="rect">
            <a:avLst/>
          </a:prstGeom>
          <a:noFill/>
        </p:spPr>
      </p:pic>
      <p:sp>
        <p:nvSpPr>
          <p:cNvPr id="3" name="TextBox 2">
            <a:extLst>
              <a:ext uri="{FF2B5EF4-FFF2-40B4-BE49-F238E27FC236}">
                <a16:creationId xmlns:a16="http://schemas.microsoft.com/office/drawing/2014/main" id="{E368FCF8-D26B-4A3F-8CF5-253A0F6ABF81}"/>
              </a:ext>
            </a:extLst>
          </p:cNvPr>
          <p:cNvSpPr txBox="1"/>
          <p:nvPr/>
        </p:nvSpPr>
        <p:spPr>
          <a:xfrm>
            <a:off x="2063195" y="1380542"/>
            <a:ext cx="9606575" cy="646331"/>
          </a:xfrm>
          <a:prstGeom prst="rect">
            <a:avLst/>
          </a:prstGeom>
          <a:noFill/>
        </p:spPr>
        <p:txBody>
          <a:bodyPr wrap="square" rtlCol="0">
            <a:spAutoFit/>
          </a:bodyPr>
          <a:lstStyle/>
          <a:p>
            <a:r>
              <a:rPr lang="en-US" dirty="0"/>
              <a:t>Looking for Volunteers! We are starting 3 committees to spearhead some community development initiatives!  </a:t>
            </a:r>
          </a:p>
        </p:txBody>
      </p:sp>
      <p:sp>
        <p:nvSpPr>
          <p:cNvPr id="6" name="TextBox 5">
            <a:extLst>
              <a:ext uri="{FF2B5EF4-FFF2-40B4-BE49-F238E27FC236}">
                <a16:creationId xmlns:a16="http://schemas.microsoft.com/office/drawing/2014/main" id="{A0FF8B58-DE64-4C48-9E72-384272958E0B}"/>
              </a:ext>
            </a:extLst>
          </p:cNvPr>
          <p:cNvSpPr txBox="1"/>
          <p:nvPr/>
        </p:nvSpPr>
        <p:spPr>
          <a:xfrm>
            <a:off x="582507" y="2133600"/>
            <a:ext cx="3346026" cy="4359275"/>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701A6F5E-93DD-42AD-8519-C4EC11118F80}"/>
              </a:ext>
            </a:extLst>
          </p:cNvPr>
          <p:cNvSpPr txBox="1"/>
          <p:nvPr/>
        </p:nvSpPr>
        <p:spPr>
          <a:xfrm>
            <a:off x="366104" y="2536848"/>
            <a:ext cx="3770780" cy="3600986"/>
          </a:xfrm>
          <a:prstGeom prst="rect">
            <a:avLst/>
          </a:prstGeom>
          <a:solidFill>
            <a:schemeClr val="accent6">
              <a:lumMod val="60000"/>
              <a:lumOff val="40000"/>
            </a:schemeClr>
          </a:solidFill>
        </p:spPr>
        <p:txBody>
          <a:bodyPr wrap="square" rtlCol="0">
            <a:spAutoFit/>
          </a:bodyPr>
          <a:lstStyle/>
          <a:p>
            <a:r>
              <a:rPr lang="en-US" b="1" u="sng" dirty="0">
                <a:effectLst>
                  <a:outerShdw blurRad="38100" dist="38100" dir="2700000" algn="tl">
                    <a:srgbClr val="000000">
                      <a:alpha val="43137"/>
                    </a:srgbClr>
                  </a:outerShdw>
                </a:effectLst>
              </a:rPr>
              <a:t>Holiday Decorating Committee!</a:t>
            </a:r>
          </a:p>
          <a:p>
            <a:r>
              <a:rPr lang="en-US" sz="1400" b="1" dirty="0">
                <a:solidFill>
                  <a:srgbClr val="C00000"/>
                </a:solidFill>
              </a:rPr>
              <a:t>*Looking for 3-4 neighbors to make The Manors ‘Festive’ throughout the year!</a:t>
            </a:r>
          </a:p>
          <a:p>
            <a:pPr marL="285750" indent="-285750">
              <a:buFont typeface="Arial" panose="020B0604020202020204" pitchFamily="34" charset="0"/>
              <a:buChar char="•"/>
            </a:pPr>
            <a:r>
              <a:rPr lang="en-US" sz="1400" dirty="0"/>
              <a:t>Make an annual calendar of holidays/seasons;</a:t>
            </a:r>
          </a:p>
          <a:p>
            <a:pPr marL="285750" indent="-285750">
              <a:buFont typeface="Arial" panose="020B0604020202020204" pitchFamily="34" charset="0"/>
              <a:buChar char="•"/>
            </a:pPr>
            <a:r>
              <a:rPr lang="en-US" sz="1400" dirty="0"/>
              <a:t>Meet quarterly to plan ahead;</a:t>
            </a:r>
          </a:p>
          <a:p>
            <a:pPr marL="285750" indent="-285750">
              <a:buFont typeface="Arial" panose="020B0604020202020204" pitchFamily="34" charset="0"/>
              <a:buChar char="•"/>
            </a:pPr>
            <a:r>
              <a:rPr lang="en-US" sz="1400" dirty="0"/>
              <a:t>Develop plan and budget and submit to HOA for approval;</a:t>
            </a:r>
          </a:p>
          <a:p>
            <a:pPr marL="285750" indent="-285750">
              <a:buFont typeface="Arial" panose="020B0604020202020204" pitchFamily="34" charset="0"/>
              <a:buChar char="•"/>
            </a:pPr>
            <a:r>
              <a:rPr lang="en-US" sz="1400" dirty="0"/>
              <a:t>Responsible for putting up and taking down decorations!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Christmas lights will continue to be professionally hung ~</a:t>
            </a:r>
          </a:p>
          <a:p>
            <a:endParaRPr lang="en-US" sz="1400" dirty="0"/>
          </a:p>
          <a:p>
            <a:pPr marL="285750" indent="-285750">
              <a:buFont typeface="Arial" panose="020B0604020202020204" pitchFamily="34" charset="0"/>
              <a:buChar char="•"/>
            </a:pPr>
            <a:r>
              <a:rPr lang="en-US" sz="1400" i="1" dirty="0"/>
              <a:t>Christmas, Halloween, Easter, Memorial Day, Fourth of July, Spring, Fall, </a:t>
            </a:r>
            <a:r>
              <a:rPr lang="en-US" sz="1400" i="1" dirty="0" err="1"/>
              <a:t>etc</a:t>
            </a:r>
            <a:r>
              <a:rPr lang="en-US" sz="1400" i="1" dirty="0"/>
              <a:t>!!</a:t>
            </a:r>
          </a:p>
        </p:txBody>
      </p:sp>
      <p:sp>
        <p:nvSpPr>
          <p:cNvPr id="9" name="TextBox 8">
            <a:extLst>
              <a:ext uri="{FF2B5EF4-FFF2-40B4-BE49-F238E27FC236}">
                <a16:creationId xmlns:a16="http://schemas.microsoft.com/office/drawing/2014/main" id="{D9B4978B-DA25-4FBC-B1A0-728F6B404C4B}"/>
              </a:ext>
            </a:extLst>
          </p:cNvPr>
          <p:cNvSpPr txBox="1"/>
          <p:nvPr/>
        </p:nvSpPr>
        <p:spPr>
          <a:xfrm>
            <a:off x="4385732" y="2550822"/>
            <a:ext cx="3680034" cy="3816429"/>
          </a:xfrm>
          <a:prstGeom prst="rect">
            <a:avLst/>
          </a:prstGeom>
          <a:solidFill>
            <a:schemeClr val="accent4">
              <a:lumMod val="40000"/>
              <a:lumOff val="60000"/>
            </a:schemeClr>
          </a:solidFill>
        </p:spPr>
        <p:txBody>
          <a:bodyPr wrap="square" rtlCol="0">
            <a:spAutoFit/>
          </a:bodyPr>
          <a:lstStyle/>
          <a:p>
            <a:r>
              <a:rPr lang="en-US" b="1" u="sng" dirty="0">
                <a:effectLst>
                  <a:outerShdw blurRad="38100" dist="38100" dir="2700000" algn="tl">
                    <a:srgbClr val="000000">
                      <a:alpha val="43137"/>
                    </a:srgbClr>
                  </a:outerShdw>
                </a:effectLst>
              </a:rPr>
              <a:t>Social Fun Committee!</a:t>
            </a:r>
          </a:p>
          <a:p>
            <a:r>
              <a:rPr lang="en-US" sz="1400" b="1" dirty="0">
                <a:solidFill>
                  <a:srgbClr val="C00000"/>
                </a:solidFill>
              </a:rPr>
              <a:t>*Looking for 4-6 neighbors to come up with fun events and ideas, and coordinate &amp; promote positive engagement among neighbors!</a:t>
            </a:r>
          </a:p>
          <a:p>
            <a:pPr marL="285750" indent="-285750">
              <a:buFont typeface="Arial" panose="020B0604020202020204" pitchFamily="34" charset="0"/>
              <a:buChar char="•"/>
            </a:pPr>
            <a:r>
              <a:rPr lang="en-US" sz="1400" dirty="0"/>
              <a:t>Neighbor Meet &amp; Greet; </a:t>
            </a:r>
          </a:p>
          <a:p>
            <a:pPr marL="285750" indent="-285750">
              <a:buFont typeface="Arial" panose="020B0604020202020204" pitchFamily="34" charset="0"/>
              <a:buChar char="•"/>
            </a:pPr>
            <a:r>
              <a:rPr lang="en-US" sz="1400" dirty="0"/>
              <a:t>Annual Picnic</a:t>
            </a:r>
          </a:p>
          <a:p>
            <a:pPr marL="285750" indent="-285750">
              <a:buFont typeface="Arial" panose="020B0604020202020204" pitchFamily="34" charset="0"/>
              <a:buChar char="•"/>
            </a:pPr>
            <a:r>
              <a:rPr lang="en-US" sz="1400" dirty="0"/>
              <a:t>Food Trucks; Popsicle Day; Margarita Night</a:t>
            </a:r>
          </a:p>
          <a:p>
            <a:pPr marL="285750" indent="-285750">
              <a:buFont typeface="Arial" panose="020B0604020202020204" pitchFamily="34" charset="0"/>
              <a:buChar char="•"/>
            </a:pPr>
            <a:r>
              <a:rPr lang="en-US" sz="1400" dirty="0"/>
              <a:t>Holiday Cookie Exchange</a:t>
            </a:r>
          </a:p>
          <a:p>
            <a:pPr marL="285750" indent="-285750">
              <a:buFont typeface="Arial" panose="020B0604020202020204" pitchFamily="34" charset="0"/>
              <a:buChar char="•"/>
            </a:pPr>
            <a:r>
              <a:rPr lang="en-US" sz="1400" dirty="0"/>
              <a:t>Random Act of Kindness Day</a:t>
            </a:r>
          </a:p>
          <a:p>
            <a:pPr marL="285750" indent="-285750">
              <a:buFont typeface="Arial" panose="020B0604020202020204" pitchFamily="34" charset="0"/>
              <a:buChar char="•"/>
            </a:pPr>
            <a:r>
              <a:rPr lang="en-US" sz="1400" dirty="0"/>
              <a:t>Easter Egg Hunt</a:t>
            </a:r>
          </a:p>
          <a:p>
            <a:pPr marL="285750" indent="-285750">
              <a:buFont typeface="Arial" panose="020B0604020202020204" pitchFamily="34" charset="0"/>
              <a:buChar char="•"/>
            </a:pPr>
            <a:r>
              <a:rPr lang="en-US" sz="1400" dirty="0"/>
              <a:t>Scavenger Hunt </a:t>
            </a:r>
          </a:p>
          <a:p>
            <a:pPr marL="285750" indent="-285750">
              <a:buFont typeface="Arial" panose="020B0604020202020204" pitchFamily="34" charset="0"/>
              <a:buChar char="•"/>
            </a:pPr>
            <a:r>
              <a:rPr lang="en-US" sz="1400" dirty="0"/>
              <a:t>Garage Sale</a:t>
            </a:r>
          </a:p>
          <a:p>
            <a:pPr marL="285750" indent="-285750">
              <a:buFont typeface="Arial" panose="020B0604020202020204" pitchFamily="34" charset="0"/>
              <a:buChar char="•"/>
            </a:pPr>
            <a:r>
              <a:rPr lang="en-US" sz="1400" dirty="0"/>
              <a:t>Poker Night / Dinner Parties / Wine Exchange</a:t>
            </a:r>
          </a:p>
          <a:p>
            <a:pPr marL="285750" indent="-285750">
              <a:buFont typeface="Arial" panose="020B0604020202020204" pitchFamily="34" charset="0"/>
              <a:buChar char="•"/>
            </a:pPr>
            <a:r>
              <a:rPr lang="en-US" sz="1400" dirty="0"/>
              <a:t>Welcome Committee – for new neighbors</a:t>
            </a:r>
          </a:p>
          <a:p>
            <a:pPr marL="285750" indent="-285750">
              <a:buFont typeface="Arial" panose="020B0604020202020204" pitchFamily="34" charset="0"/>
              <a:buChar char="•"/>
            </a:pPr>
            <a:r>
              <a:rPr lang="en-US" sz="1400" dirty="0"/>
              <a:t>Bike / Golf Cart Parade</a:t>
            </a:r>
          </a:p>
          <a:p>
            <a:pPr marL="285750" indent="-285750">
              <a:buFont typeface="Arial" panose="020B0604020202020204" pitchFamily="34" charset="0"/>
              <a:buChar char="•"/>
            </a:pPr>
            <a:r>
              <a:rPr lang="en-US" sz="1400" dirty="0"/>
              <a:t>Garden Club</a:t>
            </a:r>
          </a:p>
        </p:txBody>
      </p:sp>
      <p:sp>
        <p:nvSpPr>
          <p:cNvPr id="10" name="TextBox 9">
            <a:extLst>
              <a:ext uri="{FF2B5EF4-FFF2-40B4-BE49-F238E27FC236}">
                <a16:creationId xmlns:a16="http://schemas.microsoft.com/office/drawing/2014/main" id="{2D4FA4DB-343D-4D18-AABB-4D24A4CCDE22}"/>
              </a:ext>
            </a:extLst>
          </p:cNvPr>
          <p:cNvSpPr txBox="1"/>
          <p:nvPr/>
        </p:nvSpPr>
        <p:spPr>
          <a:xfrm>
            <a:off x="8314614" y="2539921"/>
            <a:ext cx="3670580" cy="2800767"/>
          </a:xfrm>
          <a:prstGeom prst="rect">
            <a:avLst/>
          </a:prstGeom>
          <a:solidFill>
            <a:schemeClr val="accent5">
              <a:lumMod val="20000"/>
              <a:lumOff val="80000"/>
            </a:schemeClr>
          </a:solidFill>
        </p:spPr>
        <p:txBody>
          <a:bodyPr wrap="square" rtlCol="0">
            <a:spAutoFit/>
          </a:bodyPr>
          <a:lstStyle/>
          <a:p>
            <a:r>
              <a:rPr lang="en-US" b="1" u="sng" dirty="0">
                <a:effectLst>
                  <a:outerShdw blurRad="38100" dist="38100" dir="2700000" algn="tl">
                    <a:srgbClr val="000000">
                      <a:alpha val="43137"/>
                    </a:srgbClr>
                  </a:outerShdw>
                </a:effectLst>
              </a:rPr>
              <a:t>Fall Planting </a:t>
            </a:r>
          </a:p>
          <a:p>
            <a:pPr marL="285750" indent="-285750">
              <a:buFont typeface="Arial" panose="020B0604020202020204" pitchFamily="34" charset="0"/>
              <a:buChar char="•"/>
            </a:pPr>
            <a:r>
              <a:rPr lang="en-US" sz="2400" b="1" u="sng" dirty="0">
                <a:effectLst>
                  <a:outerShdw blurRad="38100" dist="38100" dir="2700000" algn="tl">
                    <a:srgbClr val="000000">
                      <a:alpha val="43137"/>
                    </a:srgbClr>
                  </a:outerShdw>
                </a:effectLst>
              </a:rPr>
              <a:t>October 16- Looking for volunteers to help plant spring bulbs at all entrances.  Cyndi Brower and Carolyn </a:t>
            </a:r>
            <a:r>
              <a:rPr lang="en-US" sz="2400" b="1" u="sng" dirty="0" err="1">
                <a:effectLst>
                  <a:outerShdw blurRad="38100" dist="38100" dir="2700000" algn="tl">
                    <a:srgbClr val="000000">
                      <a:alpha val="43137"/>
                    </a:srgbClr>
                  </a:outerShdw>
                </a:effectLst>
              </a:rPr>
              <a:t>Bielak</a:t>
            </a:r>
            <a:r>
              <a:rPr lang="en-US" sz="2400" b="1" u="sng" dirty="0">
                <a:effectLst>
                  <a:outerShdw blurRad="38100" dist="38100" dir="2700000" algn="tl">
                    <a:srgbClr val="000000">
                      <a:alpha val="43137"/>
                    </a:srgbClr>
                  </a:outerShdw>
                </a:effectLst>
              </a:rPr>
              <a:t> are the Spring Champions </a:t>
            </a:r>
            <a:endParaRPr lang="en-US" sz="2400" dirty="0"/>
          </a:p>
          <a:p>
            <a:endParaRPr lang="en-US" sz="1400" dirty="0"/>
          </a:p>
        </p:txBody>
      </p:sp>
      <p:pic>
        <p:nvPicPr>
          <p:cNvPr id="2050" name="Picture 2" descr="A red sign with white text&#10;&#10;Description automatically generated with medium confidence">
            <a:extLst>
              <a:ext uri="{FF2B5EF4-FFF2-40B4-BE49-F238E27FC236}">
                <a16:creationId xmlns:a16="http://schemas.microsoft.com/office/drawing/2014/main" id="{0E58D54F-568B-49A4-930A-CD50EEF1E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2" y="10312"/>
            <a:ext cx="2108495" cy="2209777"/>
          </a:xfrm>
          <a:prstGeom prst="rect">
            <a:avLst/>
          </a:prstGeom>
          <a:noFill/>
        </p:spPr>
      </p:pic>
      <p:pic>
        <p:nvPicPr>
          <p:cNvPr id="7" name="Picture 2" descr="A Green Thumb is Part Knowledge, Part Attitude">
            <a:extLst>
              <a:ext uri="{FF2B5EF4-FFF2-40B4-BE49-F238E27FC236}">
                <a16:creationId xmlns:a16="http://schemas.microsoft.com/office/drawing/2014/main" id="{537775C9-A1B4-8C45-C26D-94472EED3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176" y="5400159"/>
            <a:ext cx="1694678" cy="112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70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6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Title 1">
            <a:extLst>
              <a:ext uri="{FF2B5EF4-FFF2-40B4-BE49-F238E27FC236}">
                <a16:creationId xmlns:a16="http://schemas.microsoft.com/office/drawing/2014/main" id="{9C6E8EE0-7CC2-6809-32BE-999F423B69D3}"/>
              </a:ext>
            </a:extLst>
          </p:cNvPr>
          <p:cNvSpPr>
            <a:spLocks noGrp="1"/>
          </p:cNvSpPr>
          <p:nvPr>
            <p:ph type="title"/>
          </p:nvPr>
        </p:nvSpPr>
        <p:spPr>
          <a:xfrm>
            <a:off x="638881" y="162814"/>
            <a:ext cx="10909640" cy="1249394"/>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Possible Park Entrance </a:t>
            </a:r>
          </a:p>
        </p:txBody>
      </p:sp>
      <p:sp>
        <p:nvSpPr>
          <p:cNvPr id="207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9574FBB-7EE0-98F2-40CD-2C9DAE33D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634"/>
          <a:stretch/>
        </p:blipFill>
        <p:spPr bwMode="auto">
          <a:xfrm rot="16200000">
            <a:off x="3724725" y="-1333257"/>
            <a:ext cx="4737951" cy="1090964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08666B3-3478-C111-8E97-63AAACA7EA7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E5E0D849-B180-458B-A5E2-A75E84B4AA4E}" type="datetime2">
              <a:rPr lang="en-US" smtClean="0"/>
              <a:pPr>
                <a:spcAft>
                  <a:spcPts val="600"/>
                </a:spcAft>
              </a:pPr>
              <a:t>Thursday, October 6, 2022</a:t>
            </a:fld>
            <a:endParaRPr lang="en-US"/>
          </a:p>
        </p:txBody>
      </p:sp>
      <p:sp>
        <p:nvSpPr>
          <p:cNvPr id="5" name="Footer Placeholder 4">
            <a:extLst>
              <a:ext uri="{FF2B5EF4-FFF2-40B4-BE49-F238E27FC236}">
                <a16:creationId xmlns:a16="http://schemas.microsoft.com/office/drawing/2014/main" id="{E693E87C-16CB-2201-EC07-9539D8CBCDA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The Manors HOA Annual Meeting </a:t>
            </a:r>
          </a:p>
        </p:txBody>
      </p:sp>
      <p:pic>
        <p:nvPicPr>
          <p:cNvPr id="6" name="Picture 5" descr="The Manors Homeowners Association">
            <a:extLst>
              <a:ext uri="{FF2B5EF4-FFF2-40B4-BE49-F238E27FC236}">
                <a16:creationId xmlns:a16="http://schemas.microsoft.com/office/drawing/2014/main" id="{57060E1D-C281-936A-DFA9-D66184FD8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60" y="365669"/>
            <a:ext cx="1600967" cy="843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0C2168-AD3A-EACD-09A1-E03ED7FF26CC}"/>
              </a:ext>
            </a:extLst>
          </p:cNvPr>
          <p:cNvSpPr txBox="1"/>
          <p:nvPr/>
        </p:nvSpPr>
        <p:spPr>
          <a:xfrm>
            <a:off x="8490121" y="1296304"/>
            <a:ext cx="3395121" cy="369332"/>
          </a:xfrm>
          <a:prstGeom prst="rect">
            <a:avLst/>
          </a:prstGeom>
          <a:noFill/>
        </p:spPr>
        <p:txBody>
          <a:bodyPr wrap="square" rtlCol="0">
            <a:spAutoFit/>
          </a:bodyPr>
          <a:lstStyle/>
          <a:p>
            <a:r>
              <a:rPr lang="en-US" dirty="0"/>
              <a:t>Thank you, Mike Metz </a:t>
            </a:r>
          </a:p>
        </p:txBody>
      </p:sp>
    </p:spTree>
    <p:extLst>
      <p:ext uri="{BB962C8B-B14F-4D97-AF65-F5344CB8AC3E}">
        <p14:creationId xmlns:p14="http://schemas.microsoft.com/office/powerpoint/2010/main" val="130382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6C4C3-2CAA-B279-370E-BDCA73CC0EA9}"/>
              </a:ext>
            </a:extLst>
          </p:cNvPr>
          <p:cNvSpPr>
            <a:spLocks noGrp="1"/>
          </p:cNvSpPr>
          <p:nvPr>
            <p:ph type="dt" sz="half" idx="10"/>
          </p:nvPr>
        </p:nvSpPr>
        <p:spPr/>
        <p:txBody>
          <a:bodyPr/>
          <a:lstStyle/>
          <a:p>
            <a:fld id="{5A613C56-C9A7-4690-B272-38396CDB26E2}" type="datetime2">
              <a:rPr lang="en-US" smtClean="0"/>
              <a:t>Thursday, October 6, 2022</a:t>
            </a:fld>
            <a:endParaRPr lang="en-US" dirty="0"/>
          </a:p>
        </p:txBody>
      </p:sp>
      <p:sp>
        <p:nvSpPr>
          <p:cNvPr id="3" name="Footer Placeholder 2">
            <a:extLst>
              <a:ext uri="{FF2B5EF4-FFF2-40B4-BE49-F238E27FC236}">
                <a16:creationId xmlns:a16="http://schemas.microsoft.com/office/drawing/2014/main" id="{2CE0EC0C-3E7F-86DC-7498-8CFFB8962ACD}"/>
              </a:ext>
            </a:extLst>
          </p:cNvPr>
          <p:cNvSpPr>
            <a:spLocks noGrp="1"/>
          </p:cNvSpPr>
          <p:nvPr>
            <p:ph type="ftr" sz="quarter" idx="11"/>
          </p:nvPr>
        </p:nvSpPr>
        <p:spPr/>
        <p:txBody>
          <a:bodyPr/>
          <a:lstStyle/>
          <a:p>
            <a:r>
              <a:rPr lang="en-US"/>
              <a:t>The Manors HOA Annual Meeting </a:t>
            </a:r>
            <a:endParaRPr lang="en-US" dirty="0"/>
          </a:p>
        </p:txBody>
      </p:sp>
      <p:pic>
        <p:nvPicPr>
          <p:cNvPr id="5" name="Picture 4">
            <a:extLst>
              <a:ext uri="{FF2B5EF4-FFF2-40B4-BE49-F238E27FC236}">
                <a16:creationId xmlns:a16="http://schemas.microsoft.com/office/drawing/2014/main" id="{668FAED3-4B48-937A-7D6D-F043DAB7835D}"/>
              </a:ext>
            </a:extLst>
          </p:cNvPr>
          <p:cNvPicPr>
            <a:picLocks noChangeAspect="1"/>
          </p:cNvPicPr>
          <p:nvPr/>
        </p:nvPicPr>
        <p:blipFill>
          <a:blip r:embed="rId2"/>
          <a:stretch>
            <a:fillRect/>
          </a:stretch>
        </p:blipFill>
        <p:spPr>
          <a:xfrm>
            <a:off x="3297795" y="1481594"/>
            <a:ext cx="8408877" cy="4709656"/>
          </a:xfrm>
          <a:prstGeom prst="rect">
            <a:avLst/>
          </a:prstGeom>
          <a:ln w="41275">
            <a:solidFill>
              <a:schemeClr val="accent1"/>
            </a:solidFill>
          </a:ln>
        </p:spPr>
      </p:pic>
      <p:sp>
        <p:nvSpPr>
          <p:cNvPr id="6" name="TextBox 5">
            <a:extLst>
              <a:ext uri="{FF2B5EF4-FFF2-40B4-BE49-F238E27FC236}">
                <a16:creationId xmlns:a16="http://schemas.microsoft.com/office/drawing/2014/main" id="{467C1EDB-E3A9-D1E2-979E-BCEB5B0E9E28}"/>
              </a:ext>
            </a:extLst>
          </p:cNvPr>
          <p:cNvSpPr txBox="1"/>
          <p:nvPr/>
        </p:nvSpPr>
        <p:spPr>
          <a:xfrm>
            <a:off x="4248150" y="458212"/>
            <a:ext cx="5612819" cy="1077218"/>
          </a:xfrm>
          <a:prstGeom prst="rect">
            <a:avLst/>
          </a:prstGeom>
          <a:noFill/>
        </p:spPr>
        <p:txBody>
          <a:bodyPr wrap="none" rtlCol="0">
            <a:spAutoFit/>
          </a:bodyPr>
          <a:lstStyle/>
          <a:p>
            <a:r>
              <a:rPr lang="en-US" sz="3200" dirty="0">
                <a:hlinkClick r:id="rId3"/>
              </a:rPr>
              <a:t>www.themanorsofclarkston.com</a:t>
            </a:r>
            <a:endParaRPr lang="en-US" sz="3200" dirty="0"/>
          </a:p>
          <a:p>
            <a:endParaRPr lang="en-US" sz="3200" dirty="0"/>
          </a:p>
        </p:txBody>
      </p:sp>
      <p:sp>
        <p:nvSpPr>
          <p:cNvPr id="7" name="Explosion: 8 Points 6">
            <a:extLst>
              <a:ext uri="{FF2B5EF4-FFF2-40B4-BE49-F238E27FC236}">
                <a16:creationId xmlns:a16="http://schemas.microsoft.com/office/drawing/2014/main" id="{08DF17CA-8F24-1E7B-711A-6CF56F5DB4A3}"/>
              </a:ext>
            </a:extLst>
          </p:cNvPr>
          <p:cNvSpPr/>
          <p:nvPr/>
        </p:nvSpPr>
        <p:spPr>
          <a:xfrm>
            <a:off x="409575" y="666750"/>
            <a:ext cx="3171825" cy="27622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New Website!</a:t>
            </a:r>
          </a:p>
        </p:txBody>
      </p:sp>
    </p:spTree>
    <p:extLst>
      <p:ext uri="{BB962C8B-B14F-4D97-AF65-F5344CB8AC3E}">
        <p14:creationId xmlns:p14="http://schemas.microsoft.com/office/powerpoint/2010/main" val="83232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93559C-44BB-ECE2-7E5F-FD8C9B20EC0F}"/>
              </a:ext>
            </a:extLst>
          </p:cNvPr>
          <p:cNvSpPr>
            <a:spLocks noGrp="1"/>
          </p:cNvSpPr>
          <p:nvPr>
            <p:ph idx="1"/>
          </p:nvPr>
        </p:nvSpPr>
        <p:spPr>
          <a:xfrm>
            <a:off x="3524250" y="457200"/>
            <a:ext cx="8667750" cy="6400800"/>
          </a:xfrm>
        </p:spPr>
        <p:txBody>
          <a:bodyPr>
            <a:normAutofit fontScale="85000" lnSpcReduction="20000"/>
          </a:bodyPr>
          <a:lstStyle/>
          <a:p>
            <a:r>
              <a:rPr lang="en-US" sz="2600" b="1" dirty="0"/>
              <a:t>Golf carts and electric dirt bikes have become a growing trend in our neighborhood.  Like our Neighboring communities (Oakhurst, Deer Lake, Springfield) this is a fun way to get around and explore the beauty of our tree lined, hilly roads! Here are some friendly rules to ensure the safety of everyone:</a:t>
            </a:r>
          </a:p>
          <a:p>
            <a:pPr>
              <a:buFont typeface="Arial" panose="020B0604020202020204" pitchFamily="34" charset="0"/>
              <a:buChar char="•"/>
            </a:pPr>
            <a:r>
              <a:rPr lang="en-US" sz="2800" dirty="0"/>
              <a:t>Although these electric recreation vehicles are much slower than automobiles, the same road rules apply.  (stop, yield, right of way, etc.)</a:t>
            </a:r>
          </a:p>
          <a:p>
            <a:pPr>
              <a:buFont typeface="Arial" panose="020B0604020202020204" pitchFamily="34" charset="0"/>
              <a:buChar char="•"/>
            </a:pPr>
            <a:r>
              <a:rPr lang="en-US" sz="2800" dirty="0"/>
              <a:t>Be considerate, please pull to the side of the road if cars are approaching from behind.</a:t>
            </a:r>
          </a:p>
          <a:p>
            <a:pPr>
              <a:buFont typeface="Arial" panose="020B0604020202020204" pitchFamily="34" charset="0"/>
              <a:buChar char="•"/>
            </a:pPr>
            <a:r>
              <a:rPr lang="en-US" sz="2800" dirty="0"/>
              <a:t>Remind any drivers that we live in a peaceful community, and disrespecting behavior will be reported.  Please contact the board for corrective action!  </a:t>
            </a:r>
          </a:p>
          <a:p>
            <a:pPr>
              <a:buFont typeface="Arial" panose="020B0604020202020204" pitchFamily="34" charset="0"/>
              <a:buChar char="•"/>
            </a:pPr>
            <a:r>
              <a:rPr lang="en-US" sz="2800" dirty="0"/>
              <a:t>Stop at Buses, and be on the look out for walkers, bike riders, etc.!!  Safety first!</a:t>
            </a:r>
          </a:p>
          <a:p>
            <a:pPr>
              <a:buFont typeface="Arial" panose="020B0604020202020204" pitchFamily="34" charset="0"/>
              <a:buChar char="•"/>
            </a:pPr>
            <a:r>
              <a:rPr lang="en-US" sz="2800" dirty="0"/>
              <a:t>All golf carts and dirt bikes must be insured.  Any damages or injuries will reflect to the homeowner.  </a:t>
            </a:r>
          </a:p>
          <a:p>
            <a:pPr>
              <a:buFont typeface="Arial" panose="020B0604020202020204" pitchFamily="34" charset="0"/>
              <a:buChar char="•"/>
            </a:pPr>
            <a:r>
              <a:rPr lang="en-US" sz="2800" dirty="0"/>
              <a:t>Please do not leave your golf carts or dirt bikes parked in a driveway overnight.  </a:t>
            </a:r>
          </a:p>
          <a:p>
            <a:pPr marL="0" indent="0" algn="ctr">
              <a:buNone/>
            </a:pPr>
            <a:r>
              <a:rPr lang="en-US" sz="3600" b="1" dirty="0">
                <a:solidFill>
                  <a:schemeClr val="accent6">
                    <a:lumMod val="75000"/>
                  </a:schemeClr>
                </a:solidFill>
              </a:rPr>
              <a:t>With these rules we can ensure the safety and peace of our neighborhood!  Have fun, be safe!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5" name="Picture 4" descr="Free download of Golf Cart clip art Vector Graphic">
            <a:extLst>
              <a:ext uri="{FF2B5EF4-FFF2-40B4-BE49-F238E27FC236}">
                <a16:creationId xmlns:a16="http://schemas.microsoft.com/office/drawing/2014/main" id="{A0BBE981-0525-96D9-6561-B7D51214B9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 y="356499"/>
            <a:ext cx="2935341" cy="2935341"/>
          </a:xfrm>
          <a:prstGeom prst="rect">
            <a:avLst/>
          </a:prstGeom>
          <a:noFill/>
          <a:ln>
            <a:noFill/>
          </a:ln>
        </p:spPr>
      </p:pic>
      <p:pic>
        <p:nvPicPr>
          <p:cNvPr id="6" name="Picture 5" descr="View Dirt Bike Clipart | Bike drawing, Bike tattoos, Dirt bike tattoo">
            <a:extLst>
              <a:ext uri="{FF2B5EF4-FFF2-40B4-BE49-F238E27FC236}">
                <a16:creationId xmlns:a16="http://schemas.microsoft.com/office/drawing/2014/main" id="{E5E95F1C-71E5-61E0-7BA4-9F791CE1B6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79" y="3755880"/>
            <a:ext cx="2935341" cy="1738446"/>
          </a:xfrm>
          <a:prstGeom prst="rect">
            <a:avLst/>
          </a:prstGeom>
          <a:noFill/>
          <a:ln>
            <a:noFill/>
          </a:ln>
        </p:spPr>
      </p:pic>
      <p:sp>
        <p:nvSpPr>
          <p:cNvPr id="2" name="TextBox 1">
            <a:extLst>
              <a:ext uri="{FF2B5EF4-FFF2-40B4-BE49-F238E27FC236}">
                <a16:creationId xmlns:a16="http://schemas.microsoft.com/office/drawing/2014/main" id="{B1F5C2A0-27E5-FE3D-4B3B-F9E0A10CDBB3}"/>
              </a:ext>
            </a:extLst>
          </p:cNvPr>
          <p:cNvSpPr txBox="1"/>
          <p:nvPr/>
        </p:nvSpPr>
        <p:spPr>
          <a:xfrm>
            <a:off x="2281237" y="40514"/>
            <a:ext cx="11153775" cy="369332"/>
          </a:xfrm>
          <a:prstGeom prst="rect">
            <a:avLst/>
          </a:prstGeom>
          <a:noFill/>
        </p:spPr>
        <p:txBody>
          <a:bodyPr wrap="square" rtlCol="0">
            <a:spAutoFit/>
          </a:bodyPr>
          <a:lstStyle/>
          <a:p>
            <a:r>
              <a:rPr lang="en-US" b="1" dirty="0">
                <a:solidFill>
                  <a:srgbClr val="C00000"/>
                </a:solidFill>
              </a:rPr>
              <a:t>These items do not pertain to any bylaws or HOA responsibilities, just a friendly reminder</a:t>
            </a:r>
          </a:p>
        </p:txBody>
      </p:sp>
    </p:spTree>
    <p:extLst>
      <p:ext uri="{BB962C8B-B14F-4D97-AF65-F5344CB8AC3E}">
        <p14:creationId xmlns:p14="http://schemas.microsoft.com/office/powerpoint/2010/main" val="85024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7" name="Rectangle 2081">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Rectangle 2083">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Title 1">
            <a:extLst>
              <a:ext uri="{FF2B5EF4-FFF2-40B4-BE49-F238E27FC236}">
                <a16:creationId xmlns:a16="http://schemas.microsoft.com/office/drawing/2014/main" id="{9C6E8EE0-7CC2-6809-32BE-999F423B69D3}"/>
              </a:ext>
            </a:extLst>
          </p:cNvPr>
          <p:cNvSpPr>
            <a:spLocks noGrp="1"/>
          </p:cNvSpPr>
          <p:nvPr>
            <p:ph type="title"/>
          </p:nvPr>
        </p:nvSpPr>
        <p:spPr>
          <a:xfrm>
            <a:off x="2568416" y="208530"/>
            <a:ext cx="9175509" cy="3715981"/>
          </a:xfrm>
        </p:spPr>
        <p:txBody>
          <a:bodyPr vert="horz" lIns="91440" tIns="45720" rIns="91440" bIns="45720" rtlCol="0" anchor="b">
            <a:normAutofit/>
          </a:bodyPr>
          <a:lstStyle/>
          <a:p>
            <a:r>
              <a:rPr lang="en-US" sz="2600" kern="1200" dirty="0">
                <a:solidFill>
                  <a:srgbClr val="FFFFFF"/>
                </a:solidFill>
                <a:latin typeface="+mj-lt"/>
                <a:ea typeface="+mj-ea"/>
                <a:cs typeface="+mj-cs"/>
              </a:rPr>
              <a:t>Architectural Board Election</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Bill </a:t>
            </a:r>
            <a:r>
              <a:rPr lang="en-US" sz="2600" kern="1200" dirty="0" err="1">
                <a:solidFill>
                  <a:srgbClr val="FFFFFF"/>
                </a:solidFill>
                <a:latin typeface="+mj-lt"/>
                <a:ea typeface="+mj-ea"/>
                <a:cs typeface="+mj-cs"/>
              </a:rPr>
              <a:t>Klage</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Mike Metz</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Ralf Woods</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Dave Boersma</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Mohsin </a:t>
            </a:r>
            <a:r>
              <a:rPr lang="en-US" sz="2600" kern="1200" dirty="0" err="1">
                <a:solidFill>
                  <a:srgbClr val="FFFFFF"/>
                </a:solidFill>
                <a:latin typeface="+mj-lt"/>
                <a:ea typeface="+mj-ea"/>
                <a:cs typeface="+mj-cs"/>
              </a:rPr>
              <a:t>Tarar</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sp>
        <p:nvSpPr>
          <p:cNvPr id="210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0"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12"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E693E87C-16CB-2201-EC07-9539D8CBCDAA}"/>
              </a:ext>
            </a:extLst>
          </p:cNvPr>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pPr>
            <a:r>
              <a:rPr lang="en-US" sz="1000" kern="1200" dirty="0">
                <a:solidFill>
                  <a:schemeClr val="tx1">
                    <a:tint val="75000"/>
                  </a:schemeClr>
                </a:solidFill>
                <a:latin typeface="+mn-lt"/>
                <a:ea typeface="+mn-ea"/>
                <a:cs typeface="+mn-cs"/>
              </a:rPr>
              <a:t>The Manors HOA Annual Meeting </a:t>
            </a:r>
          </a:p>
        </p:txBody>
      </p:sp>
      <p:sp>
        <p:nvSpPr>
          <p:cNvPr id="4" name="Date Placeholder 3">
            <a:extLst>
              <a:ext uri="{FF2B5EF4-FFF2-40B4-BE49-F238E27FC236}">
                <a16:creationId xmlns:a16="http://schemas.microsoft.com/office/drawing/2014/main" id="{808666B3-3478-C111-8E97-63AAACA7EA74}"/>
              </a:ext>
            </a:extLst>
          </p:cNvPr>
          <p:cNvSpPr>
            <a:spLocks noGrp="1"/>
          </p:cNvSpPr>
          <p:nvPr>
            <p:ph type="dt" sz="half" idx="10"/>
          </p:nvPr>
        </p:nvSpPr>
        <p:spPr>
          <a:xfrm>
            <a:off x="7717536" y="6382512"/>
            <a:ext cx="2825496" cy="320040"/>
          </a:xfrm>
        </p:spPr>
        <p:txBody>
          <a:bodyPr vert="horz" lIns="91440" tIns="45720" rIns="91440" bIns="45720" rtlCol="0" anchor="ctr">
            <a:normAutofit/>
          </a:bodyPr>
          <a:lstStyle/>
          <a:p>
            <a:pPr algn="r">
              <a:spcAft>
                <a:spcPts val="600"/>
              </a:spcAft>
            </a:pPr>
            <a:fld id="{E5E0D849-B180-458B-A5E2-A75E84B4AA4E}" type="datetime2">
              <a:rPr lang="en-US" sz="1000"/>
              <a:pPr algn="r">
                <a:spcAft>
                  <a:spcPts val="600"/>
                </a:spcAft>
              </a:pPr>
              <a:t>Thursday, October 6, 2022</a:t>
            </a:fld>
            <a:endParaRPr lang="en-US" sz="1000"/>
          </a:p>
        </p:txBody>
      </p:sp>
      <p:pic>
        <p:nvPicPr>
          <p:cNvPr id="6" name="Picture 5" descr="The Manors Homeowners Association">
            <a:extLst>
              <a:ext uri="{FF2B5EF4-FFF2-40B4-BE49-F238E27FC236}">
                <a16:creationId xmlns:a16="http://schemas.microsoft.com/office/drawing/2014/main" id="{57060E1D-C281-936A-DFA9-D66184FD8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60" y="365669"/>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3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BF76048-2AB4-45B6-97B5-358EE13563C7}"/>
              </a:ext>
            </a:extLst>
          </p:cNvPr>
          <p:cNvSpPr>
            <a:spLocks noGrp="1"/>
          </p:cNvSpPr>
          <p:nvPr>
            <p:ph type="title"/>
          </p:nvPr>
        </p:nvSpPr>
        <p:spPr>
          <a:xfrm>
            <a:off x="1098468" y="885651"/>
            <a:ext cx="3229803" cy="4624603"/>
          </a:xfrm>
        </p:spPr>
        <p:txBody>
          <a:bodyPr>
            <a:normAutofit/>
          </a:bodyPr>
          <a:lstStyle/>
          <a:p>
            <a:r>
              <a:rPr lang="en-US">
                <a:solidFill>
                  <a:srgbClr val="FFFFFF"/>
                </a:solidFill>
              </a:rPr>
              <a:t>Proposed  Amendments - Vote</a:t>
            </a:r>
          </a:p>
        </p:txBody>
      </p:sp>
      <p:sp>
        <p:nvSpPr>
          <p:cNvPr id="3" name="Content Placeholder 2">
            <a:extLst>
              <a:ext uri="{FF2B5EF4-FFF2-40B4-BE49-F238E27FC236}">
                <a16:creationId xmlns:a16="http://schemas.microsoft.com/office/drawing/2014/main" id="{C1493B3B-8585-44F7-9443-CA8C19BD686B}"/>
              </a:ext>
            </a:extLst>
          </p:cNvPr>
          <p:cNvSpPr>
            <a:spLocks noGrp="1"/>
          </p:cNvSpPr>
          <p:nvPr>
            <p:ph idx="1"/>
          </p:nvPr>
        </p:nvSpPr>
        <p:spPr>
          <a:xfrm>
            <a:off x="4937671" y="947068"/>
            <a:ext cx="6900891" cy="5199681"/>
          </a:xfrm>
        </p:spPr>
        <p:txBody>
          <a:bodyPr anchor="ctr">
            <a:normAutofit/>
          </a:bodyPr>
          <a:lstStyle/>
          <a:p>
            <a:pPr marL="514350" indent="-514350">
              <a:buAutoNum type="arabicParenR"/>
            </a:pPr>
            <a:r>
              <a:rPr lang="en-US" sz="1900" b="1" i="1" dirty="0"/>
              <a:t>Section 4.8 – Max of 5 vehicles parked in driveway, on a continuous basis, owned by the resident</a:t>
            </a:r>
          </a:p>
          <a:p>
            <a:pPr marL="342900" indent="-342900">
              <a:buAutoNum type="arabicParenR"/>
            </a:pPr>
            <a:r>
              <a:rPr lang="en-US" sz="1900" b="1" i="1" dirty="0">
                <a:effectLst/>
                <a:latin typeface="Times New Roman" panose="02020603050405020304" pitchFamily="18" charset="0"/>
                <a:ea typeface="Times New Roman" panose="02020603050405020304" pitchFamily="18" charset="0"/>
              </a:rPr>
              <a:t>Article IV – Trash containers to be stored in garage or location nonvisible from the street</a:t>
            </a:r>
          </a:p>
          <a:p>
            <a:pPr marL="342900" indent="-342900">
              <a:buAutoNum type="arabicParenR"/>
            </a:pPr>
            <a:r>
              <a:rPr lang="en-US" sz="1900" b="1" i="1" dirty="0">
                <a:latin typeface="Times New Roman" panose="02020603050405020304" pitchFamily="18" charset="0"/>
                <a:ea typeface="Times New Roman" panose="02020603050405020304" pitchFamily="18" charset="0"/>
              </a:rPr>
              <a:t>New Section 5.2C  Reducing mandatory quorum from 35% to 20% in attendance of HOA meetings</a:t>
            </a:r>
          </a:p>
          <a:p>
            <a:pPr marL="342900" indent="-342900">
              <a:buAutoNum type="arabicParenR"/>
            </a:pPr>
            <a:r>
              <a:rPr lang="en-US" sz="1900" b="1" i="1" dirty="0">
                <a:effectLst/>
                <a:latin typeface="Times New Roman" panose="02020603050405020304" pitchFamily="18" charset="0"/>
                <a:ea typeface="Times New Roman" panose="02020603050405020304" pitchFamily="18" charset="0"/>
              </a:rPr>
              <a:t>Amend section 5.4 – “Dues Fund”.  Requires approval of HOA to increase dues</a:t>
            </a:r>
          </a:p>
          <a:p>
            <a:pPr marL="342900" indent="-342900">
              <a:buAutoNum type="arabicParenR"/>
            </a:pPr>
            <a:r>
              <a:rPr lang="en-US" sz="1900" b="1" i="1" dirty="0">
                <a:latin typeface="Times New Roman" panose="02020603050405020304" pitchFamily="18" charset="0"/>
                <a:ea typeface="Times New Roman" panose="02020603050405020304" pitchFamily="18" charset="0"/>
              </a:rPr>
              <a:t>Amend Section 6.7 – Notices may be sent by electronic mail for HOA communication</a:t>
            </a:r>
          </a:p>
          <a:p>
            <a:pPr marL="342900" indent="-342900">
              <a:buAutoNum type="arabicParenR"/>
            </a:pPr>
            <a:r>
              <a:rPr lang="en-US" sz="1900" b="1" i="1" dirty="0">
                <a:effectLst/>
                <a:latin typeface="Times New Roman" panose="02020603050405020304" pitchFamily="18" charset="0"/>
                <a:ea typeface="Times New Roman" panose="02020603050405020304" pitchFamily="18" charset="0"/>
              </a:rPr>
              <a:t>Amend Article VI with addition of section 6.8 – Recovery of costs and attorney’s fee</a:t>
            </a:r>
          </a:p>
          <a:p>
            <a:pPr marL="342900" indent="-342900">
              <a:buAutoNum type="arabicParenR"/>
            </a:pPr>
            <a:r>
              <a:rPr lang="en-US" sz="1900" b="1" i="1" dirty="0">
                <a:latin typeface="Times New Roman" panose="02020603050405020304" pitchFamily="18" charset="0"/>
                <a:ea typeface="Times New Roman" panose="02020603050405020304" pitchFamily="18" charset="0"/>
              </a:rPr>
              <a:t>Amend Article VI and add new section 6.9 Assessment of fines due to violations</a:t>
            </a:r>
            <a:endParaRPr lang="en-US" sz="1900" b="1" dirty="0">
              <a:effectLst/>
              <a:latin typeface="Times New Roman" panose="02020603050405020304" pitchFamily="18" charset="0"/>
              <a:ea typeface="Times New Roman" panose="02020603050405020304" pitchFamily="18" charset="0"/>
            </a:endParaRPr>
          </a:p>
        </p:txBody>
      </p:sp>
      <p:sp>
        <p:nvSpPr>
          <p:cNvPr id="5" name="Footer Placeholder 4">
            <a:extLst>
              <a:ext uri="{FF2B5EF4-FFF2-40B4-BE49-F238E27FC236}">
                <a16:creationId xmlns:a16="http://schemas.microsoft.com/office/drawing/2014/main" id="{3FE3007E-B05B-4C38-93A5-1A52B2CA123D}"/>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The Manors HOA Annual Meeting </a:t>
            </a:r>
          </a:p>
        </p:txBody>
      </p:sp>
      <p:sp>
        <p:nvSpPr>
          <p:cNvPr id="4" name="Date Placeholder 3">
            <a:extLst>
              <a:ext uri="{FF2B5EF4-FFF2-40B4-BE49-F238E27FC236}">
                <a16:creationId xmlns:a16="http://schemas.microsoft.com/office/drawing/2014/main" id="{04BD699B-5EAF-4C78-8685-8ABA1D9D170D}"/>
              </a:ext>
            </a:extLst>
          </p:cNvPr>
          <p:cNvSpPr>
            <a:spLocks noGrp="1"/>
          </p:cNvSpPr>
          <p:nvPr>
            <p:ph type="dt" sz="half" idx="10"/>
          </p:nvPr>
        </p:nvSpPr>
        <p:spPr>
          <a:xfrm>
            <a:off x="7717536" y="6382512"/>
            <a:ext cx="2825496" cy="320040"/>
          </a:xfrm>
        </p:spPr>
        <p:txBody>
          <a:bodyPr>
            <a:normAutofit/>
          </a:bodyPr>
          <a:lstStyle/>
          <a:p>
            <a:pPr algn="r">
              <a:spcAft>
                <a:spcPts val="600"/>
              </a:spcAft>
            </a:pPr>
            <a:fld id="{E03D9F4C-2513-474F-B663-006EBD529C8D}" type="datetime2">
              <a:rPr lang="en-US" sz="1000"/>
              <a:pPr algn="r">
                <a:spcAft>
                  <a:spcPts val="600"/>
                </a:spcAft>
              </a:pPr>
              <a:t>Thursday, October 6, 2022</a:t>
            </a:fld>
            <a:endParaRPr lang="en-US" sz="1000"/>
          </a:p>
        </p:txBody>
      </p:sp>
      <p:pic>
        <p:nvPicPr>
          <p:cNvPr id="6" name="Picture 5" descr="The Manors Homeowners Association">
            <a:extLst>
              <a:ext uri="{FF2B5EF4-FFF2-40B4-BE49-F238E27FC236}">
                <a16:creationId xmlns:a16="http://schemas.microsoft.com/office/drawing/2014/main" id="{F36A4E15-3E58-C4DF-A175-395FE7B1B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9743" y="103384"/>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6" descr="Sunlit path through an almond orchard">
            <a:extLst>
              <a:ext uri="{FF2B5EF4-FFF2-40B4-BE49-F238E27FC236}">
                <a16:creationId xmlns:a16="http://schemas.microsoft.com/office/drawing/2014/main" id="{FC6F0E4C-5D69-118A-D531-905D67556F2C}"/>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1"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0826B-42E9-4D2A-8525-4B53E20A8237}"/>
              </a:ext>
            </a:extLst>
          </p:cNvPr>
          <p:cNvSpPr>
            <a:spLocks noGrp="1"/>
          </p:cNvSpPr>
          <p:nvPr>
            <p:ph type="title"/>
          </p:nvPr>
        </p:nvSpPr>
        <p:spPr>
          <a:xfrm>
            <a:off x="7531610" y="365125"/>
            <a:ext cx="3822189" cy="1899912"/>
          </a:xfrm>
        </p:spPr>
        <p:txBody>
          <a:bodyPr>
            <a:normAutofit/>
          </a:bodyPr>
          <a:lstStyle/>
          <a:p>
            <a:r>
              <a:rPr lang="en-US" sz="4000" b="1" dirty="0"/>
              <a:t>2023 Initiatives </a:t>
            </a:r>
          </a:p>
        </p:txBody>
      </p:sp>
      <p:sp>
        <p:nvSpPr>
          <p:cNvPr id="22" name="Content Placeholder 2">
            <a:extLst>
              <a:ext uri="{FF2B5EF4-FFF2-40B4-BE49-F238E27FC236}">
                <a16:creationId xmlns:a16="http://schemas.microsoft.com/office/drawing/2014/main" id="{20DAD1FF-EEFB-43A8-B731-2F2C5C5DDFF8}"/>
              </a:ext>
            </a:extLst>
          </p:cNvPr>
          <p:cNvSpPr>
            <a:spLocks noGrp="1"/>
          </p:cNvSpPr>
          <p:nvPr>
            <p:ph idx="1"/>
          </p:nvPr>
        </p:nvSpPr>
        <p:spPr>
          <a:xfrm>
            <a:off x="7531610" y="1994170"/>
            <a:ext cx="3822189" cy="4182793"/>
          </a:xfrm>
        </p:spPr>
        <p:txBody>
          <a:bodyPr>
            <a:normAutofit/>
          </a:bodyPr>
          <a:lstStyle/>
          <a:p>
            <a:r>
              <a:rPr lang="en-US" dirty="0"/>
              <a:t>Investigating entrance to Independence Oaks from Deerwood, for resident use.  To be gated, locked or use with a key card.  </a:t>
            </a:r>
          </a:p>
          <a:p>
            <a:pPr marL="0" indent="0">
              <a:buNone/>
            </a:pPr>
            <a:endParaRPr lang="en-US" dirty="0"/>
          </a:p>
          <a:p>
            <a:r>
              <a:rPr lang="en-US" dirty="0"/>
              <a:t>Suggestions </a:t>
            </a:r>
          </a:p>
        </p:txBody>
      </p:sp>
      <p:sp>
        <p:nvSpPr>
          <p:cNvPr id="4" name="Date Placeholder 3">
            <a:extLst>
              <a:ext uri="{FF2B5EF4-FFF2-40B4-BE49-F238E27FC236}">
                <a16:creationId xmlns:a16="http://schemas.microsoft.com/office/drawing/2014/main" id="{65327E71-63D9-4987-91A0-3C713E2CB2F7}"/>
              </a:ext>
            </a:extLst>
          </p:cNvPr>
          <p:cNvSpPr>
            <a:spLocks noGrp="1"/>
          </p:cNvSpPr>
          <p:nvPr>
            <p:ph type="dt" sz="half" idx="10"/>
          </p:nvPr>
        </p:nvSpPr>
        <p:spPr>
          <a:xfrm>
            <a:off x="838200" y="6356350"/>
            <a:ext cx="2743200" cy="365125"/>
          </a:xfrm>
        </p:spPr>
        <p:txBody>
          <a:bodyPr>
            <a:normAutofit/>
          </a:bodyPr>
          <a:lstStyle/>
          <a:p>
            <a:pPr>
              <a:spcAft>
                <a:spcPts val="600"/>
              </a:spcAft>
            </a:pPr>
            <a:fld id="{B238347E-C7B8-4B39-AC93-251A5C239F29}" type="datetime2">
              <a:rPr lang="en-US">
                <a:solidFill>
                  <a:srgbClr val="FFFFFF"/>
                </a:solidFill>
              </a:rPr>
              <a:pPr>
                <a:spcAft>
                  <a:spcPts val="600"/>
                </a:spcAft>
              </a:pPr>
              <a:t>Thursday, October 6, 2022</a:t>
            </a:fld>
            <a:endParaRPr lang="en-US">
              <a:solidFill>
                <a:srgbClr val="FFFFFF"/>
              </a:solidFill>
            </a:endParaRPr>
          </a:p>
        </p:txBody>
      </p:sp>
      <p:sp>
        <p:nvSpPr>
          <p:cNvPr id="5" name="Footer Placeholder 4">
            <a:extLst>
              <a:ext uri="{FF2B5EF4-FFF2-40B4-BE49-F238E27FC236}">
                <a16:creationId xmlns:a16="http://schemas.microsoft.com/office/drawing/2014/main" id="{479A30D1-4F1A-43D4-B413-7F12AE8D3BD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Manors HOA Annual Meeting </a:t>
            </a:r>
          </a:p>
        </p:txBody>
      </p:sp>
    </p:spTree>
    <p:extLst>
      <p:ext uri="{BB962C8B-B14F-4D97-AF65-F5344CB8AC3E}">
        <p14:creationId xmlns:p14="http://schemas.microsoft.com/office/powerpoint/2010/main" val="76842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anors Homeowners Association">
            <a:extLst>
              <a:ext uri="{FF2B5EF4-FFF2-40B4-BE49-F238E27FC236}">
                <a16:creationId xmlns:a16="http://schemas.microsoft.com/office/drawing/2014/main" id="{2E47ED7F-85D5-9D0C-848A-756880A33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730" y="135371"/>
            <a:ext cx="1600967" cy="8436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5 Hidden Facebook Features Only Power Users Know | PCMag">
            <a:extLst>
              <a:ext uri="{FF2B5EF4-FFF2-40B4-BE49-F238E27FC236}">
                <a16:creationId xmlns:a16="http://schemas.microsoft.com/office/drawing/2014/main" id="{4817AE9C-7E21-D902-BF0C-A4380FD9F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03" y="135372"/>
            <a:ext cx="1499881" cy="843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D61110-A6DB-6DA2-31CA-C7F4A298CD0B}"/>
              </a:ext>
            </a:extLst>
          </p:cNvPr>
          <p:cNvSpPr txBox="1"/>
          <p:nvPr/>
        </p:nvSpPr>
        <p:spPr>
          <a:xfrm>
            <a:off x="1967340" y="35153"/>
            <a:ext cx="7675420" cy="954107"/>
          </a:xfrm>
          <a:prstGeom prst="rect">
            <a:avLst/>
          </a:prstGeom>
          <a:noFill/>
        </p:spPr>
        <p:txBody>
          <a:bodyPr wrap="square" rtlCol="0">
            <a:spAutoFit/>
          </a:bodyPr>
          <a:lstStyle/>
          <a:p>
            <a:pPr algn="ctr"/>
            <a:r>
              <a:rPr lang="en-US" sz="2800" b="1" dirty="0">
                <a:solidFill>
                  <a:srgbClr val="C00000"/>
                </a:solidFill>
              </a:rPr>
              <a:t>The Manors of Clarkston **New** Facebook Page</a:t>
            </a:r>
          </a:p>
          <a:p>
            <a:pPr algn="ctr"/>
            <a:r>
              <a:rPr lang="en-US" sz="2800" b="1" dirty="0"/>
              <a:t>Facebook.com/groups/</a:t>
            </a:r>
            <a:r>
              <a:rPr lang="en-US" sz="2800" b="1" dirty="0" err="1"/>
              <a:t>themanorsofclarkston</a:t>
            </a:r>
            <a:endParaRPr lang="en-US" sz="2800" b="1" dirty="0"/>
          </a:p>
        </p:txBody>
      </p:sp>
      <p:sp>
        <p:nvSpPr>
          <p:cNvPr id="5" name="TextBox 4">
            <a:extLst>
              <a:ext uri="{FF2B5EF4-FFF2-40B4-BE49-F238E27FC236}">
                <a16:creationId xmlns:a16="http://schemas.microsoft.com/office/drawing/2014/main" id="{8933B926-981F-E987-162E-8BE8B1005CB2}"/>
              </a:ext>
            </a:extLst>
          </p:cNvPr>
          <p:cNvSpPr txBox="1"/>
          <p:nvPr/>
        </p:nvSpPr>
        <p:spPr>
          <a:xfrm>
            <a:off x="733426" y="992822"/>
            <a:ext cx="10467974" cy="344069"/>
          </a:xfrm>
          <a:prstGeom prst="rect">
            <a:avLst/>
          </a:prstGeom>
          <a:solidFill>
            <a:schemeClr val="accent1"/>
          </a:solidFill>
          <a:ln w="28575">
            <a:solidFill>
              <a:schemeClr val="tx1"/>
            </a:solidFill>
          </a:ln>
        </p:spPr>
        <p:txBody>
          <a:bodyPr wrap="square" rtlCol="0">
            <a:spAutoFit/>
          </a:bodyPr>
          <a:lstStyle/>
          <a:p>
            <a:pPr marL="0" marR="0" algn="ctr">
              <a:lnSpc>
                <a:spcPct val="107000"/>
              </a:lnSpc>
              <a:spcBef>
                <a:spcPts val="0"/>
              </a:spcBef>
              <a:spcAft>
                <a:spcPts val="800"/>
              </a:spcAft>
            </a:pPr>
            <a:r>
              <a:rPr lang="en-US"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 is no power for change greater than a community discovering what it cares about.” – Margaret J. Wheatley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92FB9A4-0028-DAFB-8C97-2EB73D1F6DE6}"/>
              </a:ext>
            </a:extLst>
          </p:cNvPr>
          <p:cNvSpPr txBox="1"/>
          <p:nvPr/>
        </p:nvSpPr>
        <p:spPr>
          <a:xfrm>
            <a:off x="4396509" y="2346036"/>
            <a:ext cx="184731" cy="369332"/>
          </a:xfrm>
          <a:prstGeom prst="rect">
            <a:avLst/>
          </a:prstGeom>
          <a:noFill/>
        </p:spPr>
        <p:txBody>
          <a:bodyPr wrap="none" rtlCol="0">
            <a:spAutoFit/>
          </a:bodyPr>
          <a:lstStyle/>
          <a:p>
            <a:endParaRPr lang="en-US" dirty="0"/>
          </a:p>
        </p:txBody>
      </p:sp>
      <p:pic>
        <p:nvPicPr>
          <p:cNvPr id="1030" name="Picture 6" descr="76 Free Leaves Clip Art - Cliparting.com">
            <a:extLst>
              <a:ext uri="{FF2B5EF4-FFF2-40B4-BE49-F238E27FC236}">
                <a16:creationId xmlns:a16="http://schemas.microsoft.com/office/drawing/2014/main" id="{37E563B3-1F4A-DE32-5656-FBB72812A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218" y="992822"/>
            <a:ext cx="1187236" cy="732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76 Free Leaves Clip Art - Cliparting.com">
            <a:extLst>
              <a:ext uri="{FF2B5EF4-FFF2-40B4-BE49-F238E27FC236}">
                <a16:creationId xmlns:a16="http://schemas.microsoft.com/office/drawing/2014/main" id="{7B5B6CDC-5BDE-F6F8-4B73-7DB458199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52178">
            <a:off x="-50010" y="1035712"/>
            <a:ext cx="882233" cy="8743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D8B075-E292-C59C-1C5E-DAC1BF9B0707}"/>
              </a:ext>
            </a:extLst>
          </p:cNvPr>
          <p:cNvSpPr txBox="1"/>
          <p:nvPr/>
        </p:nvSpPr>
        <p:spPr>
          <a:xfrm>
            <a:off x="567846" y="1336891"/>
            <a:ext cx="11074400" cy="5909310"/>
          </a:xfrm>
          <a:prstGeom prst="rect">
            <a:avLst/>
          </a:prstGeom>
          <a:noFill/>
        </p:spPr>
        <p:txBody>
          <a:bodyPr wrap="square" rtlCol="0">
            <a:spAutoFit/>
          </a:bodyPr>
          <a:lstStyle/>
          <a:p>
            <a:pPr marL="285750" indent="-285750">
              <a:buFont typeface="Arial" panose="020B0604020202020204" pitchFamily="34" charset="0"/>
              <a:buChar char="•"/>
            </a:pPr>
            <a:r>
              <a:rPr lang="en-US" b="1" u="sng" dirty="0">
                <a:solidFill>
                  <a:schemeClr val="tx2">
                    <a:lumMod val="75000"/>
                  </a:schemeClr>
                </a:solidFill>
              </a:rPr>
              <a:t>Welcoming Neighborly Feel within our community</a:t>
            </a:r>
            <a:r>
              <a:rPr lang="en-US" dirty="0">
                <a:solidFill>
                  <a:schemeClr val="tx2">
                    <a:lumMod val="75000"/>
                  </a:schemeClr>
                </a:solidFill>
              </a:rPr>
              <a:t>:  </a:t>
            </a:r>
            <a:r>
              <a:rPr lang="en-US" b="1" i="1" dirty="0">
                <a:solidFill>
                  <a:srgbClr val="C00000"/>
                </a:solidFill>
              </a:rPr>
              <a:t>Your participation is encouraged and valued!!</a:t>
            </a:r>
          </a:p>
          <a:p>
            <a:pPr marL="742950" lvl="1" indent="-285750">
              <a:buFont typeface="Arial" panose="020B0604020202020204" pitchFamily="34" charset="0"/>
              <a:buChar char="•"/>
            </a:pPr>
            <a:r>
              <a:rPr lang="en-US" sz="1400" dirty="0"/>
              <a:t>Lost dogs, Lemonade Stand Announcements, Support our youth community commitments:  Boy Scout/Girl Scout, Youth Sport Fundraisers (mum, or spring flower sales, bottle return drives, pizza kits, </a:t>
            </a:r>
            <a:r>
              <a:rPr lang="en-US" sz="1400" dirty="0" err="1"/>
              <a:t>etc</a:t>
            </a:r>
            <a:r>
              <a:rPr lang="en-US" sz="1400" dirty="0"/>
              <a:t>), Garage Sales, Beautification Updates, And more… </a:t>
            </a:r>
          </a:p>
          <a:p>
            <a:pPr lvl="1"/>
            <a:endParaRPr lang="en-US" sz="1400" dirty="0"/>
          </a:p>
          <a:p>
            <a:pPr marL="285750" indent="-285750">
              <a:buFont typeface="Arial" panose="020B0604020202020204" pitchFamily="34" charset="0"/>
              <a:buChar char="•"/>
            </a:pPr>
            <a:r>
              <a:rPr lang="en-US" b="1" u="sng" dirty="0">
                <a:solidFill>
                  <a:schemeClr val="tx2">
                    <a:lumMod val="75000"/>
                  </a:schemeClr>
                </a:solidFill>
              </a:rPr>
              <a:t>Keep Neighbors informed of Upcoming Events specific to The Manors Community:</a:t>
            </a:r>
          </a:p>
          <a:p>
            <a:pPr marL="742950" lvl="1" indent="-285750">
              <a:buFont typeface="Arial" panose="020B0604020202020204" pitchFamily="34" charset="0"/>
              <a:buChar char="•"/>
            </a:pPr>
            <a:r>
              <a:rPr lang="en-US" sz="1400" dirty="0"/>
              <a:t>A safe environment to discuss inform about Pond / Wetland updates, upcoming projects (road, common areas, park entrance), Changes to bylaws, and resource links, Trash Pick up changes, flags for Memorial &amp; Independence Day, Links to websites…</a:t>
            </a:r>
          </a:p>
          <a:p>
            <a:pPr lvl="1"/>
            <a:endParaRPr lang="en-US" sz="1400" dirty="0"/>
          </a:p>
          <a:p>
            <a:pPr marL="285750" indent="-285750">
              <a:buFont typeface="Arial" panose="020B0604020202020204" pitchFamily="34" charset="0"/>
              <a:buChar char="•"/>
            </a:pPr>
            <a:r>
              <a:rPr lang="en-US" b="1" u="sng" dirty="0">
                <a:solidFill>
                  <a:schemeClr val="tx2">
                    <a:lumMod val="75000"/>
                  </a:schemeClr>
                </a:solidFill>
              </a:rPr>
              <a:t>Hosting / Polling / Announcing Community Events to bring neighbors together and make new friendships:</a:t>
            </a:r>
          </a:p>
          <a:p>
            <a:pPr marL="742950" lvl="1" indent="-285750">
              <a:buFont typeface="Arial" panose="020B0604020202020204" pitchFamily="34" charset="0"/>
              <a:buChar char="•"/>
            </a:pPr>
            <a:r>
              <a:rPr lang="en-US" sz="1400" dirty="0"/>
              <a:t>Food Trucks, Chili Cookoffs, Cookie Exchanges, Holiday Events, Gage interest in community events through polls!</a:t>
            </a:r>
          </a:p>
          <a:p>
            <a:pPr lvl="1"/>
            <a:endParaRPr lang="en-US" sz="1400" dirty="0"/>
          </a:p>
          <a:p>
            <a:pPr marL="285750" indent="-285750">
              <a:buFont typeface="Arial" panose="020B0604020202020204" pitchFamily="34" charset="0"/>
              <a:buChar char="•"/>
            </a:pPr>
            <a:r>
              <a:rPr lang="en-US" b="1" u="sng" dirty="0">
                <a:solidFill>
                  <a:schemeClr val="tx2">
                    <a:lumMod val="75000"/>
                  </a:schemeClr>
                </a:solidFill>
              </a:rPr>
              <a:t>Updates from the HOA and requests specific to The Manors</a:t>
            </a:r>
          </a:p>
          <a:p>
            <a:pPr marL="742950" lvl="1" indent="-285750">
              <a:buFont typeface="Arial" panose="020B0604020202020204" pitchFamily="34" charset="0"/>
              <a:buChar char="•"/>
            </a:pPr>
            <a:r>
              <a:rPr lang="en-US" sz="1400" dirty="0"/>
              <a:t>We have 1 annual meeting a year, keep up to date on what’s up and coming and put in suggestions of what would you like to see?  </a:t>
            </a:r>
          </a:p>
          <a:p>
            <a:pPr lvl="1"/>
            <a:endParaRPr lang="en-US" sz="1400" dirty="0"/>
          </a:p>
          <a:p>
            <a:pPr marL="285750" indent="-285750">
              <a:buFont typeface="Arial" panose="020B0604020202020204" pitchFamily="34" charset="0"/>
              <a:buChar char="•"/>
            </a:pPr>
            <a:r>
              <a:rPr lang="en-US" b="1" dirty="0">
                <a:solidFill>
                  <a:schemeClr val="tx2">
                    <a:lumMod val="75000"/>
                  </a:schemeClr>
                </a:solidFill>
              </a:rPr>
              <a:t>Highlight services of our neighbors, and referral section!</a:t>
            </a:r>
          </a:p>
          <a:p>
            <a:pPr marL="742950" lvl="1" indent="-285750">
              <a:buFont typeface="Arial" panose="020B0604020202020204" pitchFamily="34" charset="0"/>
              <a:buChar char="•"/>
            </a:pPr>
            <a:r>
              <a:rPr lang="en-US" sz="1400" dirty="0"/>
              <a:t>Section to highlight some of the services our neighbors provide – A lot of neighbors either own or work for cool businesses that could be of value to our homeowners!  A non-solicitation area letting our neighbors aware of some services that may be useful to them (Real-estate, Scentsy, Landscaping, </a:t>
            </a:r>
            <a:r>
              <a:rPr lang="en-US" sz="1400" dirty="0" err="1"/>
              <a:t>Roden&amp;Fields</a:t>
            </a:r>
            <a:r>
              <a:rPr lang="en-US" sz="1400" dirty="0"/>
              <a:t>, restaurants, insurance services, marketing businesses, cleaning crews, renovations, etc.)</a:t>
            </a:r>
          </a:p>
          <a:p>
            <a:pPr lvl="1"/>
            <a:endParaRPr lang="en-US" sz="1400" dirty="0"/>
          </a:p>
          <a:p>
            <a:pPr marL="285750" indent="-285750">
              <a:buFont typeface="Arial" panose="020B0604020202020204" pitchFamily="34" charset="0"/>
              <a:buChar char="•"/>
            </a:pPr>
            <a:r>
              <a:rPr lang="en-US" b="1" dirty="0">
                <a:solidFill>
                  <a:schemeClr val="tx2">
                    <a:lumMod val="75000"/>
                  </a:schemeClr>
                </a:solidFill>
              </a:rPr>
              <a:t>Create Groups within our community!</a:t>
            </a:r>
          </a:p>
          <a:p>
            <a:pPr marL="742950" lvl="1" indent="-285750">
              <a:buFont typeface="Arial" panose="020B0604020202020204" pitchFamily="34" charset="0"/>
              <a:buChar char="•"/>
            </a:pPr>
            <a:r>
              <a:rPr lang="en-US" sz="1400" dirty="0"/>
              <a:t>Looking for a walking group?  How about a book club among neighbors?  The Manors Golf Club?  Euchre or Game Club?  By keeping this within our community we can manage the size of the groups!</a:t>
            </a:r>
          </a:p>
          <a:p>
            <a:pPr marL="285750" indent="-285750">
              <a:buFont typeface="Arial" panose="020B0604020202020204" pitchFamily="34" charset="0"/>
              <a:buChar char="•"/>
            </a:pPr>
            <a:r>
              <a:rPr lang="en-US" b="1" dirty="0">
                <a:solidFill>
                  <a:schemeClr val="tx2">
                    <a:lumMod val="75000"/>
                  </a:schemeClr>
                </a:solidFill>
              </a:rPr>
              <a:t>Post Annual Meeting Notes, Quarterly Newsletters, Calendar of Events, Welcome New Neighbors!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8780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5 Hidden Facebook Features Only Power Users Know | PCMag">
            <a:extLst>
              <a:ext uri="{FF2B5EF4-FFF2-40B4-BE49-F238E27FC236}">
                <a16:creationId xmlns:a16="http://schemas.microsoft.com/office/drawing/2014/main" id="{6C8FFE83-73A5-2670-3DC2-802D0B63D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57" r="27905"/>
          <a:stretch/>
        </p:blipFill>
        <p:spPr bwMode="auto">
          <a:xfrm>
            <a:off x="634000" y="581098"/>
            <a:ext cx="1929714" cy="2476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2303F92-8145-7A8C-CADD-6B69EFB331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88" r="25570" b="-32"/>
          <a:stretch/>
        </p:blipFill>
        <p:spPr bwMode="auto">
          <a:xfrm>
            <a:off x="2724581" y="581099"/>
            <a:ext cx="1929714" cy="2476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Manors Homeowners Association">
            <a:extLst>
              <a:ext uri="{FF2B5EF4-FFF2-40B4-BE49-F238E27FC236}">
                <a16:creationId xmlns:a16="http://schemas.microsoft.com/office/drawing/2014/main" id="{F86ADE87-3ECB-252E-F64F-DB03A29396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1" r="6924" b="-3"/>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extBox 3">
            <a:extLst>
              <a:ext uri="{FF2B5EF4-FFF2-40B4-BE49-F238E27FC236}">
                <a16:creationId xmlns:a16="http://schemas.microsoft.com/office/drawing/2014/main" id="{ED64CC97-AE2B-D2AB-7DA1-360CBE12C075}"/>
              </a:ext>
            </a:extLst>
          </p:cNvPr>
          <p:cNvGraphicFramePr/>
          <p:nvPr/>
        </p:nvGraphicFramePr>
        <p:xfrm>
          <a:off x="5144679" y="2198914"/>
          <a:ext cx="6405063" cy="3670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318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DF62A816-F264-BEF2-9444-443A6B495C09}"/>
              </a:ext>
            </a:extLst>
          </p:cNvPr>
          <p:cNvGraphicFramePr>
            <a:graphicFrameLocks noGrp="1"/>
          </p:cNvGraphicFramePr>
          <p:nvPr>
            <p:ph idx="1"/>
          </p:nvPr>
        </p:nvGraphicFramePr>
        <p:xfrm>
          <a:off x="838200" y="13347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681F26B-3409-4AA0-AC23-5C6B67E9AE42}"/>
              </a:ext>
            </a:extLst>
          </p:cNvPr>
          <p:cNvSpPr>
            <a:spLocks noGrp="1"/>
          </p:cNvSpPr>
          <p:nvPr>
            <p:ph type="dt" sz="half" idx="10"/>
          </p:nvPr>
        </p:nvSpPr>
        <p:spPr/>
        <p:txBody>
          <a:bodyPr/>
          <a:lstStyle/>
          <a:p>
            <a:fld id="{5F6A5B30-63D5-4DF2-ACDE-95C71447BF95}"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3314EEAD-DEBA-4FF4-99FE-E66E7EB54993}"/>
              </a:ext>
            </a:extLst>
          </p:cNvPr>
          <p:cNvSpPr>
            <a:spLocks noGrp="1"/>
          </p:cNvSpPr>
          <p:nvPr>
            <p:ph type="ftr" sz="quarter" idx="11"/>
          </p:nvPr>
        </p:nvSpPr>
        <p:spPr/>
        <p:txBody>
          <a:bodyPr/>
          <a:lstStyle/>
          <a:p>
            <a:r>
              <a:rPr lang="en-US"/>
              <a:t>The Manors HOA Annual Meeting </a:t>
            </a:r>
            <a:endParaRPr lang="en-US" dirty="0"/>
          </a:p>
        </p:txBody>
      </p:sp>
    </p:spTree>
    <p:extLst>
      <p:ext uri="{BB962C8B-B14F-4D97-AF65-F5344CB8AC3E}">
        <p14:creationId xmlns:p14="http://schemas.microsoft.com/office/powerpoint/2010/main" val="391348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5F0FF-3975-4E3C-8B6B-4C5046110F10}"/>
              </a:ext>
            </a:extLst>
          </p:cNvPr>
          <p:cNvSpPr>
            <a:spLocks noGrp="1"/>
          </p:cNvSpPr>
          <p:nvPr>
            <p:ph type="title"/>
          </p:nvPr>
        </p:nvSpPr>
        <p:spPr>
          <a:xfrm>
            <a:off x="338495" y="287666"/>
            <a:ext cx="4290809" cy="4421876"/>
          </a:xfrm>
        </p:spPr>
        <p:txBody>
          <a:bodyPr anchor="t">
            <a:normAutofit/>
          </a:bodyPr>
          <a:lstStyle/>
          <a:p>
            <a:pPr algn="r"/>
            <a:r>
              <a:rPr lang="en-US" sz="4000" b="1" dirty="0"/>
              <a:t>Agenda</a:t>
            </a:r>
            <a:br>
              <a:rPr lang="en-US" sz="4000" dirty="0"/>
            </a:br>
            <a:endParaRPr lang="en-US" sz="4000" dirty="0"/>
          </a:p>
        </p:txBody>
      </p:sp>
      <p:sp>
        <p:nvSpPr>
          <p:cNvPr id="5" name="Footer Placeholder 4">
            <a:extLst>
              <a:ext uri="{FF2B5EF4-FFF2-40B4-BE49-F238E27FC236}">
                <a16:creationId xmlns:a16="http://schemas.microsoft.com/office/drawing/2014/main" id="{50AF1660-951B-4A1F-978A-922B1822EAF9}"/>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en-US" sz="1100">
                <a:solidFill>
                  <a:schemeClr val="tx1">
                    <a:lumMod val="50000"/>
                    <a:lumOff val="50000"/>
                  </a:schemeClr>
                </a:solidFill>
              </a:rPr>
              <a:t>The Manors HOA Annual Meeting </a:t>
            </a:r>
          </a:p>
        </p:txBody>
      </p:sp>
      <p:sp>
        <p:nvSpPr>
          <p:cNvPr id="43" name="Content Placeholder 2">
            <a:extLst>
              <a:ext uri="{FF2B5EF4-FFF2-40B4-BE49-F238E27FC236}">
                <a16:creationId xmlns:a16="http://schemas.microsoft.com/office/drawing/2014/main" id="{46A9F25A-424C-4DA1-AD09-C62D6EAD4419}"/>
              </a:ext>
            </a:extLst>
          </p:cNvPr>
          <p:cNvSpPr>
            <a:spLocks noGrp="1"/>
          </p:cNvSpPr>
          <p:nvPr>
            <p:ph idx="1"/>
          </p:nvPr>
        </p:nvSpPr>
        <p:spPr>
          <a:xfrm>
            <a:off x="5267325" y="438150"/>
            <a:ext cx="6586180" cy="5838825"/>
          </a:xfrm>
        </p:spPr>
        <p:txBody>
          <a:bodyPr anchor="t">
            <a:normAutofit lnSpcReduction="10000"/>
          </a:bodyPr>
          <a:lstStyle/>
          <a:p>
            <a:r>
              <a:rPr lang="en-US" sz="1800" b="1" dirty="0">
                <a:cs typeface="Calibri"/>
              </a:rPr>
              <a:t>Call to Order </a:t>
            </a:r>
          </a:p>
          <a:p>
            <a:r>
              <a:rPr lang="en-US" sz="1800" b="1" dirty="0">
                <a:cs typeface="Calibri"/>
              </a:rPr>
              <a:t>Introduction of Board</a:t>
            </a:r>
          </a:p>
          <a:p>
            <a:r>
              <a:rPr lang="en-US" sz="1800" b="1" dirty="0"/>
              <a:t>Presidents Report - Financial overview</a:t>
            </a:r>
          </a:p>
          <a:p>
            <a:r>
              <a:rPr lang="en-US" sz="1800" b="1" dirty="0"/>
              <a:t>Expenditures / Improvements 2022</a:t>
            </a:r>
          </a:p>
          <a:p>
            <a:r>
              <a:rPr lang="en-US" sz="1800" b="1" dirty="0"/>
              <a:t>Expense / Savings</a:t>
            </a:r>
            <a:endParaRPr lang="en-US" sz="1800" b="1" dirty="0">
              <a:cs typeface="Calibri"/>
            </a:endParaRPr>
          </a:p>
          <a:p>
            <a:r>
              <a:rPr lang="en-US" sz="1800" b="1" dirty="0"/>
              <a:t>Old Business</a:t>
            </a:r>
            <a:endParaRPr lang="en-US" sz="1800" b="1" dirty="0">
              <a:cs typeface="Calibri"/>
            </a:endParaRPr>
          </a:p>
          <a:p>
            <a:pPr lvl="1"/>
            <a:r>
              <a:rPr lang="en-US" sz="1800" b="1" dirty="0"/>
              <a:t>Road Repaving project</a:t>
            </a:r>
          </a:p>
          <a:p>
            <a:pPr lvl="1"/>
            <a:r>
              <a:rPr lang="en-US" sz="1800" b="1" dirty="0"/>
              <a:t>Restoration of detention pond</a:t>
            </a:r>
            <a:endParaRPr lang="en-US" sz="1800" b="1" dirty="0">
              <a:cs typeface="Calibri" panose="020F0502020204030204"/>
            </a:endParaRPr>
          </a:p>
          <a:p>
            <a:r>
              <a:rPr lang="en-US" sz="1800" b="1" dirty="0"/>
              <a:t>New Business</a:t>
            </a:r>
            <a:endParaRPr lang="en-US" sz="1800" b="1" dirty="0">
              <a:cs typeface="Calibri"/>
            </a:endParaRPr>
          </a:p>
          <a:p>
            <a:r>
              <a:rPr lang="en-US" sz="1800" b="1" dirty="0"/>
              <a:t>New Website/ FB page</a:t>
            </a:r>
            <a:endParaRPr lang="en-US" sz="1800" b="1" dirty="0">
              <a:cs typeface="Calibri"/>
            </a:endParaRPr>
          </a:p>
          <a:p>
            <a:pPr lvl="1"/>
            <a:r>
              <a:rPr lang="en-US" sz="1800" b="1" dirty="0"/>
              <a:t>Volunteers for Fall planting/ Holiday Decorations</a:t>
            </a:r>
          </a:p>
          <a:p>
            <a:pPr lvl="1"/>
            <a:r>
              <a:rPr lang="en-US" sz="1800" b="1" dirty="0"/>
              <a:t>Golf Carts</a:t>
            </a:r>
            <a:endParaRPr lang="en-US" sz="1800" b="1" dirty="0">
              <a:cs typeface="Calibri"/>
            </a:endParaRPr>
          </a:p>
          <a:p>
            <a:pPr lvl="1"/>
            <a:r>
              <a:rPr lang="en-US" sz="1800" b="1" dirty="0"/>
              <a:t>Entrance to Oakland County Park</a:t>
            </a:r>
            <a:endParaRPr lang="en-US" sz="1800" b="1" dirty="0">
              <a:cs typeface="Calibri"/>
            </a:endParaRPr>
          </a:p>
          <a:p>
            <a:pPr lvl="1"/>
            <a:r>
              <a:rPr lang="en-US" sz="1800" b="1" dirty="0"/>
              <a:t>Vote for 3 open positions on Architectural committee</a:t>
            </a:r>
            <a:endParaRPr lang="en-US" sz="1800" b="1" dirty="0">
              <a:cs typeface="Calibri"/>
            </a:endParaRPr>
          </a:p>
          <a:p>
            <a:pPr lvl="1"/>
            <a:r>
              <a:rPr lang="en-US" sz="1800" b="1" dirty="0">
                <a:cs typeface="Calibri"/>
              </a:rPr>
              <a:t>Proposed changes to Articles/Bylaws</a:t>
            </a:r>
          </a:p>
          <a:p>
            <a:pPr lvl="1"/>
            <a:endParaRPr lang="en-US" sz="1800" b="1" dirty="0">
              <a:cs typeface="Calibri"/>
            </a:endParaRPr>
          </a:p>
          <a:p>
            <a:pPr>
              <a:buFont typeface="Arial"/>
              <a:buChar char="•"/>
            </a:pPr>
            <a:r>
              <a:rPr lang="en-US" sz="1800" b="1" dirty="0">
                <a:ea typeface="+mn-lt"/>
                <a:cs typeface="+mn-lt"/>
              </a:rPr>
              <a:t>Suggestions for 2023</a:t>
            </a:r>
          </a:p>
          <a:p>
            <a:pPr>
              <a:buFont typeface="Arial"/>
              <a:buChar char="•"/>
            </a:pPr>
            <a:r>
              <a:rPr lang="en-US" sz="1800" b="1" dirty="0">
                <a:ea typeface="+mn-lt"/>
                <a:cs typeface="+mn-lt"/>
              </a:rPr>
              <a:t>General Q&amp;A</a:t>
            </a:r>
          </a:p>
          <a:p>
            <a:pPr marL="457200" lvl="1" indent="0">
              <a:buNone/>
            </a:pPr>
            <a:endParaRPr lang="en-US" sz="1300" dirty="0">
              <a:cs typeface="Calibri" panose="020F0502020204030204"/>
            </a:endParaRPr>
          </a:p>
          <a:p>
            <a:endParaRPr lang="en-US" sz="1300" dirty="0">
              <a:cs typeface="Calibri" panose="020F0502020204030204"/>
            </a:endParaRPr>
          </a:p>
          <a:p>
            <a:pPr marL="0" indent="0">
              <a:buNone/>
            </a:pPr>
            <a:endParaRPr lang="en-US" sz="1300" dirty="0">
              <a:cs typeface="Calibri" panose="020F0502020204030204"/>
            </a:endParaRPr>
          </a:p>
        </p:txBody>
      </p:sp>
      <p:sp>
        <p:nvSpPr>
          <p:cNvPr id="44" name="Rectangle 2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815339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4A41DA6-1607-470B-99E3-CB2C2F13C2BB}"/>
              </a:ext>
            </a:extLst>
          </p:cNvPr>
          <p:cNvSpPr>
            <a:spLocks noGrp="1"/>
          </p:cNvSpPr>
          <p:nvPr>
            <p:ph type="dt" sz="half" idx="10"/>
          </p:nvPr>
        </p:nvSpPr>
        <p:spPr>
          <a:xfrm>
            <a:off x="8970264" y="6455664"/>
            <a:ext cx="2743200" cy="365125"/>
          </a:xfrm>
        </p:spPr>
        <p:txBody>
          <a:bodyPr>
            <a:normAutofit/>
          </a:bodyPr>
          <a:lstStyle/>
          <a:p>
            <a:pPr algn="r">
              <a:spcAft>
                <a:spcPts val="600"/>
              </a:spcAft>
            </a:pPr>
            <a:fld id="{D99B4A25-B134-4811-AC4C-9E23EF8A042B}" type="datetime2">
              <a:rPr lang="en-US" sz="1100" smtClean="0">
                <a:solidFill>
                  <a:srgbClr val="FFFFFF"/>
                </a:solidFill>
              </a:rPr>
              <a:pPr algn="r">
                <a:spcAft>
                  <a:spcPts val="600"/>
                </a:spcAft>
              </a:pPr>
              <a:t>Thursday, October 6, 2022</a:t>
            </a:fld>
            <a:endParaRPr lang="en-US" sz="1100">
              <a:solidFill>
                <a:srgbClr val="FFFFFF"/>
              </a:solidFill>
            </a:endParaRPr>
          </a:p>
        </p:txBody>
      </p:sp>
      <p:pic>
        <p:nvPicPr>
          <p:cNvPr id="6" name="Picture 5" descr="The Manors Homeowners Association">
            <a:extLst>
              <a:ext uri="{FF2B5EF4-FFF2-40B4-BE49-F238E27FC236}">
                <a16:creationId xmlns:a16="http://schemas.microsoft.com/office/drawing/2014/main" id="{2E47ED7F-85D5-9D0C-848A-756880A33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538" y="124098"/>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5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EF49-0EFC-4F46-BB30-1269869C8363}"/>
              </a:ext>
            </a:extLst>
          </p:cNvPr>
          <p:cNvSpPr>
            <a:spLocks noGrp="1"/>
          </p:cNvSpPr>
          <p:nvPr>
            <p:ph type="title"/>
          </p:nvPr>
        </p:nvSpPr>
        <p:spPr>
          <a:xfrm>
            <a:off x="1043631" y="309442"/>
            <a:ext cx="9942716" cy="772412"/>
          </a:xfrm>
        </p:spPr>
        <p:txBody>
          <a:bodyPr anchor="ctr">
            <a:normAutofit/>
          </a:bodyPr>
          <a:lstStyle/>
          <a:p>
            <a:r>
              <a:rPr lang="en-US" sz="4800" dirty="0"/>
              <a:t>Current Directors / Board Members</a:t>
            </a:r>
          </a:p>
        </p:txBody>
      </p:sp>
      <p:graphicFrame>
        <p:nvGraphicFramePr>
          <p:cNvPr id="22" name="Content Placeholder 21">
            <a:extLst>
              <a:ext uri="{FF2B5EF4-FFF2-40B4-BE49-F238E27FC236}">
                <a16:creationId xmlns:a16="http://schemas.microsoft.com/office/drawing/2014/main" id="{3018ADCF-B0C4-4A27-83F2-7FC5D2286FC8}"/>
              </a:ext>
            </a:extLst>
          </p:cNvPr>
          <p:cNvGraphicFramePr>
            <a:graphicFrameLocks noGrp="1"/>
          </p:cNvGraphicFramePr>
          <p:nvPr>
            <p:ph idx="1"/>
            <p:extLst>
              <p:ext uri="{D42A27DB-BD31-4B8C-83A1-F6EECF244321}">
                <p14:modId xmlns:p14="http://schemas.microsoft.com/office/powerpoint/2010/main" val="3109181047"/>
              </p:ext>
            </p:extLst>
          </p:nvPr>
        </p:nvGraphicFramePr>
        <p:xfrm>
          <a:off x="838200" y="19238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Box 22">
            <a:extLst>
              <a:ext uri="{FF2B5EF4-FFF2-40B4-BE49-F238E27FC236}">
                <a16:creationId xmlns:a16="http://schemas.microsoft.com/office/drawing/2014/main" id="{39C7740D-6BF3-4892-9D0B-A846068CA5D2}"/>
              </a:ext>
            </a:extLst>
          </p:cNvPr>
          <p:cNvSpPr txBox="1"/>
          <p:nvPr/>
        </p:nvSpPr>
        <p:spPr>
          <a:xfrm>
            <a:off x="1853626" y="968932"/>
            <a:ext cx="2180492" cy="646331"/>
          </a:xfrm>
          <a:prstGeom prst="rect">
            <a:avLst/>
          </a:prstGeom>
          <a:noFill/>
        </p:spPr>
        <p:txBody>
          <a:bodyPr wrap="square" rtlCol="0">
            <a:spAutoFit/>
          </a:bodyPr>
          <a:lstStyle/>
          <a:p>
            <a:pPr algn="ctr"/>
            <a:r>
              <a:rPr lang="en-US" sz="3600" b="1" dirty="0"/>
              <a:t>Directors </a:t>
            </a:r>
          </a:p>
        </p:txBody>
      </p:sp>
      <p:graphicFrame>
        <p:nvGraphicFramePr>
          <p:cNvPr id="24" name="Diagram 23">
            <a:extLst>
              <a:ext uri="{FF2B5EF4-FFF2-40B4-BE49-F238E27FC236}">
                <a16:creationId xmlns:a16="http://schemas.microsoft.com/office/drawing/2014/main" id="{77D9AF31-09FA-4AE2-8ACC-E5C0068BB92A}"/>
              </a:ext>
            </a:extLst>
          </p:cNvPr>
          <p:cNvGraphicFramePr/>
          <p:nvPr>
            <p:extLst>
              <p:ext uri="{D42A27DB-BD31-4B8C-83A1-F6EECF244321}">
                <p14:modId xmlns:p14="http://schemas.microsoft.com/office/powerpoint/2010/main" val="631936546"/>
              </p:ext>
            </p:extLst>
          </p:nvPr>
        </p:nvGraphicFramePr>
        <p:xfrm>
          <a:off x="3811557" y="1715561"/>
          <a:ext cx="9002058" cy="4394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TextBox 24">
            <a:extLst>
              <a:ext uri="{FF2B5EF4-FFF2-40B4-BE49-F238E27FC236}">
                <a16:creationId xmlns:a16="http://schemas.microsoft.com/office/drawing/2014/main" id="{2D083BA8-48EB-4857-B62A-0884E7AB6F87}"/>
              </a:ext>
            </a:extLst>
          </p:cNvPr>
          <p:cNvSpPr txBox="1"/>
          <p:nvPr/>
        </p:nvSpPr>
        <p:spPr>
          <a:xfrm>
            <a:off x="6479718" y="901670"/>
            <a:ext cx="2743200" cy="646331"/>
          </a:xfrm>
          <a:prstGeom prst="rect">
            <a:avLst/>
          </a:prstGeom>
          <a:noFill/>
        </p:spPr>
        <p:txBody>
          <a:bodyPr wrap="square" rtlCol="0">
            <a:spAutoFit/>
          </a:bodyPr>
          <a:lstStyle/>
          <a:p>
            <a:pPr algn="ctr"/>
            <a:r>
              <a:rPr lang="en-US" sz="3600" b="1" dirty="0"/>
              <a:t>HOA Board </a:t>
            </a:r>
          </a:p>
        </p:txBody>
      </p:sp>
      <p:sp>
        <p:nvSpPr>
          <p:cNvPr id="26" name="Date Placeholder 25">
            <a:extLst>
              <a:ext uri="{FF2B5EF4-FFF2-40B4-BE49-F238E27FC236}">
                <a16:creationId xmlns:a16="http://schemas.microsoft.com/office/drawing/2014/main" id="{83654094-1871-4633-AC08-A17F5F0A047C}"/>
              </a:ext>
            </a:extLst>
          </p:cNvPr>
          <p:cNvSpPr>
            <a:spLocks noGrp="1"/>
          </p:cNvSpPr>
          <p:nvPr>
            <p:ph type="dt" sz="half" idx="10"/>
          </p:nvPr>
        </p:nvSpPr>
        <p:spPr/>
        <p:txBody>
          <a:bodyPr/>
          <a:lstStyle/>
          <a:p>
            <a:fld id="{3AA41A35-6315-4A7F-9EBD-041184BD9158}" type="datetime2">
              <a:rPr lang="en-US" smtClean="0"/>
              <a:t>Thursday, October 6, 2022</a:t>
            </a:fld>
            <a:endParaRPr lang="en-US" dirty="0"/>
          </a:p>
        </p:txBody>
      </p:sp>
      <p:sp>
        <p:nvSpPr>
          <p:cNvPr id="27" name="Footer Placeholder 26">
            <a:extLst>
              <a:ext uri="{FF2B5EF4-FFF2-40B4-BE49-F238E27FC236}">
                <a16:creationId xmlns:a16="http://schemas.microsoft.com/office/drawing/2014/main" id="{4E8FE56F-B19A-4C3D-B9D6-3316B26338F8}"/>
              </a:ext>
            </a:extLst>
          </p:cNvPr>
          <p:cNvSpPr>
            <a:spLocks noGrp="1"/>
          </p:cNvSpPr>
          <p:nvPr>
            <p:ph type="ftr" sz="quarter" idx="11"/>
          </p:nvPr>
        </p:nvSpPr>
        <p:spPr/>
        <p:txBody>
          <a:bodyPr/>
          <a:lstStyle/>
          <a:p>
            <a:r>
              <a:rPr lang="en-US" dirty="0"/>
              <a:t>The Manors HOA Annual Meeting </a:t>
            </a:r>
          </a:p>
        </p:txBody>
      </p:sp>
      <p:pic>
        <p:nvPicPr>
          <p:cNvPr id="3" name="Picture 2" descr="The Manors Homeowners Association">
            <a:extLst>
              <a:ext uri="{FF2B5EF4-FFF2-40B4-BE49-F238E27FC236}">
                <a16:creationId xmlns:a16="http://schemas.microsoft.com/office/drawing/2014/main" id="{2E47ED7F-85D5-9D0C-848A-756880A339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8374" y="133182"/>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7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AE8F9-858E-4260-9D62-B7A08197B31C}"/>
              </a:ext>
            </a:extLst>
          </p:cNvPr>
          <p:cNvSpPr>
            <a:spLocks noGrp="1"/>
          </p:cNvSpPr>
          <p:nvPr>
            <p:ph type="title"/>
          </p:nvPr>
        </p:nvSpPr>
        <p:spPr>
          <a:xfrm>
            <a:off x="466722" y="586855"/>
            <a:ext cx="3201366" cy="3387497"/>
          </a:xfrm>
        </p:spPr>
        <p:txBody>
          <a:bodyPr anchor="b">
            <a:normAutofit/>
          </a:bodyPr>
          <a:lstStyle/>
          <a:p>
            <a:pPr algn="r"/>
            <a:br>
              <a:rPr lang="en-US" sz="4000">
                <a:solidFill>
                  <a:srgbClr val="FFFFFF"/>
                </a:solidFill>
              </a:rPr>
            </a:br>
            <a:r>
              <a:rPr lang="en-US" sz="4000">
                <a:solidFill>
                  <a:srgbClr val="FFFFFF"/>
                </a:solidFill>
              </a:rPr>
              <a:t>2022 Financial Overview</a:t>
            </a:r>
            <a:br>
              <a:rPr lang="en-US" sz="4000">
                <a:solidFill>
                  <a:srgbClr val="FFFFFF"/>
                </a:solidFill>
              </a:rPr>
            </a:br>
            <a:endParaRPr lang="en-US" sz="4000">
              <a:solidFill>
                <a:srgbClr val="FFFFFF"/>
              </a:solidFill>
            </a:endParaRPr>
          </a:p>
        </p:txBody>
      </p:sp>
      <p:sp>
        <p:nvSpPr>
          <p:cNvPr id="6" name="Footer Placeholder 5">
            <a:extLst>
              <a:ext uri="{FF2B5EF4-FFF2-40B4-BE49-F238E27FC236}">
                <a16:creationId xmlns:a16="http://schemas.microsoft.com/office/drawing/2014/main" id="{C7DCFC4A-F428-4DAD-BB51-19B9CAA5BFAF}"/>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The Manors HOA Annual Meeting </a:t>
            </a:r>
          </a:p>
        </p:txBody>
      </p:sp>
      <p:sp>
        <p:nvSpPr>
          <p:cNvPr id="3" name="Content Placeholder 2">
            <a:extLst>
              <a:ext uri="{FF2B5EF4-FFF2-40B4-BE49-F238E27FC236}">
                <a16:creationId xmlns:a16="http://schemas.microsoft.com/office/drawing/2014/main" id="{2500BA8F-2CB3-4074-A515-E0B09B4BF947}"/>
              </a:ext>
            </a:extLst>
          </p:cNvPr>
          <p:cNvSpPr>
            <a:spLocks noGrp="1"/>
          </p:cNvSpPr>
          <p:nvPr>
            <p:ph idx="1"/>
          </p:nvPr>
        </p:nvSpPr>
        <p:spPr>
          <a:xfrm>
            <a:off x="4463229" y="665193"/>
            <a:ext cx="7381877" cy="6197876"/>
          </a:xfrm>
        </p:spPr>
        <p:txBody>
          <a:bodyPr anchor="ctr">
            <a:normAutofit lnSpcReduction="10000"/>
          </a:bodyPr>
          <a:lstStyle/>
          <a:p>
            <a:pPr>
              <a:buNone/>
            </a:pPr>
            <a:r>
              <a:rPr lang="en-US" sz="1800" b="1" dirty="0">
                <a:ea typeface="+mn-lt"/>
                <a:cs typeface="+mn-lt"/>
              </a:rPr>
              <a:t>ANNUAL </a:t>
            </a:r>
            <a:r>
              <a:rPr lang="en-US" sz="1800" b="1" i="0" dirty="0">
                <a:effectLst/>
                <a:ea typeface="+mn-lt"/>
                <a:cs typeface="+mn-lt"/>
              </a:rPr>
              <a:t>FINANCIAL </a:t>
            </a:r>
            <a:r>
              <a:rPr lang="en-US" sz="1800" b="1" dirty="0">
                <a:ea typeface="+mn-lt"/>
                <a:cs typeface="+mn-lt"/>
              </a:rPr>
              <a:t>REPORT</a:t>
            </a:r>
            <a:endParaRPr lang="en-US" sz="1800" b="1" dirty="0"/>
          </a:p>
          <a:p>
            <a:pPr>
              <a:buNone/>
            </a:pPr>
            <a:r>
              <a:rPr lang="en-US" sz="1800" b="0" i="0" dirty="0">
                <a:effectLst/>
                <a:ea typeface="+mn-lt"/>
                <a:cs typeface="+mn-lt"/>
              </a:rPr>
              <a:t>Statement of Financial Position (Balance Sheet)</a:t>
            </a:r>
            <a:endParaRPr lang="en-US" sz="1800" dirty="0">
              <a:ea typeface="+mn-lt"/>
              <a:cs typeface="+mn-lt"/>
            </a:endParaRPr>
          </a:p>
          <a:p>
            <a:pPr>
              <a:buNone/>
            </a:pPr>
            <a:r>
              <a:rPr lang="en-US" sz="1800" dirty="0">
                <a:ea typeface="+mn-lt"/>
                <a:cs typeface="+mn-lt"/>
              </a:rPr>
              <a:t>·	</a:t>
            </a:r>
            <a:r>
              <a:rPr lang="en-US" sz="1800" b="0" i="0" dirty="0">
                <a:effectLst/>
                <a:ea typeface="+mn-lt"/>
                <a:cs typeface="+mn-lt"/>
              </a:rPr>
              <a:t> Assets = $</a:t>
            </a:r>
            <a:r>
              <a:rPr lang="en-US" sz="1800" dirty="0">
                <a:ea typeface="+mn-lt"/>
                <a:cs typeface="+mn-lt"/>
              </a:rPr>
              <a:t>76,644</a:t>
            </a:r>
            <a:endParaRPr lang="en-US" sz="1800" dirty="0"/>
          </a:p>
          <a:p>
            <a:pPr>
              <a:buNone/>
            </a:pPr>
            <a:r>
              <a:rPr lang="en-US" sz="1800" dirty="0">
                <a:ea typeface="+mn-lt"/>
                <a:cs typeface="+mn-lt"/>
              </a:rPr>
              <a:t>· 	</a:t>
            </a:r>
            <a:r>
              <a:rPr lang="en-US" sz="1800" b="0" i="0" dirty="0">
                <a:effectLst/>
                <a:ea typeface="+mn-lt"/>
                <a:cs typeface="+mn-lt"/>
              </a:rPr>
              <a:t>Liabilities = $0</a:t>
            </a:r>
            <a:endParaRPr lang="en-US" sz="1800" dirty="0">
              <a:ea typeface="+mn-lt"/>
              <a:cs typeface="+mn-lt"/>
            </a:endParaRPr>
          </a:p>
          <a:p>
            <a:pPr>
              <a:buNone/>
            </a:pPr>
            <a:r>
              <a:rPr lang="en-US" sz="1800" b="0" i="0" dirty="0">
                <a:effectLst/>
                <a:ea typeface="+mn-lt"/>
                <a:cs typeface="+mn-lt"/>
              </a:rPr>
              <a:t>·	</a:t>
            </a:r>
            <a:r>
              <a:rPr lang="en-US" sz="1800" dirty="0">
                <a:ea typeface="+mn-lt"/>
                <a:cs typeface="+mn-lt"/>
              </a:rPr>
              <a:t> </a:t>
            </a:r>
            <a:r>
              <a:rPr lang="en-US" sz="1800" b="0" i="0" dirty="0">
                <a:effectLst/>
                <a:ea typeface="+mn-lt"/>
                <a:cs typeface="+mn-lt"/>
              </a:rPr>
              <a:t>Equity = $</a:t>
            </a:r>
            <a:r>
              <a:rPr lang="en-US" sz="1800" dirty="0">
                <a:ea typeface="+mn-lt"/>
                <a:cs typeface="+mn-lt"/>
              </a:rPr>
              <a:t>76,644</a:t>
            </a:r>
            <a:endParaRPr lang="en-US" sz="1800" dirty="0"/>
          </a:p>
          <a:p>
            <a:pPr>
              <a:buNone/>
            </a:pPr>
            <a:r>
              <a:rPr lang="en-US" sz="1800" b="1" i="0" dirty="0">
                <a:effectLst/>
                <a:ea typeface="+mn-lt"/>
                <a:cs typeface="+mn-lt"/>
              </a:rPr>
              <a:t>Statement of Activity (Income Statement)</a:t>
            </a:r>
            <a:endParaRPr lang="en-US" sz="1800" b="1" dirty="0">
              <a:ea typeface="+mn-lt"/>
              <a:cs typeface="+mn-lt"/>
            </a:endParaRPr>
          </a:p>
          <a:p>
            <a:pPr>
              <a:buNone/>
            </a:pPr>
            <a:r>
              <a:rPr lang="en-US" sz="1800" dirty="0">
                <a:ea typeface="+mn-lt"/>
                <a:cs typeface="+mn-lt"/>
              </a:rPr>
              <a:t>· 	</a:t>
            </a:r>
            <a:r>
              <a:rPr lang="en-US" sz="1800" b="0" i="0" dirty="0">
                <a:effectLst/>
                <a:ea typeface="+mn-lt"/>
                <a:cs typeface="+mn-lt"/>
              </a:rPr>
              <a:t>Revenue = $</a:t>
            </a:r>
            <a:r>
              <a:rPr lang="en-US" sz="1800" dirty="0">
                <a:ea typeface="+mn-lt"/>
                <a:cs typeface="+mn-lt"/>
              </a:rPr>
              <a:t>93,206</a:t>
            </a:r>
            <a:endParaRPr lang="en-US" sz="1800" dirty="0"/>
          </a:p>
          <a:p>
            <a:pPr>
              <a:buNone/>
            </a:pPr>
            <a:r>
              <a:rPr lang="en-US" sz="1800" dirty="0">
                <a:ea typeface="+mn-lt"/>
                <a:cs typeface="+mn-lt"/>
              </a:rPr>
              <a:t>· 	</a:t>
            </a:r>
            <a:r>
              <a:rPr lang="en-US" sz="1800" b="0" i="0" dirty="0">
                <a:effectLst/>
                <a:ea typeface="+mn-lt"/>
                <a:cs typeface="+mn-lt"/>
              </a:rPr>
              <a:t>Expenditures = $</a:t>
            </a:r>
            <a:r>
              <a:rPr lang="en-US" sz="1800" dirty="0">
                <a:ea typeface="+mn-lt"/>
                <a:cs typeface="+mn-lt"/>
              </a:rPr>
              <a:t>70,522 </a:t>
            </a:r>
            <a:r>
              <a:rPr lang="en-US" sz="1800" b="0" i="0" dirty="0">
                <a:effectLst/>
                <a:ea typeface="+mn-lt"/>
                <a:cs typeface="+mn-lt"/>
              </a:rPr>
              <a:t>(as of 9/30)</a:t>
            </a:r>
            <a:endParaRPr lang="en-US" sz="1800" dirty="0">
              <a:ea typeface="+mn-lt"/>
              <a:cs typeface="+mn-lt"/>
            </a:endParaRPr>
          </a:p>
          <a:p>
            <a:pPr>
              <a:buNone/>
            </a:pPr>
            <a:r>
              <a:rPr lang="en-US" sz="1800" dirty="0">
                <a:ea typeface="+mn-lt"/>
                <a:cs typeface="+mn-lt"/>
              </a:rPr>
              <a:t>· 	</a:t>
            </a:r>
            <a:r>
              <a:rPr lang="en-US" sz="1800" b="0" i="0" dirty="0">
                <a:effectLst/>
                <a:ea typeface="+mn-lt"/>
                <a:cs typeface="+mn-lt"/>
              </a:rPr>
              <a:t>Other (Inc.)/Exp.= $560</a:t>
            </a:r>
            <a:endParaRPr lang="en-US" sz="1800" dirty="0">
              <a:ea typeface="+mn-lt"/>
              <a:cs typeface="+mn-lt"/>
            </a:endParaRPr>
          </a:p>
          <a:p>
            <a:pPr>
              <a:buNone/>
            </a:pPr>
            <a:r>
              <a:rPr lang="en-US" sz="1800" dirty="0">
                <a:ea typeface="+mn-lt"/>
                <a:cs typeface="+mn-lt"/>
              </a:rPr>
              <a:t>· 	</a:t>
            </a:r>
            <a:r>
              <a:rPr lang="en-US" sz="1800" b="0" i="0" dirty="0">
                <a:effectLst/>
                <a:ea typeface="+mn-lt"/>
                <a:cs typeface="+mn-lt"/>
              </a:rPr>
              <a:t>Net Income = $</a:t>
            </a:r>
            <a:r>
              <a:rPr lang="en-US" sz="1800" dirty="0">
                <a:ea typeface="+mn-lt"/>
                <a:cs typeface="+mn-lt"/>
              </a:rPr>
              <a:t>22,124 </a:t>
            </a:r>
            <a:r>
              <a:rPr lang="en-US" sz="1800" b="0" i="0" dirty="0">
                <a:effectLst/>
                <a:ea typeface="+mn-lt"/>
                <a:cs typeface="+mn-lt"/>
              </a:rPr>
              <a:t>(as of 9/30)</a:t>
            </a:r>
            <a:endParaRPr lang="en-US" sz="1800" dirty="0">
              <a:ea typeface="+mn-lt"/>
              <a:cs typeface="+mn-lt"/>
            </a:endParaRPr>
          </a:p>
          <a:p>
            <a:pPr>
              <a:buNone/>
            </a:pPr>
            <a:r>
              <a:rPr lang="en-US" sz="1800" b="1" i="0" dirty="0">
                <a:effectLst/>
                <a:ea typeface="+mn-lt"/>
                <a:cs typeface="+mn-lt"/>
              </a:rPr>
              <a:t>Top 3 Expenses for 2022</a:t>
            </a:r>
            <a:endParaRPr lang="en-US" sz="1800" b="1" dirty="0">
              <a:ea typeface="+mn-lt"/>
              <a:cs typeface="+mn-lt"/>
            </a:endParaRPr>
          </a:p>
          <a:p>
            <a:pPr>
              <a:buNone/>
            </a:pPr>
            <a:r>
              <a:rPr lang="en-US" sz="1800" dirty="0">
                <a:ea typeface="+mn-lt"/>
                <a:cs typeface="+mn-lt"/>
              </a:rPr>
              <a:t>	Rubbish </a:t>
            </a:r>
            <a:r>
              <a:rPr lang="en-US" sz="1800" b="0" i="0" dirty="0">
                <a:effectLst/>
                <a:ea typeface="+mn-lt"/>
                <a:cs typeface="+mn-lt"/>
              </a:rPr>
              <a:t>Removal $21,825</a:t>
            </a:r>
            <a:endParaRPr lang="en-US" sz="1800" dirty="0">
              <a:ea typeface="+mn-lt"/>
              <a:cs typeface="+mn-lt"/>
            </a:endParaRPr>
          </a:p>
          <a:p>
            <a:pPr>
              <a:buNone/>
            </a:pPr>
            <a:r>
              <a:rPr lang="en-US" sz="1800" b="0" i="0" dirty="0">
                <a:effectLst/>
                <a:ea typeface="+mn-lt"/>
                <a:cs typeface="+mn-lt"/>
              </a:rPr>
              <a:t>	Landscaping $</a:t>
            </a:r>
            <a:r>
              <a:rPr lang="en-US" sz="1800" dirty="0">
                <a:ea typeface="+mn-lt"/>
                <a:cs typeface="+mn-lt"/>
              </a:rPr>
              <a:t>15,836</a:t>
            </a:r>
            <a:endParaRPr lang="en-US" sz="1800" dirty="0"/>
          </a:p>
          <a:p>
            <a:pPr>
              <a:buNone/>
            </a:pPr>
            <a:r>
              <a:rPr lang="en-US" sz="1800" b="0" i="0" dirty="0">
                <a:effectLst/>
                <a:ea typeface="+mn-lt"/>
                <a:cs typeface="+mn-lt"/>
              </a:rPr>
              <a:t>	Snow Removal/ Salt $12,240</a:t>
            </a:r>
            <a:endParaRPr lang="en-US" sz="1800" dirty="0">
              <a:ea typeface="+mn-lt"/>
              <a:cs typeface="+mn-lt"/>
            </a:endParaRPr>
          </a:p>
          <a:p>
            <a:pPr algn="l"/>
            <a:r>
              <a:rPr lang="en-US" sz="1800" b="1" i="0" dirty="0">
                <a:solidFill>
                  <a:srgbClr val="000000"/>
                </a:solidFill>
                <a:effectLst/>
                <a:latin typeface="Times New Roman" panose="02020603050405020304" pitchFamily="18" charset="0"/>
              </a:rPr>
              <a:t>Account Receivables – Aging Summary ***as of 09/30/22</a:t>
            </a:r>
          </a:p>
          <a:p>
            <a:pPr marL="0" indent="0" algn="l">
              <a:buNone/>
            </a:pPr>
            <a:r>
              <a:rPr lang="en-US" sz="1800" b="0" i="0" dirty="0">
                <a:solidFill>
                  <a:srgbClr val="000000"/>
                </a:solidFill>
                <a:effectLst/>
                <a:latin typeface="Times New Roman" panose="02020603050405020304" pitchFamily="18" charset="0"/>
              </a:rPr>
              <a:t>·	Outstanding Dues (1) - $600</a:t>
            </a:r>
            <a:endParaRPr lang="en-US" sz="1100" b="1" dirty="0"/>
          </a:p>
          <a:p>
            <a:pPr lvl="1">
              <a:buFont typeface="Wingdings" panose="05000000000000000000" pitchFamily="2" charset="2"/>
              <a:buChar char="Ø"/>
            </a:pPr>
            <a:endParaRPr lang="en-US" sz="1100" dirty="0"/>
          </a:p>
          <a:p>
            <a:pPr marL="457200" lvl="1" indent="0">
              <a:buNone/>
            </a:pPr>
            <a:r>
              <a:rPr lang="en-US" sz="1100" dirty="0"/>
              <a:t>                                                                  </a:t>
            </a:r>
          </a:p>
          <a:p>
            <a:pPr marL="457200" lvl="1" indent="0">
              <a:buNone/>
            </a:pPr>
            <a:endParaRPr lang="en-US" sz="1100" dirty="0"/>
          </a:p>
          <a:p>
            <a:pPr lvl="1"/>
            <a:endParaRPr lang="en-US" sz="1100" dirty="0"/>
          </a:p>
        </p:txBody>
      </p:sp>
      <p:sp>
        <p:nvSpPr>
          <p:cNvPr id="5" name="Date Placeholder 4">
            <a:extLst>
              <a:ext uri="{FF2B5EF4-FFF2-40B4-BE49-F238E27FC236}">
                <a16:creationId xmlns:a16="http://schemas.microsoft.com/office/drawing/2014/main" id="{208C134C-7AE4-4175-ACDF-A3ED59B8120A}"/>
              </a:ext>
            </a:extLst>
          </p:cNvPr>
          <p:cNvSpPr>
            <a:spLocks noGrp="1"/>
          </p:cNvSpPr>
          <p:nvPr>
            <p:ph type="dt" sz="half" idx="10"/>
          </p:nvPr>
        </p:nvSpPr>
        <p:spPr>
          <a:xfrm>
            <a:off x="8970264" y="6455664"/>
            <a:ext cx="2743200" cy="365125"/>
          </a:xfrm>
        </p:spPr>
        <p:txBody>
          <a:bodyPr>
            <a:normAutofit/>
          </a:bodyPr>
          <a:lstStyle/>
          <a:p>
            <a:pPr algn="r">
              <a:spcAft>
                <a:spcPts val="600"/>
              </a:spcAft>
            </a:pPr>
            <a:fld id="{CCAA7C33-4527-44E0-98B3-1F2820B35784}" type="datetime2">
              <a:rPr lang="en-US" sz="1100">
                <a:solidFill>
                  <a:schemeClr val="tx1">
                    <a:lumMod val="50000"/>
                    <a:lumOff val="50000"/>
                  </a:schemeClr>
                </a:solidFill>
              </a:rPr>
              <a:pPr algn="r">
                <a:spcAft>
                  <a:spcPts val="600"/>
                </a:spcAft>
              </a:pPr>
              <a:t>Thursday, October 6, 2022</a:t>
            </a:fld>
            <a:endParaRPr lang="en-US" sz="1100">
              <a:solidFill>
                <a:schemeClr val="tx1">
                  <a:lumMod val="50000"/>
                  <a:lumOff val="50000"/>
                </a:schemeClr>
              </a:solidFill>
            </a:endParaRPr>
          </a:p>
        </p:txBody>
      </p:sp>
      <p:pic>
        <p:nvPicPr>
          <p:cNvPr id="4" name="Picture 3" descr="The Manors Homeowners Association">
            <a:extLst>
              <a:ext uri="{FF2B5EF4-FFF2-40B4-BE49-F238E27FC236}">
                <a16:creationId xmlns:a16="http://schemas.microsoft.com/office/drawing/2014/main" id="{2E47ED7F-85D5-9D0C-848A-756880A33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99" y="123223"/>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9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9FBE-5AA1-4E7E-A643-A4593658996A}"/>
              </a:ext>
            </a:extLst>
          </p:cNvPr>
          <p:cNvSpPr>
            <a:spLocks noGrp="1"/>
          </p:cNvSpPr>
          <p:nvPr>
            <p:ph type="title"/>
          </p:nvPr>
        </p:nvSpPr>
        <p:spPr>
          <a:xfrm>
            <a:off x="1676400" y="1386038"/>
            <a:ext cx="10515600" cy="934286"/>
          </a:xfrm>
        </p:spPr>
        <p:txBody>
          <a:bodyPr/>
          <a:lstStyle/>
          <a:p>
            <a:r>
              <a:rPr lang="en-US" b="1" u="sng" dirty="0"/>
              <a:t>2022 Improvements </a:t>
            </a:r>
          </a:p>
        </p:txBody>
      </p:sp>
      <p:graphicFrame>
        <p:nvGraphicFramePr>
          <p:cNvPr id="8" name="Content Placeholder 2">
            <a:extLst>
              <a:ext uri="{FF2B5EF4-FFF2-40B4-BE49-F238E27FC236}">
                <a16:creationId xmlns:a16="http://schemas.microsoft.com/office/drawing/2014/main" id="{81123A1B-72BA-B558-6017-B6BD6F6C11A4}"/>
              </a:ext>
            </a:extLst>
          </p:cNvPr>
          <p:cNvGraphicFramePr>
            <a:graphicFrameLocks noGrp="1"/>
          </p:cNvGraphicFramePr>
          <p:nvPr>
            <p:ph idx="1"/>
            <p:extLst>
              <p:ext uri="{D42A27DB-BD31-4B8C-83A1-F6EECF244321}">
                <p14:modId xmlns:p14="http://schemas.microsoft.com/office/powerpoint/2010/main" val="1339362345"/>
              </p:ext>
            </p:extLst>
          </p:nvPr>
        </p:nvGraphicFramePr>
        <p:xfrm>
          <a:off x="838200" y="1386038"/>
          <a:ext cx="10515600" cy="479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112AE15-46EE-47DA-B87F-FF291A854171}"/>
              </a:ext>
            </a:extLst>
          </p:cNvPr>
          <p:cNvSpPr>
            <a:spLocks noGrp="1"/>
          </p:cNvSpPr>
          <p:nvPr>
            <p:ph type="dt" sz="half" idx="10"/>
          </p:nvPr>
        </p:nvSpPr>
        <p:spPr/>
        <p:txBody>
          <a:bodyPr/>
          <a:lstStyle/>
          <a:p>
            <a:fld id="{64717FC5-A799-44E8-9C54-2A17B0E191D6}"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0910D035-2F90-4F6C-ABAB-8CD626370022}"/>
              </a:ext>
            </a:extLst>
          </p:cNvPr>
          <p:cNvSpPr>
            <a:spLocks noGrp="1"/>
          </p:cNvSpPr>
          <p:nvPr>
            <p:ph type="ftr" sz="quarter" idx="11"/>
          </p:nvPr>
        </p:nvSpPr>
        <p:spPr/>
        <p:txBody>
          <a:bodyPr/>
          <a:lstStyle/>
          <a:p>
            <a:r>
              <a:rPr lang="en-US" dirty="0"/>
              <a:t>The Manors HOA Annual Meeting </a:t>
            </a:r>
          </a:p>
        </p:txBody>
      </p:sp>
      <p:pic>
        <p:nvPicPr>
          <p:cNvPr id="6" name="Picture 5" descr="The Manors Homeowners Association">
            <a:extLst>
              <a:ext uri="{FF2B5EF4-FFF2-40B4-BE49-F238E27FC236}">
                <a16:creationId xmlns:a16="http://schemas.microsoft.com/office/drawing/2014/main" id="{554F2580-550B-3EA9-31ED-39077B0A68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91" y="136525"/>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4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19FBE-5AA1-4E7E-A643-A4593658996A}"/>
              </a:ext>
            </a:extLst>
          </p:cNvPr>
          <p:cNvSpPr>
            <a:spLocks noGrp="1"/>
          </p:cNvSpPr>
          <p:nvPr>
            <p:ph type="title"/>
          </p:nvPr>
        </p:nvSpPr>
        <p:spPr>
          <a:xfrm>
            <a:off x="3852911" y="680218"/>
            <a:ext cx="5579847" cy="1133693"/>
          </a:xfrm>
        </p:spPr>
        <p:txBody>
          <a:bodyPr>
            <a:normAutofit/>
          </a:bodyPr>
          <a:lstStyle/>
          <a:p>
            <a:r>
              <a:rPr lang="en-US" sz="5200" b="1" u="sng" dirty="0"/>
              <a:t>2022 Savings </a:t>
            </a:r>
          </a:p>
        </p:txBody>
      </p:sp>
      <p:sp>
        <p:nvSpPr>
          <p:cNvPr id="4" name="Date Placeholder 3">
            <a:extLst>
              <a:ext uri="{FF2B5EF4-FFF2-40B4-BE49-F238E27FC236}">
                <a16:creationId xmlns:a16="http://schemas.microsoft.com/office/drawing/2014/main" id="{0112AE15-46EE-47DA-B87F-FF291A854171}"/>
              </a:ext>
            </a:extLst>
          </p:cNvPr>
          <p:cNvSpPr>
            <a:spLocks noGrp="1"/>
          </p:cNvSpPr>
          <p:nvPr>
            <p:ph type="dt" sz="half" idx="10"/>
          </p:nvPr>
        </p:nvSpPr>
        <p:spPr>
          <a:xfrm>
            <a:off x="838200" y="6356350"/>
            <a:ext cx="2743200" cy="365125"/>
          </a:xfrm>
        </p:spPr>
        <p:txBody>
          <a:bodyPr>
            <a:normAutofit/>
          </a:bodyPr>
          <a:lstStyle/>
          <a:p>
            <a:pPr>
              <a:spcAft>
                <a:spcPts val="600"/>
              </a:spcAft>
            </a:pPr>
            <a:fld id="{64717FC5-A799-44E8-9C54-2A17B0E191D6}" type="datetime2">
              <a:rPr lang="en-US" smtClean="0"/>
              <a:pPr>
                <a:spcAft>
                  <a:spcPts val="600"/>
                </a:spcAft>
              </a:pPr>
              <a:t>Thursday, October 6, 2022</a:t>
            </a:fld>
            <a:endParaRPr lang="en-US"/>
          </a:p>
        </p:txBody>
      </p:sp>
      <p:sp>
        <p:nvSpPr>
          <p:cNvPr id="5" name="Footer Placeholder 4">
            <a:extLst>
              <a:ext uri="{FF2B5EF4-FFF2-40B4-BE49-F238E27FC236}">
                <a16:creationId xmlns:a16="http://schemas.microsoft.com/office/drawing/2014/main" id="{0910D035-2F90-4F6C-ABAB-8CD62637002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The Manors HOA Annual Meeting </a:t>
            </a:r>
          </a:p>
        </p:txBody>
      </p:sp>
      <p:pic>
        <p:nvPicPr>
          <p:cNvPr id="6" name="Picture 5" descr="The Manors Homeowners Association">
            <a:extLst>
              <a:ext uri="{FF2B5EF4-FFF2-40B4-BE49-F238E27FC236}">
                <a16:creationId xmlns:a16="http://schemas.microsoft.com/office/drawing/2014/main" id="{554F2580-550B-3EA9-31ED-39077B0A6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91" y="136525"/>
            <a:ext cx="1600967" cy="8436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1">
            <a:extLst>
              <a:ext uri="{FF2B5EF4-FFF2-40B4-BE49-F238E27FC236}">
                <a16:creationId xmlns:a16="http://schemas.microsoft.com/office/drawing/2014/main" id="{8CCB830A-6B57-C5C7-8E1C-161B3D403BA4}"/>
              </a:ext>
            </a:extLst>
          </p:cNvPr>
          <p:cNvGraphicFramePr>
            <a:graphicFrameLocks noGrp="1"/>
          </p:cNvGraphicFramePr>
          <p:nvPr>
            <p:extLst>
              <p:ext uri="{D42A27DB-BD31-4B8C-83A1-F6EECF244321}">
                <p14:modId xmlns:p14="http://schemas.microsoft.com/office/powerpoint/2010/main" val="2487505570"/>
              </p:ext>
            </p:extLst>
          </p:nvPr>
        </p:nvGraphicFramePr>
        <p:xfrm>
          <a:off x="838200" y="1813912"/>
          <a:ext cx="10288603" cy="4631775"/>
        </p:xfrm>
        <a:graphic>
          <a:graphicData uri="http://schemas.openxmlformats.org/drawingml/2006/table">
            <a:tbl>
              <a:tblPr firstRow="1" bandRow="1">
                <a:tableStyleId>{5C22544A-7EE6-4342-B048-85BDC9FD1C3A}</a:tableStyleId>
              </a:tblPr>
              <a:tblGrid>
                <a:gridCol w="4970585">
                  <a:extLst>
                    <a:ext uri="{9D8B030D-6E8A-4147-A177-3AD203B41FA5}">
                      <a16:colId xmlns:a16="http://schemas.microsoft.com/office/drawing/2014/main" val="2025138590"/>
                    </a:ext>
                  </a:extLst>
                </a:gridCol>
                <a:gridCol w="5318018">
                  <a:extLst>
                    <a:ext uri="{9D8B030D-6E8A-4147-A177-3AD203B41FA5}">
                      <a16:colId xmlns:a16="http://schemas.microsoft.com/office/drawing/2014/main" val="2627085050"/>
                    </a:ext>
                  </a:extLst>
                </a:gridCol>
              </a:tblGrid>
              <a:tr h="1808936">
                <a:tc>
                  <a:txBody>
                    <a:bodyPr/>
                    <a:lstStyle/>
                    <a:p>
                      <a:pPr algn="ctr"/>
                      <a:r>
                        <a:rPr lang="en-US" sz="2400" b="0" dirty="0"/>
                        <a:t>Change in Trash Service – Switch made from Waste Management to TNR, with a 3-yr agreement, expiring in 2025.</a:t>
                      </a:r>
                    </a:p>
                  </a:txBody>
                  <a:tcPr/>
                </a:tc>
                <a:tc>
                  <a:txBody>
                    <a:bodyPr/>
                    <a:lstStyle/>
                    <a:p>
                      <a:pPr algn="ctr"/>
                      <a:r>
                        <a:rPr lang="en-US" sz="2400" dirty="0"/>
                        <a:t>$23,706 </a:t>
                      </a:r>
                    </a:p>
                  </a:txBody>
                  <a:tcPr anchor="ctr"/>
                </a:tc>
                <a:extLst>
                  <a:ext uri="{0D108BD9-81ED-4DB2-BD59-A6C34878D82A}">
                    <a16:rowId xmlns:a16="http://schemas.microsoft.com/office/drawing/2014/main" val="1047248759"/>
                  </a:ext>
                </a:extLst>
              </a:tr>
              <a:tr h="733624">
                <a:tc>
                  <a:txBody>
                    <a:bodyPr/>
                    <a:lstStyle/>
                    <a:p>
                      <a:pPr algn="ctr"/>
                      <a:r>
                        <a:rPr lang="en-US" sz="2400" b="1" dirty="0"/>
                        <a:t>Maintenance of vacant Lots (2014) </a:t>
                      </a:r>
                    </a:p>
                  </a:txBody>
                  <a:tcPr/>
                </a:tc>
                <a:tc>
                  <a:txBody>
                    <a:bodyPr/>
                    <a:lstStyle/>
                    <a:p>
                      <a:pPr algn="ctr"/>
                      <a:r>
                        <a:rPr lang="en-US" sz="2400" dirty="0"/>
                        <a:t>$1,350</a:t>
                      </a:r>
                    </a:p>
                  </a:txBody>
                  <a:tcPr anchor="ctr"/>
                </a:tc>
                <a:extLst>
                  <a:ext uri="{0D108BD9-81ED-4DB2-BD59-A6C34878D82A}">
                    <a16:rowId xmlns:a16="http://schemas.microsoft.com/office/drawing/2014/main" val="3454286328"/>
                  </a:ext>
                </a:extLst>
              </a:tr>
              <a:tr h="733624">
                <a:tc>
                  <a:txBody>
                    <a:bodyPr/>
                    <a:lstStyle/>
                    <a:p>
                      <a:pPr algn="ctr"/>
                      <a:r>
                        <a:rPr lang="en-US" sz="2400" b="1" dirty="0"/>
                        <a:t>M-15 Entrance – evenly split with DWII</a:t>
                      </a:r>
                    </a:p>
                  </a:txBody>
                  <a:tcPr/>
                </a:tc>
                <a:tc>
                  <a:txBody>
                    <a:bodyPr/>
                    <a:lstStyle/>
                    <a:p>
                      <a:pPr algn="ctr"/>
                      <a:r>
                        <a:rPr lang="en-US" sz="2400" dirty="0"/>
                        <a:t>$10,000</a:t>
                      </a:r>
                    </a:p>
                  </a:txBody>
                  <a:tcPr anchor="ctr"/>
                </a:tc>
                <a:extLst>
                  <a:ext uri="{0D108BD9-81ED-4DB2-BD59-A6C34878D82A}">
                    <a16:rowId xmlns:a16="http://schemas.microsoft.com/office/drawing/2014/main" val="3856464919"/>
                  </a:ext>
                </a:extLst>
              </a:tr>
              <a:tr h="1266255">
                <a:tc>
                  <a:txBody>
                    <a:bodyPr/>
                    <a:lstStyle/>
                    <a:p>
                      <a:pPr algn="ctr"/>
                      <a:r>
                        <a:rPr lang="en-US" sz="2400" b="1" dirty="0"/>
                        <a:t>Snowplow and salt contract – headed into year 2 of 3-year agreement </a:t>
                      </a:r>
                    </a:p>
                  </a:txBody>
                  <a:tcPr/>
                </a:tc>
                <a:tc>
                  <a:txBody>
                    <a:bodyPr/>
                    <a:lstStyle/>
                    <a:p>
                      <a:endParaRPr lang="en-US" sz="2400" dirty="0"/>
                    </a:p>
                  </a:txBody>
                  <a:tcPr/>
                </a:tc>
                <a:extLst>
                  <a:ext uri="{0D108BD9-81ED-4DB2-BD59-A6C34878D82A}">
                    <a16:rowId xmlns:a16="http://schemas.microsoft.com/office/drawing/2014/main" val="841849125"/>
                  </a:ext>
                </a:extLst>
              </a:tr>
            </a:tbl>
          </a:graphicData>
        </a:graphic>
      </p:graphicFrame>
    </p:spTree>
    <p:extLst>
      <p:ext uri="{BB962C8B-B14F-4D97-AF65-F5344CB8AC3E}">
        <p14:creationId xmlns:p14="http://schemas.microsoft.com/office/powerpoint/2010/main" val="199841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EA3072A-DEA5-4739-924B-82259C9EB3C2}"/>
              </a:ext>
            </a:extLst>
          </p:cNvPr>
          <p:cNvSpPr>
            <a:spLocks noGrp="1"/>
          </p:cNvSpPr>
          <p:nvPr>
            <p:ph type="title"/>
          </p:nvPr>
        </p:nvSpPr>
        <p:spPr>
          <a:xfrm>
            <a:off x="958506" y="800392"/>
            <a:ext cx="10264697" cy="1212102"/>
          </a:xfrm>
        </p:spPr>
        <p:txBody>
          <a:bodyPr>
            <a:normAutofit/>
          </a:bodyPr>
          <a:lstStyle/>
          <a:p>
            <a:r>
              <a:rPr lang="en-US" sz="4000" b="1">
                <a:solidFill>
                  <a:srgbClr val="FFFFFF"/>
                </a:solidFill>
              </a:rPr>
              <a:t>Old Business </a:t>
            </a:r>
          </a:p>
        </p:txBody>
      </p:sp>
      <p:sp>
        <p:nvSpPr>
          <p:cNvPr id="3" name="Content Placeholder 2">
            <a:extLst>
              <a:ext uri="{FF2B5EF4-FFF2-40B4-BE49-F238E27FC236}">
                <a16:creationId xmlns:a16="http://schemas.microsoft.com/office/drawing/2014/main" id="{40110830-A5D5-4A2F-A81F-0FA1E2B4FFC7}"/>
              </a:ext>
            </a:extLst>
          </p:cNvPr>
          <p:cNvSpPr>
            <a:spLocks noGrp="1"/>
          </p:cNvSpPr>
          <p:nvPr>
            <p:ph idx="1"/>
          </p:nvPr>
        </p:nvSpPr>
        <p:spPr>
          <a:xfrm>
            <a:off x="1367624" y="2490436"/>
            <a:ext cx="9708995" cy="3567173"/>
          </a:xfrm>
        </p:spPr>
        <p:txBody>
          <a:bodyPr anchor="ctr">
            <a:normAutofit/>
          </a:bodyPr>
          <a:lstStyle/>
          <a:p>
            <a:r>
              <a:rPr lang="en-US" sz="2400" b="1" u="sng" dirty="0"/>
              <a:t>Road Repaving</a:t>
            </a:r>
            <a:r>
              <a:rPr lang="en-US" sz="2400" dirty="0"/>
              <a:t>– After the extremely high quote from the RCOC to repave the roads, the online vote of the HOA was in favor to continue to patch as needed.  The vote was 82% in favor of patching and 42% in favor of evaluating an independent contractor. </a:t>
            </a:r>
            <a:r>
              <a:rPr lang="en-US" sz="2400" i="1" dirty="0"/>
              <a:t>Roads were patch in May.  At this time, roads will continue to be patched as needed </a:t>
            </a:r>
          </a:p>
          <a:p>
            <a:r>
              <a:rPr lang="en-US" sz="2400" b="1" u="sng" dirty="0"/>
              <a:t>Restoration of Detention Pond</a:t>
            </a:r>
          </a:p>
          <a:p>
            <a:pPr marL="0" indent="0">
              <a:buNone/>
            </a:pPr>
            <a:r>
              <a:rPr lang="en-US" sz="2400" dirty="0"/>
              <a:t>Topographical Study complete </a:t>
            </a:r>
          </a:p>
          <a:p>
            <a:pPr marL="0" indent="0">
              <a:buNone/>
            </a:pPr>
            <a:r>
              <a:rPr lang="en-US" sz="2400" dirty="0"/>
              <a:t>3 bids received</a:t>
            </a:r>
          </a:p>
          <a:p>
            <a:pPr marL="0" indent="0">
              <a:buNone/>
            </a:pPr>
            <a:r>
              <a:rPr lang="en-US" sz="2400" dirty="0"/>
              <a:t>Next Steps  </a:t>
            </a:r>
          </a:p>
        </p:txBody>
      </p:sp>
      <p:sp>
        <p:nvSpPr>
          <p:cNvPr id="5" name="Footer Placeholder 4">
            <a:extLst>
              <a:ext uri="{FF2B5EF4-FFF2-40B4-BE49-F238E27FC236}">
                <a16:creationId xmlns:a16="http://schemas.microsoft.com/office/drawing/2014/main" id="{FC9D31B3-7123-4332-ACBA-171EC43FD991}"/>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The Manors HOA Annual Meeting </a:t>
            </a:r>
          </a:p>
        </p:txBody>
      </p:sp>
      <p:sp>
        <p:nvSpPr>
          <p:cNvPr id="4" name="Date Placeholder 3">
            <a:extLst>
              <a:ext uri="{FF2B5EF4-FFF2-40B4-BE49-F238E27FC236}">
                <a16:creationId xmlns:a16="http://schemas.microsoft.com/office/drawing/2014/main" id="{05FE0F48-D910-4677-B12E-49E127ED805F}"/>
              </a:ext>
            </a:extLst>
          </p:cNvPr>
          <p:cNvSpPr>
            <a:spLocks noGrp="1"/>
          </p:cNvSpPr>
          <p:nvPr>
            <p:ph type="dt" sz="half" idx="10"/>
          </p:nvPr>
        </p:nvSpPr>
        <p:spPr>
          <a:xfrm>
            <a:off x="7717536" y="6382512"/>
            <a:ext cx="2825496" cy="320040"/>
          </a:xfrm>
        </p:spPr>
        <p:txBody>
          <a:bodyPr>
            <a:normAutofit/>
          </a:bodyPr>
          <a:lstStyle/>
          <a:p>
            <a:pPr algn="r">
              <a:spcAft>
                <a:spcPts val="600"/>
              </a:spcAft>
            </a:pPr>
            <a:fld id="{95F638F9-2EAC-43CB-998A-35DA6672E3E1}" type="datetime2">
              <a:rPr lang="en-US" sz="1000"/>
              <a:pPr algn="r">
                <a:spcAft>
                  <a:spcPts val="600"/>
                </a:spcAft>
              </a:pPr>
              <a:t>Thursday, October 6, 2022</a:t>
            </a:fld>
            <a:endParaRPr lang="en-US" sz="1000"/>
          </a:p>
        </p:txBody>
      </p:sp>
      <p:pic>
        <p:nvPicPr>
          <p:cNvPr id="6" name="Picture 5" descr="The Manors Homeowners Association">
            <a:extLst>
              <a:ext uri="{FF2B5EF4-FFF2-40B4-BE49-F238E27FC236}">
                <a16:creationId xmlns:a16="http://schemas.microsoft.com/office/drawing/2014/main" id="{05ABA0B8-4910-42AA-B8EE-F383BF674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 y="173363"/>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2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20BBB-9853-4802-A2F1-8DD9A5630853}"/>
              </a:ext>
            </a:extLst>
          </p:cNvPr>
          <p:cNvSpPr>
            <a:spLocks noGrp="1"/>
          </p:cNvSpPr>
          <p:nvPr>
            <p:ph idx="1"/>
          </p:nvPr>
        </p:nvSpPr>
        <p:spPr>
          <a:xfrm>
            <a:off x="142504" y="273132"/>
            <a:ext cx="11211296" cy="5903831"/>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HOA common area, located on Morning Mist, between Morning Mist Court and Hunters Creek contains a DETENTION  pond, designed to handle the runoff from 63.5 acres.  This was originally engineered by Zeimet/Wozniak as a sediment basin in 1992.  In 1993, the plans were revised to a DETENTION basin. Normal water level per original design had an elevation of 1,106.6’.  The storm outlet in was set at 1,107’  The stand pipe at the rim of the wetland was set at 1,109’ allowing for a maximum storm surge capacity of 1,111’.  A berm was put in place at 1,112’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Standpipe was blocked at some point with cement, creating a RETENTION POND.   This created an expanded pond surface area and actual water level of 1,111’ , pushing pond circumference onto into residents' property and causing further erosion.  The retained water eliminated the 4.5’ of necessary storm surge capacity and 1’ additional buffer of the berm.  Consequently, the berm was breached causing storm water to flow  directly into the protected wetland area.  With a change from DETENTION to RETENTION, the pond no longer could handle the storm run off as it was designed and also caused flooding on Deer Cross and Hunters Creek.   </a:t>
            </a:r>
          </a:p>
          <a:p>
            <a:endParaRPr lang="en-US" dirty="0"/>
          </a:p>
        </p:txBody>
      </p:sp>
      <p:sp>
        <p:nvSpPr>
          <p:cNvPr id="4" name="Date Placeholder 3">
            <a:extLst>
              <a:ext uri="{FF2B5EF4-FFF2-40B4-BE49-F238E27FC236}">
                <a16:creationId xmlns:a16="http://schemas.microsoft.com/office/drawing/2014/main" id="{D99DB563-8160-4EEB-81CC-F1C3DEF40E73}"/>
              </a:ext>
            </a:extLst>
          </p:cNvPr>
          <p:cNvSpPr>
            <a:spLocks noGrp="1"/>
          </p:cNvSpPr>
          <p:nvPr>
            <p:ph type="dt" sz="half" idx="10"/>
          </p:nvPr>
        </p:nvSpPr>
        <p:spPr/>
        <p:txBody>
          <a:bodyPr/>
          <a:lstStyle/>
          <a:p>
            <a:fld id="{4516E853-0D35-4B9F-AE0F-4D3D56721F22}"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C7A21091-1747-43BF-A398-D607ED445843}"/>
              </a:ext>
            </a:extLst>
          </p:cNvPr>
          <p:cNvSpPr>
            <a:spLocks noGrp="1"/>
          </p:cNvSpPr>
          <p:nvPr>
            <p:ph type="ftr" sz="quarter" idx="11"/>
          </p:nvPr>
        </p:nvSpPr>
        <p:spPr/>
        <p:txBody>
          <a:bodyPr/>
          <a:lstStyle/>
          <a:p>
            <a:r>
              <a:rPr lang="en-US" dirty="0"/>
              <a:t>The Manors HOA Annual Meeting </a:t>
            </a:r>
          </a:p>
        </p:txBody>
      </p:sp>
    </p:spTree>
    <p:extLst>
      <p:ext uri="{BB962C8B-B14F-4D97-AF65-F5344CB8AC3E}">
        <p14:creationId xmlns:p14="http://schemas.microsoft.com/office/powerpoint/2010/main" val="298512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202C-F324-4758-8F89-0CD7028A2C1E}"/>
              </a:ext>
            </a:extLst>
          </p:cNvPr>
          <p:cNvSpPr>
            <a:spLocks noGrp="1"/>
          </p:cNvSpPr>
          <p:nvPr>
            <p:ph type="title"/>
          </p:nvPr>
        </p:nvSpPr>
        <p:spPr>
          <a:xfrm>
            <a:off x="2066925" y="320675"/>
            <a:ext cx="10515600" cy="1325563"/>
          </a:xfrm>
        </p:spPr>
        <p:txBody>
          <a:bodyPr/>
          <a:lstStyle/>
          <a:p>
            <a:r>
              <a:rPr lang="en-US" b="1" dirty="0"/>
              <a:t>DETENTION POND / BERM EXPENSE</a:t>
            </a:r>
          </a:p>
        </p:txBody>
      </p:sp>
      <p:sp>
        <p:nvSpPr>
          <p:cNvPr id="3" name="Content Placeholder 2">
            <a:extLst>
              <a:ext uri="{FF2B5EF4-FFF2-40B4-BE49-F238E27FC236}">
                <a16:creationId xmlns:a16="http://schemas.microsoft.com/office/drawing/2014/main" id="{E3691AEF-F75F-462A-B1F9-5083F1A1141A}"/>
              </a:ext>
            </a:extLst>
          </p:cNvPr>
          <p:cNvSpPr>
            <a:spLocks noGrp="1"/>
          </p:cNvSpPr>
          <p:nvPr>
            <p:ph idx="1"/>
          </p:nvPr>
        </p:nvSpPr>
        <p:spPr/>
        <p:txBody>
          <a:bodyPr/>
          <a:lstStyle/>
          <a:p>
            <a:r>
              <a:rPr lang="en-US" b="1" dirty="0"/>
              <a:t>$6,600 </a:t>
            </a:r>
            <a:r>
              <a:rPr lang="en-US" dirty="0"/>
              <a:t>paid in 2012 / 2013 to shore up berm</a:t>
            </a:r>
          </a:p>
          <a:p>
            <a:r>
              <a:rPr lang="en-US" b="1" dirty="0"/>
              <a:t>$12,500 </a:t>
            </a:r>
            <a:r>
              <a:rPr lang="en-US" dirty="0"/>
              <a:t>paid in 2021 to restore basin to original intent of DETENTION BASIN, which included removal and replacement of blocked pipes, replacing riprap, removing “sediment island” and shoring up berm.</a:t>
            </a:r>
          </a:p>
          <a:p>
            <a:endParaRPr lang="en-US" dirty="0"/>
          </a:p>
          <a:p>
            <a:r>
              <a:rPr lang="en-US" dirty="0"/>
              <a:t>Bids range from $40,000 to $140,000 for the removal of sediment</a:t>
            </a:r>
          </a:p>
          <a:p>
            <a:r>
              <a:rPr lang="en-US" dirty="0"/>
              <a:t>Alternate – Put grates on Drainpipe and let the area continue to heal - $1,500.00</a:t>
            </a:r>
          </a:p>
        </p:txBody>
      </p:sp>
      <p:sp>
        <p:nvSpPr>
          <p:cNvPr id="4" name="Date Placeholder 3">
            <a:extLst>
              <a:ext uri="{FF2B5EF4-FFF2-40B4-BE49-F238E27FC236}">
                <a16:creationId xmlns:a16="http://schemas.microsoft.com/office/drawing/2014/main" id="{0FE475D0-BED7-4ADA-A433-913EC6035A2B}"/>
              </a:ext>
            </a:extLst>
          </p:cNvPr>
          <p:cNvSpPr>
            <a:spLocks noGrp="1"/>
          </p:cNvSpPr>
          <p:nvPr>
            <p:ph type="dt" sz="half" idx="10"/>
          </p:nvPr>
        </p:nvSpPr>
        <p:spPr/>
        <p:txBody>
          <a:bodyPr/>
          <a:lstStyle/>
          <a:p>
            <a:fld id="{F16A17EE-5D1C-430D-B101-83BB7F643BBE}" type="datetime2">
              <a:rPr lang="en-US" smtClean="0"/>
              <a:t>Thursday, October 6, 2022</a:t>
            </a:fld>
            <a:endParaRPr lang="en-US" dirty="0"/>
          </a:p>
        </p:txBody>
      </p:sp>
      <p:sp>
        <p:nvSpPr>
          <p:cNvPr id="5" name="Footer Placeholder 4">
            <a:extLst>
              <a:ext uri="{FF2B5EF4-FFF2-40B4-BE49-F238E27FC236}">
                <a16:creationId xmlns:a16="http://schemas.microsoft.com/office/drawing/2014/main" id="{55423D33-3F70-4894-AA2A-C3D8F86219F4}"/>
              </a:ext>
            </a:extLst>
          </p:cNvPr>
          <p:cNvSpPr>
            <a:spLocks noGrp="1"/>
          </p:cNvSpPr>
          <p:nvPr>
            <p:ph type="ftr" sz="quarter" idx="11"/>
          </p:nvPr>
        </p:nvSpPr>
        <p:spPr/>
        <p:txBody>
          <a:bodyPr/>
          <a:lstStyle/>
          <a:p>
            <a:r>
              <a:rPr lang="en-US" dirty="0"/>
              <a:t>The Manors HOA Annual Meeting </a:t>
            </a:r>
          </a:p>
        </p:txBody>
      </p:sp>
      <p:pic>
        <p:nvPicPr>
          <p:cNvPr id="6" name="Picture 5" descr="The Manors Homeowners Association">
            <a:extLst>
              <a:ext uri="{FF2B5EF4-FFF2-40B4-BE49-F238E27FC236}">
                <a16:creationId xmlns:a16="http://schemas.microsoft.com/office/drawing/2014/main" id="{50481A74-6DE1-6B62-DC42-D0D891C86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 y="173363"/>
            <a:ext cx="1600967" cy="84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2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60224EF0C2A549941A15710E0B5CF1" ma:contentTypeVersion="11" ma:contentTypeDescription="Create a new document." ma:contentTypeScope="" ma:versionID="e3f2cda72e5b976e2bbd9cc648c50822">
  <xsd:schema xmlns:xsd="http://www.w3.org/2001/XMLSchema" xmlns:xs="http://www.w3.org/2001/XMLSchema" xmlns:p="http://schemas.microsoft.com/office/2006/metadata/properties" xmlns:ns3="d6f19179-cee8-4074-9648-4436c5acbc0b" targetNamespace="http://schemas.microsoft.com/office/2006/metadata/properties" ma:root="true" ma:fieldsID="a5888ab8ce2ec78fccd972d305cb319b" ns3:_="">
    <xsd:import namespace="d6f19179-cee8-4074-9648-4436c5acbc0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19179-cee8-4074-9648-4436c5acb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1001C-6313-4748-A6F9-383CABDA81CB}">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d6f19179-cee8-4074-9648-4436c5acbc0b"/>
    <ds:schemaRef ds:uri="http://purl.org/dc/dcmitype/"/>
    <ds:schemaRef ds:uri="http://purl.org/dc/elements/1.1/"/>
  </ds:schemaRefs>
</ds:datastoreItem>
</file>

<file path=customXml/itemProps2.xml><?xml version="1.0" encoding="utf-8"?>
<ds:datastoreItem xmlns:ds="http://schemas.openxmlformats.org/officeDocument/2006/customXml" ds:itemID="{938FEC13-F5A4-46FE-8386-E6370EF42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19179-cee8-4074-9648-4436c5acb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BB9700-5C6F-4D83-A769-136A305208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1895</TotalTime>
  <Words>1819</Words>
  <Application>Microsoft Office PowerPoint</Application>
  <PresentationFormat>Widescreen</PresentationFormat>
  <Paragraphs>196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Forte</vt:lpstr>
      <vt:lpstr>Times New Roman</vt:lpstr>
      <vt:lpstr>Wingdings</vt:lpstr>
      <vt:lpstr>Office Theme</vt:lpstr>
      <vt:lpstr>PowerPoint Presentation</vt:lpstr>
      <vt:lpstr>Agenda </vt:lpstr>
      <vt:lpstr>Current Directors / Board Members</vt:lpstr>
      <vt:lpstr> 2022 Financial Overview </vt:lpstr>
      <vt:lpstr>2022 Improvements </vt:lpstr>
      <vt:lpstr>2022 Savings </vt:lpstr>
      <vt:lpstr>Old Business </vt:lpstr>
      <vt:lpstr>PowerPoint Presentation</vt:lpstr>
      <vt:lpstr>DETENTION POND / BERM EXPENSE</vt:lpstr>
      <vt:lpstr>Community Building!</vt:lpstr>
      <vt:lpstr>Possible Park Entrance </vt:lpstr>
      <vt:lpstr>PowerPoint Presentation</vt:lpstr>
      <vt:lpstr>PowerPoint Presentation</vt:lpstr>
      <vt:lpstr>Architectural Board Election  Bill Klage Mike Metz Ralf Woods Dave Boersma Mohsin Tarar </vt:lpstr>
      <vt:lpstr>Proposed  Amendments - Vote</vt:lpstr>
      <vt:lpstr>2023 Initiatives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Ottman</dc:creator>
  <cp:lastModifiedBy>teresa ottman</cp:lastModifiedBy>
  <cp:revision>128</cp:revision>
  <dcterms:created xsi:type="dcterms:W3CDTF">2021-10-06T19:28:22Z</dcterms:created>
  <dcterms:modified xsi:type="dcterms:W3CDTF">2022-10-06T21:49:10Z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0x0101002A60224EF0C2A549941A15710E0B5CF1</vt:lpwstr>
  </property>
</Properties>
</file>