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5"/>
  </p:notesMasterIdLst>
  <p:sldIdLst>
    <p:sldId id="256" r:id="rId2"/>
    <p:sldId id="257" r:id="rId3"/>
    <p:sldId id="260" r:id="rId4"/>
    <p:sldId id="279" r:id="rId5"/>
    <p:sldId id="280" r:id="rId6"/>
    <p:sldId id="281" r:id="rId7"/>
    <p:sldId id="261" r:id="rId8"/>
    <p:sldId id="282" r:id="rId9"/>
    <p:sldId id="283" r:id="rId10"/>
    <p:sldId id="269" r:id="rId11"/>
    <p:sldId id="270" r:id="rId12"/>
    <p:sldId id="276" r:id="rId13"/>
    <p:sldId id="27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0"/>
  </p:normalViewPr>
  <p:slideViewPr>
    <p:cSldViewPr snapToGrid="0">
      <p:cViewPr varScale="1">
        <p:scale>
          <a:sx n="83" d="100"/>
          <a:sy n="83" d="100"/>
        </p:scale>
        <p:origin x="45"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95090E-9ED7-4B62-B520-CFEA10073003}" type="datetimeFigureOut">
              <a:rPr lang="en-US" smtClean="0"/>
              <a:t>8/28/2022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70C790-B27A-4967-9C72-52F67FC4062A}" type="slidenum">
              <a:rPr lang="en-US" smtClean="0"/>
              <a:t>‹#›</a:t>
            </a:fld>
            <a:endParaRPr lang="en-US"/>
          </a:p>
        </p:txBody>
      </p:sp>
    </p:spTree>
    <p:extLst>
      <p:ext uri="{BB962C8B-B14F-4D97-AF65-F5344CB8AC3E}">
        <p14:creationId xmlns:p14="http://schemas.microsoft.com/office/powerpoint/2010/main" val="1645142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rPr>
              <a:t>Deploying the Rescue Swimmer involves much more than suiting up, hooking up and splashing the swimmer. Once there in a COB situation, a Certified Rescue Swimmer will control the risk be using a systematic approach to ensure the roles and responsibilities of the entire crew are clear. By identifying tasks, sequences and phases the Rescue Swimmer trains up a boats rescue performance. It is important to understand the sequence of each phase, and how it provides a positive safety ethos for the crew, with the end goal of preventing the COB situation all together. The crew should thoroughly understand the five phases and use them while training</a:t>
            </a:r>
            <a:endParaRPr lang="en-US" dirty="0"/>
          </a:p>
        </p:txBody>
      </p:sp>
      <p:sp>
        <p:nvSpPr>
          <p:cNvPr id="4" name="Slide Number Placeholder 3"/>
          <p:cNvSpPr>
            <a:spLocks noGrp="1"/>
          </p:cNvSpPr>
          <p:nvPr>
            <p:ph type="sldNum" sz="quarter" idx="5"/>
          </p:nvPr>
        </p:nvSpPr>
        <p:spPr/>
        <p:txBody>
          <a:bodyPr/>
          <a:lstStyle/>
          <a:p>
            <a:fld id="{9F70C790-B27A-4967-9C72-52F67FC4062A}" type="slidenum">
              <a:rPr lang="en-US" smtClean="0"/>
              <a:t>3</a:t>
            </a:fld>
            <a:endParaRPr lang="en-US"/>
          </a:p>
        </p:txBody>
      </p:sp>
    </p:spTree>
    <p:extLst>
      <p:ext uri="{BB962C8B-B14F-4D97-AF65-F5344CB8AC3E}">
        <p14:creationId xmlns:p14="http://schemas.microsoft.com/office/powerpoint/2010/main" val="65849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70C790-B27A-4967-9C72-52F67FC4062A}" type="slidenum">
              <a:rPr lang="en-US" smtClean="0"/>
              <a:t>4</a:t>
            </a:fld>
            <a:endParaRPr lang="en-US"/>
          </a:p>
        </p:txBody>
      </p:sp>
    </p:spTree>
    <p:extLst>
      <p:ext uri="{BB962C8B-B14F-4D97-AF65-F5344CB8AC3E}">
        <p14:creationId xmlns:p14="http://schemas.microsoft.com/office/powerpoint/2010/main" val="17503427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 matter the condition of the PIW, RS/Team should be prepared to recover an incapacitated or unconscious PIW. Once a person enters the water their condition will continue to deteriorate. This needs to be in the forefront of the minds of the teams on the boat. </a:t>
            </a:r>
          </a:p>
          <a:p>
            <a:endParaRPr lang="en-US" dirty="0"/>
          </a:p>
        </p:txBody>
      </p:sp>
      <p:sp>
        <p:nvSpPr>
          <p:cNvPr id="4" name="Slide Number Placeholder 3"/>
          <p:cNvSpPr>
            <a:spLocks noGrp="1"/>
          </p:cNvSpPr>
          <p:nvPr>
            <p:ph type="sldNum" sz="quarter" idx="5"/>
          </p:nvPr>
        </p:nvSpPr>
        <p:spPr/>
        <p:txBody>
          <a:bodyPr/>
          <a:lstStyle/>
          <a:p>
            <a:fld id="{9F70C790-B27A-4967-9C72-52F67FC4062A}" type="slidenum">
              <a:rPr lang="en-US" smtClean="0"/>
              <a:t>5</a:t>
            </a:fld>
            <a:endParaRPr lang="en-US"/>
          </a:p>
        </p:txBody>
      </p:sp>
    </p:spTree>
    <p:extLst>
      <p:ext uri="{BB962C8B-B14F-4D97-AF65-F5344CB8AC3E}">
        <p14:creationId xmlns:p14="http://schemas.microsoft.com/office/powerpoint/2010/main" val="1324065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Pay attention to the approximate distance the RS needs and how much Rescue Line is availible.</a:t>
            </a:r>
          </a:p>
          <a:p>
            <a:endParaRPr lang="en-US" dirty="0"/>
          </a:p>
        </p:txBody>
      </p:sp>
      <p:sp>
        <p:nvSpPr>
          <p:cNvPr id="4" name="Slide Number Placeholder 3"/>
          <p:cNvSpPr>
            <a:spLocks noGrp="1"/>
          </p:cNvSpPr>
          <p:nvPr>
            <p:ph type="sldNum" sz="quarter" idx="5"/>
          </p:nvPr>
        </p:nvSpPr>
        <p:spPr/>
        <p:txBody>
          <a:bodyPr/>
          <a:lstStyle/>
          <a:p>
            <a:fld id="{9F70C790-B27A-4967-9C72-52F67FC4062A}" type="slidenum">
              <a:rPr lang="en-US" smtClean="0"/>
              <a:t>6</a:t>
            </a:fld>
            <a:endParaRPr lang="en-US"/>
          </a:p>
        </p:txBody>
      </p:sp>
    </p:spTree>
    <p:extLst>
      <p:ext uri="{BB962C8B-B14F-4D97-AF65-F5344CB8AC3E}">
        <p14:creationId xmlns:p14="http://schemas.microsoft.com/office/powerpoint/2010/main" val="62468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Calibri" panose="020F0502020204030204" pitchFamily="34" charset="0"/>
              </a:rPr>
              <a:t>Use this chart as a reference for safety Briefings. It will be important to understand in 70 degrees(f) of water, a person may not be able to help themselves after three hours of exposure.  The body’s core temperature drops very quickly when it is submerged. The Navigator will be able to prompt Watch Captains as water temperature changes in distance racing. WCs and RSs will then keep the crew updated of maintaining a safety ethos while racing. (Michigan State University)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9F70C790-B27A-4967-9C72-52F67FC4062A}" type="slidenum">
              <a:rPr lang="en-US" smtClean="0"/>
              <a:t>10</a:t>
            </a:fld>
            <a:endParaRPr lang="en-US"/>
          </a:p>
        </p:txBody>
      </p:sp>
    </p:spTree>
    <p:extLst>
      <p:ext uri="{BB962C8B-B14F-4D97-AF65-F5344CB8AC3E}">
        <p14:creationId xmlns:p14="http://schemas.microsoft.com/office/powerpoint/2010/main" val="2628669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It is critical to understand that the GPS of a boat is integrated into the DSC in many radios. With a COB DSC, other vessels with DSC radios will automatically receive the location of the COB. Additionally, each crew member must understand the correct use of the DSC button and the proper way to call for assistance.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last thing the skipper needs is a dozen well-meaning good Samaritans in fast boats with powerful engines applying full power, throwing big wakes and racing at break-neck speed to the position broadcast. The ensuing radio calls after a MAYDAY can often become unmanageable for verification of position could make the channel unusable. By using the PAN- PAN, reporting the position of the PIW sets greater expectations for those listening to the distress call.</a:t>
            </a:r>
          </a:p>
          <a:p>
            <a:endParaRPr lang="en-US" dirty="0"/>
          </a:p>
          <a:p>
            <a:endParaRPr lang="en-US" dirty="0"/>
          </a:p>
        </p:txBody>
      </p:sp>
      <p:sp>
        <p:nvSpPr>
          <p:cNvPr id="4" name="Slide Number Placeholder 3"/>
          <p:cNvSpPr>
            <a:spLocks noGrp="1"/>
          </p:cNvSpPr>
          <p:nvPr>
            <p:ph type="sldNum" sz="quarter" idx="5"/>
          </p:nvPr>
        </p:nvSpPr>
        <p:spPr/>
        <p:txBody>
          <a:bodyPr/>
          <a:lstStyle/>
          <a:p>
            <a:fld id="{9F70C790-B27A-4967-9C72-52F67FC4062A}" type="slidenum">
              <a:rPr lang="en-US" smtClean="0"/>
              <a:t>12</a:t>
            </a:fld>
            <a:endParaRPr lang="en-US"/>
          </a:p>
        </p:txBody>
      </p:sp>
    </p:spTree>
    <p:extLst>
      <p:ext uri="{BB962C8B-B14F-4D97-AF65-F5344CB8AC3E}">
        <p14:creationId xmlns:p14="http://schemas.microsoft.com/office/powerpoint/2010/main" val="40588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you need to protect the swimmer from </a:t>
            </a:r>
            <a:r>
              <a:rPr lang="en-US"/>
              <a:t>other boats</a:t>
            </a:r>
          </a:p>
        </p:txBody>
      </p:sp>
      <p:sp>
        <p:nvSpPr>
          <p:cNvPr id="4" name="Slide Number Placeholder 3"/>
          <p:cNvSpPr>
            <a:spLocks noGrp="1"/>
          </p:cNvSpPr>
          <p:nvPr>
            <p:ph type="sldNum" sz="quarter" idx="5"/>
          </p:nvPr>
        </p:nvSpPr>
        <p:spPr/>
        <p:txBody>
          <a:bodyPr/>
          <a:lstStyle/>
          <a:p>
            <a:fld id="{9F70C790-B27A-4967-9C72-52F67FC4062A}" type="slidenum">
              <a:rPr lang="en-US" smtClean="0"/>
              <a:t>13</a:t>
            </a:fld>
            <a:endParaRPr lang="en-US"/>
          </a:p>
        </p:txBody>
      </p:sp>
    </p:spTree>
    <p:extLst>
      <p:ext uri="{BB962C8B-B14F-4D97-AF65-F5344CB8AC3E}">
        <p14:creationId xmlns:p14="http://schemas.microsoft.com/office/powerpoint/2010/main" val="958577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CB364-E400-2F78-A115-BF3CF04531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91B5E00-21E2-82FC-2578-B1590AE54D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86DAB50-D25B-9AC4-9316-4AFBF725DB49}"/>
              </a:ext>
            </a:extLst>
          </p:cNvPr>
          <p:cNvSpPr>
            <a:spLocks noGrp="1"/>
          </p:cNvSpPr>
          <p:nvPr>
            <p:ph type="dt" sz="half" idx="10"/>
          </p:nvPr>
        </p:nvSpPr>
        <p:spPr/>
        <p:txBody>
          <a:bodyPr/>
          <a:lstStyle/>
          <a:p>
            <a:fld id="{9A6A2305-0873-49A9-8DAA-67AA98B5635E}" type="datetimeFigureOut">
              <a:rPr lang="en-US" smtClean="0"/>
              <a:t>8/28/2022</a:t>
            </a:fld>
            <a:endParaRPr lang="en-US"/>
          </a:p>
        </p:txBody>
      </p:sp>
      <p:sp>
        <p:nvSpPr>
          <p:cNvPr id="5" name="Footer Placeholder 4">
            <a:extLst>
              <a:ext uri="{FF2B5EF4-FFF2-40B4-BE49-F238E27FC236}">
                <a16:creationId xmlns:a16="http://schemas.microsoft.com/office/drawing/2014/main" id="{77ADEA6B-426B-AB49-AAAE-FBCE53DA6E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CDF020-C6DA-4632-E22A-9AA67CADEFCA}"/>
              </a:ext>
            </a:extLst>
          </p:cNvPr>
          <p:cNvSpPr>
            <a:spLocks noGrp="1"/>
          </p:cNvSpPr>
          <p:nvPr>
            <p:ph type="sldNum" sz="quarter" idx="12"/>
          </p:nvPr>
        </p:nvSpPr>
        <p:spPr/>
        <p:txBody>
          <a:bodyPr/>
          <a:lstStyle/>
          <a:p>
            <a:fld id="{1410F151-5188-40A4-A7C4-60D29F4D416D}" type="slidenum">
              <a:rPr lang="en-US" smtClean="0"/>
              <a:t>‹#›</a:t>
            </a:fld>
            <a:endParaRPr lang="en-US"/>
          </a:p>
        </p:txBody>
      </p:sp>
    </p:spTree>
    <p:extLst>
      <p:ext uri="{BB962C8B-B14F-4D97-AF65-F5344CB8AC3E}">
        <p14:creationId xmlns:p14="http://schemas.microsoft.com/office/powerpoint/2010/main" val="1817895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7D239-DF99-7C41-6F77-6EF1E6C70B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1B417F4-AD0C-807A-D749-839A92B72A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CEBD25-D74B-E231-6114-2314B842EDC1}"/>
              </a:ext>
            </a:extLst>
          </p:cNvPr>
          <p:cNvSpPr>
            <a:spLocks noGrp="1"/>
          </p:cNvSpPr>
          <p:nvPr>
            <p:ph type="dt" sz="half" idx="10"/>
          </p:nvPr>
        </p:nvSpPr>
        <p:spPr/>
        <p:txBody>
          <a:bodyPr/>
          <a:lstStyle/>
          <a:p>
            <a:fld id="{9A6A2305-0873-49A9-8DAA-67AA98B5635E}" type="datetimeFigureOut">
              <a:rPr lang="en-US" smtClean="0"/>
              <a:t>8/28/2022</a:t>
            </a:fld>
            <a:endParaRPr lang="en-US"/>
          </a:p>
        </p:txBody>
      </p:sp>
      <p:sp>
        <p:nvSpPr>
          <p:cNvPr id="5" name="Footer Placeholder 4">
            <a:extLst>
              <a:ext uri="{FF2B5EF4-FFF2-40B4-BE49-F238E27FC236}">
                <a16:creationId xmlns:a16="http://schemas.microsoft.com/office/drawing/2014/main" id="{2C4FE0F9-EA6D-A56A-6922-A013F749D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DDA602-3134-4835-C540-DFA7607BE334}"/>
              </a:ext>
            </a:extLst>
          </p:cNvPr>
          <p:cNvSpPr>
            <a:spLocks noGrp="1"/>
          </p:cNvSpPr>
          <p:nvPr>
            <p:ph type="sldNum" sz="quarter" idx="12"/>
          </p:nvPr>
        </p:nvSpPr>
        <p:spPr/>
        <p:txBody>
          <a:bodyPr/>
          <a:lstStyle/>
          <a:p>
            <a:fld id="{1410F151-5188-40A4-A7C4-60D29F4D416D}" type="slidenum">
              <a:rPr lang="en-US" smtClean="0"/>
              <a:t>‹#›</a:t>
            </a:fld>
            <a:endParaRPr lang="en-US"/>
          </a:p>
        </p:txBody>
      </p:sp>
    </p:spTree>
    <p:extLst>
      <p:ext uri="{BB962C8B-B14F-4D97-AF65-F5344CB8AC3E}">
        <p14:creationId xmlns:p14="http://schemas.microsoft.com/office/powerpoint/2010/main" val="2207711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C19280-9D19-A8C8-717E-6CA1938DE6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1AB485F-1CF8-0480-6A31-F8770D80CB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2B3858-5ED3-75EC-5252-653EEA4AC0C5}"/>
              </a:ext>
            </a:extLst>
          </p:cNvPr>
          <p:cNvSpPr>
            <a:spLocks noGrp="1"/>
          </p:cNvSpPr>
          <p:nvPr>
            <p:ph type="dt" sz="half" idx="10"/>
          </p:nvPr>
        </p:nvSpPr>
        <p:spPr/>
        <p:txBody>
          <a:bodyPr/>
          <a:lstStyle/>
          <a:p>
            <a:fld id="{9A6A2305-0873-49A9-8DAA-67AA98B5635E}" type="datetimeFigureOut">
              <a:rPr lang="en-US" smtClean="0"/>
              <a:t>8/28/2022</a:t>
            </a:fld>
            <a:endParaRPr lang="en-US"/>
          </a:p>
        </p:txBody>
      </p:sp>
      <p:sp>
        <p:nvSpPr>
          <p:cNvPr id="5" name="Footer Placeholder 4">
            <a:extLst>
              <a:ext uri="{FF2B5EF4-FFF2-40B4-BE49-F238E27FC236}">
                <a16:creationId xmlns:a16="http://schemas.microsoft.com/office/drawing/2014/main" id="{61C62857-5EB9-64E9-29AB-42182F4A24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1683EE-0D28-7D83-C3D9-E03622903835}"/>
              </a:ext>
            </a:extLst>
          </p:cNvPr>
          <p:cNvSpPr>
            <a:spLocks noGrp="1"/>
          </p:cNvSpPr>
          <p:nvPr>
            <p:ph type="sldNum" sz="quarter" idx="12"/>
          </p:nvPr>
        </p:nvSpPr>
        <p:spPr/>
        <p:txBody>
          <a:bodyPr/>
          <a:lstStyle/>
          <a:p>
            <a:fld id="{1410F151-5188-40A4-A7C4-60D29F4D416D}" type="slidenum">
              <a:rPr lang="en-US" smtClean="0"/>
              <a:t>‹#›</a:t>
            </a:fld>
            <a:endParaRPr lang="en-US"/>
          </a:p>
        </p:txBody>
      </p:sp>
    </p:spTree>
    <p:extLst>
      <p:ext uri="{BB962C8B-B14F-4D97-AF65-F5344CB8AC3E}">
        <p14:creationId xmlns:p14="http://schemas.microsoft.com/office/powerpoint/2010/main" val="4293096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F5923-C80F-F9D8-368D-D0D62D4044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E5F60F-F950-0833-DB7C-DA160F7599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283AD3-16DF-B617-B6E5-0E63D8C0FA43}"/>
              </a:ext>
            </a:extLst>
          </p:cNvPr>
          <p:cNvSpPr>
            <a:spLocks noGrp="1"/>
          </p:cNvSpPr>
          <p:nvPr>
            <p:ph type="dt" sz="half" idx="10"/>
          </p:nvPr>
        </p:nvSpPr>
        <p:spPr/>
        <p:txBody>
          <a:bodyPr/>
          <a:lstStyle/>
          <a:p>
            <a:fld id="{9A6A2305-0873-49A9-8DAA-67AA98B5635E}" type="datetimeFigureOut">
              <a:rPr lang="en-US" smtClean="0"/>
              <a:t>8/28/2022</a:t>
            </a:fld>
            <a:endParaRPr lang="en-US"/>
          </a:p>
        </p:txBody>
      </p:sp>
      <p:sp>
        <p:nvSpPr>
          <p:cNvPr id="5" name="Footer Placeholder 4">
            <a:extLst>
              <a:ext uri="{FF2B5EF4-FFF2-40B4-BE49-F238E27FC236}">
                <a16:creationId xmlns:a16="http://schemas.microsoft.com/office/drawing/2014/main" id="{39401CEA-C32E-7EF7-F930-9CEF9559A3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3A7CA6-C011-7FC4-6855-B32D50B159E5}"/>
              </a:ext>
            </a:extLst>
          </p:cNvPr>
          <p:cNvSpPr>
            <a:spLocks noGrp="1"/>
          </p:cNvSpPr>
          <p:nvPr>
            <p:ph type="sldNum" sz="quarter" idx="12"/>
          </p:nvPr>
        </p:nvSpPr>
        <p:spPr/>
        <p:txBody>
          <a:bodyPr/>
          <a:lstStyle/>
          <a:p>
            <a:fld id="{1410F151-5188-40A4-A7C4-60D29F4D416D}" type="slidenum">
              <a:rPr lang="en-US" smtClean="0"/>
              <a:t>‹#›</a:t>
            </a:fld>
            <a:endParaRPr lang="en-US"/>
          </a:p>
        </p:txBody>
      </p:sp>
    </p:spTree>
    <p:extLst>
      <p:ext uri="{BB962C8B-B14F-4D97-AF65-F5344CB8AC3E}">
        <p14:creationId xmlns:p14="http://schemas.microsoft.com/office/powerpoint/2010/main" val="312572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1E38B-E73C-1CAE-A427-8DEA7CB56F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906689-70D0-401C-BACB-0604744D06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B8E681-E9D4-0556-6B62-C510F0B95012}"/>
              </a:ext>
            </a:extLst>
          </p:cNvPr>
          <p:cNvSpPr>
            <a:spLocks noGrp="1"/>
          </p:cNvSpPr>
          <p:nvPr>
            <p:ph type="dt" sz="half" idx="10"/>
          </p:nvPr>
        </p:nvSpPr>
        <p:spPr/>
        <p:txBody>
          <a:bodyPr/>
          <a:lstStyle/>
          <a:p>
            <a:fld id="{9A6A2305-0873-49A9-8DAA-67AA98B5635E}" type="datetimeFigureOut">
              <a:rPr lang="en-US" smtClean="0"/>
              <a:t>8/28/2022</a:t>
            </a:fld>
            <a:endParaRPr lang="en-US"/>
          </a:p>
        </p:txBody>
      </p:sp>
      <p:sp>
        <p:nvSpPr>
          <p:cNvPr id="5" name="Footer Placeholder 4">
            <a:extLst>
              <a:ext uri="{FF2B5EF4-FFF2-40B4-BE49-F238E27FC236}">
                <a16:creationId xmlns:a16="http://schemas.microsoft.com/office/drawing/2014/main" id="{2579C0D7-531F-F975-EC77-5157EB4E59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FD000C-EE08-2E84-B186-AD326F29E3DB}"/>
              </a:ext>
            </a:extLst>
          </p:cNvPr>
          <p:cNvSpPr>
            <a:spLocks noGrp="1"/>
          </p:cNvSpPr>
          <p:nvPr>
            <p:ph type="sldNum" sz="quarter" idx="12"/>
          </p:nvPr>
        </p:nvSpPr>
        <p:spPr/>
        <p:txBody>
          <a:bodyPr/>
          <a:lstStyle/>
          <a:p>
            <a:fld id="{1410F151-5188-40A4-A7C4-60D29F4D416D}" type="slidenum">
              <a:rPr lang="en-US" smtClean="0"/>
              <a:t>‹#›</a:t>
            </a:fld>
            <a:endParaRPr lang="en-US"/>
          </a:p>
        </p:txBody>
      </p:sp>
    </p:spTree>
    <p:extLst>
      <p:ext uri="{BB962C8B-B14F-4D97-AF65-F5344CB8AC3E}">
        <p14:creationId xmlns:p14="http://schemas.microsoft.com/office/powerpoint/2010/main" val="1075720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58D35-9F83-BA46-2CE4-0E7FC9700C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D77741-0849-D127-1C5C-FA22266221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3B446C-72AA-C5B0-2D16-413D583BBA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0576D8F-AD74-0FAC-6676-EC0CF35D3578}"/>
              </a:ext>
            </a:extLst>
          </p:cNvPr>
          <p:cNvSpPr>
            <a:spLocks noGrp="1"/>
          </p:cNvSpPr>
          <p:nvPr>
            <p:ph type="dt" sz="half" idx="10"/>
          </p:nvPr>
        </p:nvSpPr>
        <p:spPr/>
        <p:txBody>
          <a:bodyPr/>
          <a:lstStyle/>
          <a:p>
            <a:fld id="{9A6A2305-0873-49A9-8DAA-67AA98B5635E}" type="datetimeFigureOut">
              <a:rPr lang="en-US" smtClean="0"/>
              <a:t>8/28/2022</a:t>
            </a:fld>
            <a:endParaRPr lang="en-US"/>
          </a:p>
        </p:txBody>
      </p:sp>
      <p:sp>
        <p:nvSpPr>
          <p:cNvPr id="6" name="Footer Placeholder 5">
            <a:extLst>
              <a:ext uri="{FF2B5EF4-FFF2-40B4-BE49-F238E27FC236}">
                <a16:creationId xmlns:a16="http://schemas.microsoft.com/office/drawing/2014/main" id="{C9BF6672-91BA-DBA0-BA14-2F6B3B296A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AA3D5A-B392-BFAE-936F-4D797B7A0F3D}"/>
              </a:ext>
            </a:extLst>
          </p:cNvPr>
          <p:cNvSpPr>
            <a:spLocks noGrp="1"/>
          </p:cNvSpPr>
          <p:nvPr>
            <p:ph type="sldNum" sz="quarter" idx="12"/>
          </p:nvPr>
        </p:nvSpPr>
        <p:spPr/>
        <p:txBody>
          <a:bodyPr/>
          <a:lstStyle/>
          <a:p>
            <a:fld id="{1410F151-5188-40A4-A7C4-60D29F4D416D}" type="slidenum">
              <a:rPr lang="en-US" smtClean="0"/>
              <a:t>‹#›</a:t>
            </a:fld>
            <a:endParaRPr lang="en-US"/>
          </a:p>
        </p:txBody>
      </p:sp>
    </p:spTree>
    <p:extLst>
      <p:ext uri="{BB962C8B-B14F-4D97-AF65-F5344CB8AC3E}">
        <p14:creationId xmlns:p14="http://schemas.microsoft.com/office/powerpoint/2010/main" val="968416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6CB60-ED39-AD69-1936-B538E763A7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50D3F71-37E2-5929-5067-AC8D30ED10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5BE5A7-90F3-19CF-3B45-30FF033BF7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774EBD-6423-9822-2A18-2CDD89A4B1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28C789-6715-88F3-12A4-6246193A014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0DE3F26-BC80-BEB1-0D6B-87C3FED4E035}"/>
              </a:ext>
            </a:extLst>
          </p:cNvPr>
          <p:cNvSpPr>
            <a:spLocks noGrp="1"/>
          </p:cNvSpPr>
          <p:nvPr>
            <p:ph type="dt" sz="half" idx="10"/>
          </p:nvPr>
        </p:nvSpPr>
        <p:spPr/>
        <p:txBody>
          <a:bodyPr/>
          <a:lstStyle/>
          <a:p>
            <a:fld id="{9A6A2305-0873-49A9-8DAA-67AA98B5635E}" type="datetimeFigureOut">
              <a:rPr lang="en-US" smtClean="0"/>
              <a:t>8/28/2022</a:t>
            </a:fld>
            <a:endParaRPr lang="en-US"/>
          </a:p>
        </p:txBody>
      </p:sp>
      <p:sp>
        <p:nvSpPr>
          <p:cNvPr id="8" name="Footer Placeholder 7">
            <a:extLst>
              <a:ext uri="{FF2B5EF4-FFF2-40B4-BE49-F238E27FC236}">
                <a16:creationId xmlns:a16="http://schemas.microsoft.com/office/drawing/2014/main" id="{1137AE53-A814-C4E7-F6A2-E9373B22DBD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90E2F3-04CA-391D-8A0F-C57D8A281707}"/>
              </a:ext>
            </a:extLst>
          </p:cNvPr>
          <p:cNvSpPr>
            <a:spLocks noGrp="1"/>
          </p:cNvSpPr>
          <p:nvPr>
            <p:ph type="sldNum" sz="quarter" idx="12"/>
          </p:nvPr>
        </p:nvSpPr>
        <p:spPr/>
        <p:txBody>
          <a:bodyPr/>
          <a:lstStyle/>
          <a:p>
            <a:fld id="{1410F151-5188-40A4-A7C4-60D29F4D416D}" type="slidenum">
              <a:rPr lang="en-US" smtClean="0"/>
              <a:t>‹#›</a:t>
            </a:fld>
            <a:endParaRPr lang="en-US"/>
          </a:p>
        </p:txBody>
      </p:sp>
    </p:spTree>
    <p:extLst>
      <p:ext uri="{BB962C8B-B14F-4D97-AF65-F5344CB8AC3E}">
        <p14:creationId xmlns:p14="http://schemas.microsoft.com/office/powerpoint/2010/main" val="241136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69C42-04FC-910E-872D-581D4A8F1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082CEA6-CAAC-A570-4159-63514D83AB10}"/>
              </a:ext>
            </a:extLst>
          </p:cNvPr>
          <p:cNvSpPr>
            <a:spLocks noGrp="1"/>
          </p:cNvSpPr>
          <p:nvPr>
            <p:ph type="dt" sz="half" idx="10"/>
          </p:nvPr>
        </p:nvSpPr>
        <p:spPr/>
        <p:txBody>
          <a:bodyPr/>
          <a:lstStyle/>
          <a:p>
            <a:fld id="{9A6A2305-0873-49A9-8DAA-67AA98B5635E}" type="datetimeFigureOut">
              <a:rPr lang="en-US" smtClean="0"/>
              <a:t>8/28/2022</a:t>
            </a:fld>
            <a:endParaRPr lang="en-US"/>
          </a:p>
        </p:txBody>
      </p:sp>
      <p:sp>
        <p:nvSpPr>
          <p:cNvPr id="4" name="Footer Placeholder 3">
            <a:extLst>
              <a:ext uri="{FF2B5EF4-FFF2-40B4-BE49-F238E27FC236}">
                <a16:creationId xmlns:a16="http://schemas.microsoft.com/office/drawing/2014/main" id="{43CDC50B-4EC7-6AEA-9947-A7A666FEF09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7806C0A-8226-966B-CA27-62DA5CDF398C}"/>
              </a:ext>
            </a:extLst>
          </p:cNvPr>
          <p:cNvSpPr>
            <a:spLocks noGrp="1"/>
          </p:cNvSpPr>
          <p:nvPr>
            <p:ph type="sldNum" sz="quarter" idx="12"/>
          </p:nvPr>
        </p:nvSpPr>
        <p:spPr/>
        <p:txBody>
          <a:bodyPr/>
          <a:lstStyle/>
          <a:p>
            <a:fld id="{1410F151-5188-40A4-A7C4-60D29F4D416D}" type="slidenum">
              <a:rPr lang="en-US" smtClean="0"/>
              <a:t>‹#›</a:t>
            </a:fld>
            <a:endParaRPr lang="en-US"/>
          </a:p>
        </p:txBody>
      </p:sp>
    </p:spTree>
    <p:extLst>
      <p:ext uri="{BB962C8B-B14F-4D97-AF65-F5344CB8AC3E}">
        <p14:creationId xmlns:p14="http://schemas.microsoft.com/office/powerpoint/2010/main" val="3094446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951159E-B8CF-5E8D-5291-B4B2649234EF}"/>
              </a:ext>
            </a:extLst>
          </p:cNvPr>
          <p:cNvSpPr>
            <a:spLocks noGrp="1"/>
          </p:cNvSpPr>
          <p:nvPr>
            <p:ph type="dt" sz="half" idx="10"/>
          </p:nvPr>
        </p:nvSpPr>
        <p:spPr/>
        <p:txBody>
          <a:bodyPr/>
          <a:lstStyle/>
          <a:p>
            <a:fld id="{9A6A2305-0873-49A9-8DAA-67AA98B5635E}" type="datetimeFigureOut">
              <a:rPr lang="en-US" smtClean="0"/>
              <a:t>8/28/2022</a:t>
            </a:fld>
            <a:endParaRPr lang="en-US"/>
          </a:p>
        </p:txBody>
      </p:sp>
      <p:sp>
        <p:nvSpPr>
          <p:cNvPr id="3" name="Footer Placeholder 2">
            <a:extLst>
              <a:ext uri="{FF2B5EF4-FFF2-40B4-BE49-F238E27FC236}">
                <a16:creationId xmlns:a16="http://schemas.microsoft.com/office/drawing/2014/main" id="{05D9995D-920C-1AD8-3600-DA9263CFE59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9D4ADF-CD9C-9263-7FFA-C36EEFEE1804}"/>
              </a:ext>
            </a:extLst>
          </p:cNvPr>
          <p:cNvSpPr>
            <a:spLocks noGrp="1"/>
          </p:cNvSpPr>
          <p:nvPr>
            <p:ph type="sldNum" sz="quarter" idx="12"/>
          </p:nvPr>
        </p:nvSpPr>
        <p:spPr/>
        <p:txBody>
          <a:bodyPr/>
          <a:lstStyle/>
          <a:p>
            <a:fld id="{1410F151-5188-40A4-A7C4-60D29F4D416D}" type="slidenum">
              <a:rPr lang="en-US" smtClean="0"/>
              <a:t>‹#›</a:t>
            </a:fld>
            <a:endParaRPr lang="en-US"/>
          </a:p>
        </p:txBody>
      </p:sp>
    </p:spTree>
    <p:extLst>
      <p:ext uri="{BB962C8B-B14F-4D97-AF65-F5344CB8AC3E}">
        <p14:creationId xmlns:p14="http://schemas.microsoft.com/office/powerpoint/2010/main" val="3446292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5E411-1A73-077D-401E-EC815F0F5B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191184-7929-A4D6-8B24-CC11C238FC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825EEE-5D6D-A5D3-E45C-0E4D6CE85A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1288BD-7BA1-8A3C-9C3F-613D53E0180D}"/>
              </a:ext>
            </a:extLst>
          </p:cNvPr>
          <p:cNvSpPr>
            <a:spLocks noGrp="1"/>
          </p:cNvSpPr>
          <p:nvPr>
            <p:ph type="dt" sz="half" idx="10"/>
          </p:nvPr>
        </p:nvSpPr>
        <p:spPr/>
        <p:txBody>
          <a:bodyPr/>
          <a:lstStyle/>
          <a:p>
            <a:fld id="{9A6A2305-0873-49A9-8DAA-67AA98B5635E}" type="datetimeFigureOut">
              <a:rPr lang="en-US" smtClean="0"/>
              <a:t>8/28/2022</a:t>
            </a:fld>
            <a:endParaRPr lang="en-US"/>
          </a:p>
        </p:txBody>
      </p:sp>
      <p:sp>
        <p:nvSpPr>
          <p:cNvPr id="6" name="Footer Placeholder 5">
            <a:extLst>
              <a:ext uri="{FF2B5EF4-FFF2-40B4-BE49-F238E27FC236}">
                <a16:creationId xmlns:a16="http://schemas.microsoft.com/office/drawing/2014/main" id="{4AD58D29-8E77-A2B4-CE53-914CF26168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C87DB1-20E8-DA49-017E-B575DCAE0711}"/>
              </a:ext>
            </a:extLst>
          </p:cNvPr>
          <p:cNvSpPr>
            <a:spLocks noGrp="1"/>
          </p:cNvSpPr>
          <p:nvPr>
            <p:ph type="sldNum" sz="quarter" idx="12"/>
          </p:nvPr>
        </p:nvSpPr>
        <p:spPr/>
        <p:txBody>
          <a:bodyPr/>
          <a:lstStyle/>
          <a:p>
            <a:fld id="{1410F151-5188-40A4-A7C4-60D29F4D416D}" type="slidenum">
              <a:rPr lang="en-US" smtClean="0"/>
              <a:t>‹#›</a:t>
            </a:fld>
            <a:endParaRPr lang="en-US"/>
          </a:p>
        </p:txBody>
      </p:sp>
    </p:spTree>
    <p:extLst>
      <p:ext uri="{BB962C8B-B14F-4D97-AF65-F5344CB8AC3E}">
        <p14:creationId xmlns:p14="http://schemas.microsoft.com/office/powerpoint/2010/main" val="3358271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4EE94-9CEA-6E0A-05DB-72E1B38D3F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20F9EBB-EE1D-F370-BE93-BBAF2510C6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607C29C-C6F0-3484-09C5-9CD60AE720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2D3796-EF15-71DF-3874-358CE95670ED}"/>
              </a:ext>
            </a:extLst>
          </p:cNvPr>
          <p:cNvSpPr>
            <a:spLocks noGrp="1"/>
          </p:cNvSpPr>
          <p:nvPr>
            <p:ph type="dt" sz="half" idx="10"/>
          </p:nvPr>
        </p:nvSpPr>
        <p:spPr/>
        <p:txBody>
          <a:bodyPr/>
          <a:lstStyle/>
          <a:p>
            <a:fld id="{9A6A2305-0873-49A9-8DAA-67AA98B5635E}" type="datetimeFigureOut">
              <a:rPr lang="en-US" smtClean="0"/>
              <a:t>8/28/2022</a:t>
            </a:fld>
            <a:endParaRPr lang="en-US"/>
          </a:p>
        </p:txBody>
      </p:sp>
      <p:sp>
        <p:nvSpPr>
          <p:cNvPr id="6" name="Footer Placeholder 5">
            <a:extLst>
              <a:ext uri="{FF2B5EF4-FFF2-40B4-BE49-F238E27FC236}">
                <a16:creationId xmlns:a16="http://schemas.microsoft.com/office/drawing/2014/main" id="{E2C75570-6ED4-E781-9EFB-CD0FA6D5DB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5E2BF9-F20E-E595-DFC9-A298C8F22591}"/>
              </a:ext>
            </a:extLst>
          </p:cNvPr>
          <p:cNvSpPr>
            <a:spLocks noGrp="1"/>
          </p:cNvSpPr>
          <p:nvPr>
            <p:ph type="sldNum" sz="quarter" idx="12"/>
          </p:nvPr>
        </p:nvSpPr>
        <p:spPr/>
        <p:txBody>
          <a:bodyPr/>
          <a:lstStyle/>
          <a:p>
            <a:fld id="{1410F151-5188-40A4-A7C4-60D29F4D416D}" type="slidenum">
              <a:rPr lang="en-US" smtClean="0"/>
              <a:t>‹#›</a:t>
            </a:fld>
            <a:endParaRPr lang="en-US"/>
          </a:p>
        </p:txBody>
      </p:sp>
    </p:spTree>
    <p:extLst>
      <p:ext uri="{BB962C8B-B14F-4D97-AF65-F5344CB8AC3E}">
        <p14:creationId xmlns:p14="http://schemas.microsoft.com/office/powerpoint/2010/main" val="1161623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816BF6-6129-C232-8FF9-8645C07410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6D5950-3F5E-ED0D-9715-BFEC535295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3DD07B-864B-08F9-0B3D-67D0D55113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6A2305-0873-49A9-8DAA-67AA98B5635E}" type="datetimeFigureOut">
              <a:rPr lang="en-US" smtClean="0"/>
              <a:t>8/28/2022</a:t>
            </a:fld>
            <a:endParaRPr lang="en-US"/>
          </a:p>
        </p:txBody>
      </p:sp>
      <p:sp>
        <p:nvSpPr>
          <p:cNvPr id="5" name="Footer Placeholder 4">
            <a:extLst>
              <a:ext uri="{FF2B5EF4-FFF2-40B4-BE49-F238E27FC236}">
                <a16:creationId xmlns:a16="http://schemas.microsoft.com/office/drawing/2014/main" id="{AA6E18C8-EDB1-A1E8-115F-51CEB9B58A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E53298A-D7B0-9122-9229-94651605ED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10F151-5188-40A4-A7C4-60D29F4D416D}" type="slidenum">
              <a:rPr lang="en-US" smtClean="0"/>
              <a:t>‹#›</a:t>
            </a:fld>
            <a:endParaRPr lang="en-US"/>
          </a:p>
        </p:txBody>
      </p:sp>
    </p:spTree>
    <p:extLst>
      <p:ext uri="{BB962C8B-B14F-4D97-AF65-F5344CB8AC3E}">
        <p14:creationId xmlns:p14="http://schemas.microsoft.com/office/powerpoint/2010/main" val="1592004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FE70E86-779D-4922-A020-0B3E5C05AA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81F55513-2668-477C-9962-1B9F5E31F1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845450"/>
            <a:ext cx="12192000" cy="3012550"/>
            <a:chOff x="0" y="3845450"/>
            <a:chExt cx="12192000" cy="3012550"/>
          </a:xfrm>
        </p:grpSpPr>
        <p:sp>
          <p:nvSpPr>
            <p:cNvPr id="13" name="Freeform: Shape 12">
              <a:extLst>
                <a:ext uri="{FF2B5EF4-FFF2-40B4-BE49-F238E27FC236}">
                  <a16:creationId xmlns:a16="http://schemas.microsoft.com/office/drawing/2014/main" id="{E673CDF5-001D-42B7-BB27-B3C47240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989828"/>
              <a:ext cx="12192000" cy="2868172"/>
            </a:xfrm>
            <a:custGeom>
              <a:avLst/>
              <a:gdLst>
                <a:gd name="connsiteX0" fmla="*/ 619389 w 12192000"/>
                <a:gd name="connsiteY0" fmla="*/ 0 h 2868172"/>
                <a:gd name="connsiteX1" fmla="*/ 687652 w 12192000"/>
                <a:gd name="connsiteY1" fmla="*/ 3175 h 2868172"/>
                <a:gd name="connsiteX2" fmla="*/ 747977 w 12192000"/>
                <a:gd name="connsiteY2" fmla="*/ 9525 h 2868172"/>
                <a:gd name="connsiteX3" fmla="*/ 800364 w 12192000"/>
                <a:gd name="connsiteY3" fmla="*/ 20637 h 2868172"/>
                <a:gd name="connsiteX4" fmla="*/ 846402 w 12192000"/>
                <a:gd name="connsiteY4" fmla="*/ 36512 h 2868172"/>
                <a:gd name="connsiteX5" fmla="*/ 887677 w 12192000"/>
                <a:gd name="connsiteY5" fmla="*/ 52387 h 2868172"/>
                <a:gd name="connsiteX6" fmla="*/ 924189 w 12192000"/>
                <a:gd name="connsiteY6" fmla="*/ 68262 h 2868172"/>
                <a:gd name="connsiteX7" fmla="*/ 962289 w 12192000"/>
                <a:gd name="connsiteY7" fmla="*/ 87312 h 2868172"/>
                <a:gd name="connsiteX8" fmla="*/ 1000389 w 12192000"/>
                <a:gd name="connsiteY8" fmla="*/ 106362 h 2868172"/>
                <a:gd name="connsiteX9" fmla="*/ 1036902 w 12192000"/>
                <a:gd name="connsiteY9" fmla="*/ 125412 h 2868172"/>
                <a:gd name="connsiteX10" fmla="*/ 1078177 w 12192000"/>
                <a:gd name="connsiteY10" fmla="*/ 141287 h 2868172"/>
                <a:gd name="connsiteX11" fmla="*/ 1124214 w 12192000"/>
                <a:gd name="connsiteY11" fmla="*/ 155575 h 2868172"/>
                <a:gd name="connsiteX12" fmla="*/ 1176602 w 12192000"/>
                <a:gd name="connsiteY12" fmla="*/ 166687 h 2868172"/>
                <a:gd name="connsiteX13" fmla="*/ 1236927 w 12192000"/>
                <a:gd name="connsiteY13" fmla="*/ 174625 h 2868172"/>
                <a:gd name="connsiteX14" fmla="*/ 1305189 w 12192000"/>
                <a:gd name="connsiteY14" fmla="*/ 176212 h 2868172"/>
                <a:gd name="connsiteX15" fmla="*/ 1373452 w 12192000"/>
                <a:gd name="connsiteY15" fmla="*/ 174625 h 2868172"/>
                <a:gd name="connsiteX16" fmla="*/ 1433777 w 12192000"/>
                <a:gd name="connsiteY16" fmla="*/ 166687 h 2868172"/>
                <a:gd name="connsiteX17" fmla="*/ 1486164 w 12192000"/>
                <a:gd name="connsiteY17" fmla="*/ 155575 h 2868172"/>
                <a:gd name="connsiteX18" fmla="*/ 1532202 w 12192000"/>
                <a:gd name="connsiteY18" fmla="*/ 141287 h 2868172"/>
                <a:gd name="connsiteX19" fmla="*/ 1573477 w 12192000"/>
                <a:gd name="connsiteY19" fmla="*/ 125412 h 2868172"/>
                <a:gd name="connsiteX20" fmla="*/ 1609989 w 12192000"/>
                <a:gd name="connsiteY20" fmla="*/ 106362 h 2868172"/>
                <a:gd name="connsiteX21" fmla="*/ 1648089 w 12192000"/>
                <a:gd name="connsiteY21" fmla="*/ 87312 h 2868172"/>
                <a:gd name="connsiteX22" fmla="*/ 1686189 w 12192000"/>
                <a:gd name="connsiteY22" fmla="*/ 68262 h 2868172"/>
                <a:gd name="connsiteX23" fmla="*/ 1722702 w 12192000"/>
                <a:gd name="connsiteY23" fmla="*/ 52387 h 2868172"/>
                <a:gd name="connsiteX24" fmla="*/ 1763977 w 12192000"/>
                <a:gd name="connsiteY24" fmla="*/ 36512 h 2868172"/>
                <a:gd name="connsiteX25" fmla="*/ 1810014 w 12192000"/>
                <a:gd name="connsiteY25" fmla="*/ 20637 h 2868172"/>
                <a:gd name="connsiteX26" fmla="*/ 1862402 w 12192000"/>
                <a:gd name="connsiteY26" fmla="*/ 9525 h 2868172"/>
                <a:gd name="connsiteX27" fmla="*/ 1922727 w 12192000"/>
                <a:gd name="connsiteY27" fmla="*/ 3175 h 2868172"/>
                <a:gd name="connsiteX28" fmla="*/ 1990989 w 12192000"/>
                <a:gd name="connsiteY28" fmla="*/ 0 h 2868172"/>
                <a:gd name="connsiteX29" fmla="*/ 2059252 w 12192000"/>
                <a:gd name="connsiteY29" fmla="*/ 3175 h 2868172"/>
                <a:gd name="connsiteX30" fmla="*/ 2119577 w 12192000"/>
                <a:gd name="connsiteY30" fmla="*/ 9525 h 2868172"/>
                <a:gd name="connsiteX31" fmla="*/ 2171964 w 12192000"/>
                <a:gd name="connsiteY31" fmla="*/ 20637 h 2868172"/>
                <a:gd name="connsiteX32" fmla="*/ 2218002 w 12192000"/>
                <a:gd name="connsiteY32" fmla="*/ 36512 h 2868172"/>
                <a:gd name="connsiteX33" fmla="*/ 2259277 w 12192000"/>
                <a:gd name="connsiteY33" fmla="*/ 52387 h 2868172"/>
                <a:gd name="connsiteX34" fmla="*/ 2295789 w 12192000"/>
                <a:gd name="connsiteY34" fmla="*/ 68262 h 2868172"/>
                <a:gd name="connsiteX35" fmla="*/ 2333889 w 12192000"/>
                <a:gd name="connsiteY35" fmla="*/ 87312 h 2868172"/>
                <a:gd name="connsiteX36" fmla="*/ 2371989 w 12192000"/>
                <a:gd name="connsiteY36" fmla="*/ 106362 h 2868172"/>
                <a:gd name="connsiteX37" fmla="*/ 2408502 w 12192000"/>
                <a:gd name="connsiteY37" fmla="*/ 125412 h 2868172"/>
                <a:gd name="connsiteX38" fmla="*/ 2449777 w 12192000"/>
                <a:gd name="connsiteY38" fmla="*/ 141287 h 2868172"/>
                <a:gd name="connsiteX39" fmla="*/ 2495814 w 12192000"/>
                <a:gd name="connsiteY39" fmla="*/ 155575 h 2868172"/>
                <a:gd name="connsiteX40" fmla="*/ 2548202 w 12192000"/>
                <a:gd name="connsiteY40" fmla="*/ 166687 h 2868172"/>
                <a:gd name="connsiteX41" fmla="*/ 2608527 w 12192000"/>
                <a:gd name="connsiteY41" fmla="*/ 174625 h 2868172"/>
                <a:gd name="connsiteX42" fmla="*/ 2676789 w 12192000"/>
                <a:gd name="connsiteY42" fmla="*/ 176212 h 2868172"/>
                <a:gd name="connsiteX43" fmla="*/ 2745052 w 12192000"/>
                <a:gd name="connsiteY43" fmla="*/ 174625 h 2868172"/>
                <a:gd name="connsiteX44" fmla="*/ 2805377 w 12192000"/>
                <a:gd name="connsiteY44" fmla="*/ 166687 h 2868172"/>
                <a:gd name="connsiteX45" fmla="*/ 2857764 w 12192000"/>
                <a:gd name="connsiteY45" fmla="*/ 155575 h 2868172"/>
                <a:gd name="connsiteX46" fmla="*/ 2903802 w 12192000"/>
                <a:gd name="connsiteY46" fmla="*/ 141287 h 2868172"/>
                <a:gd name="connsiteX47" fmla="*/ 2945077 w 12192000"/>
                <a:gd name="connsiteY47" fmla="*/ 125412 h 2868172"/>
                <a:gd name="connsiteX48" fmla="*/ 2981589 w 12192000"/>
                <a:gd name="connsiteY48" fmla="*/ 106362 h 2868172"/>
                <a:gd name="connsiteX49" fmla="*/ 3019689 w 12192000"/>
                <a:gd name="connsiteY49" fmla="*/ 87312 h 2868172"/>
                <a:gd name="connsiteX50" fmla="*/ 3057789 w 12192000"/>
                <a:gd name="connsiteY50" fmla="*/ 68262 h 2868172"/>
                <a:gd name="connsiteX51" fmla="*/ 3094302 w 12192000"/>
                <a:gd name="connsiteY51" fmla="*/ 52387 h 2868172"/>
                <a:gd name="connsiteX52" fmla="*/ 3135577 w 12192000"/>
                <a:gd name="connsiteY52" fmla="*/ 36512 h 2868172"/>
                <a:gd name="connsiteX53" fmla="*/ 3181614 w 12192000"/>
                <a:gd name="connsiteY53" fmla="*/ 20637 h 2868172"/>
                <a:gd name="connsiteX54" fmla="*/ 3234002 w 12192000"/>
                <a:gd name="connsiteY54" fmla="*/ 9525 h 2868172"/>
                <a:gd name="connsiteX55" fmla="*/ 3294327 w 12192000"/>
                <a:gd name="connsiteY55" fmla="*/ 3175 h 2868172"/>
                <a:gd name="connsiteX56" fmla="*/ 3361002 w 12192000"/>
                <a:gd name="connsiteY56" fmla="*/ 0 h 2868172"/>
                <a:gd name="connsiteX57" fmla="*/ 3430852 w 12192000"/>
                <a:gd name="connsiteY57" fmla="*/ 3175 h 2868172"/>
                <a:gd name="connsiteX58" fmla="*/ 3491177 w 12192000"/>
                <a:gd name="connsiteY58" fmla="*/ 9525 h 2868172"/>
                <a:gd name="connsiteX59" fmla="*/ 3543564 w 12192000"/>
                <a:gd name="connsiteY59" fmla="*/ 20637 h 2868172"/>
                <a:gd name="connsiteX60" fmla="*/ 3589602 w 12192000"/>
                <a:gd name="connsiteY60" fmla="*/ 36512 h 2868172"/>
                <a:gd name="connsiteX61" fmla="*/ 3630877 w 12192000"/>
                <a:gd name="connsiteY61" fmla="*/ 52387 h 2868172"/>
                <a:gd name="connsiteX62" fmla="*/ 3667389 w 12192000"/>
                <a:gd name="connsiteY62" fmla="*/ 68262 h 2868172"/>
                <a:gd name="connsiteX63" fmla="*/ 3705489 w 12192000"/>
                <a:gd name="connsiteY63" fmla="*/ 87312 h 2868172"/>
                <a:gd name="connsiteX64" fmla="*/ 3743589 w 12192000"/>
                <a:gd name="connsiteY64" fmla="*/ 106362 h 2868172"/>
                <a:gd name="connsiteX65" fmla="*/ 3780102 w 12192000"/>
                <a:gd name="connsiteY65" fmla="*/ 125412 h 2868172"/>
                <a:gd name="connsiteX66" fmla="*/ 3821377 w 12192000"/>
                <a:gd name="connsiteY66" fmla="*/ 141287 h 2868172"/>
                <a:gd name="connsiteX67" fmla="*/ 3867414 w 12192000"/>
                <a:gd name="connsiteY67" fmla="*/ 155575 h 2868172"/>
                <a:gd name="connsiteX68" fmla="*/ 3919802 w 12192000"/>
                <a:gd name="connsiteY68" fmla="*/ 166687 h 2868172"/>
                <a:gd name="connsiteX69" fmla="*/ 3980127 w 12192000"/>
                <a:gd name="connsiteY69" fmla="*/ 174625 h 2868172"/>
                <a:gd name="connsiteX70" fmla="*/ 4048389 w 12192000"/>
                <a:gd name="connsiteY70" fmla="*/ 176212 h 2868172"/>
                <a:gd name="connsiteX71" fmla="*/ 4116652 w 12192000"/>
                <a:gd name="connsiteY71" fmla="*/ 174625 h 2868172"/>
                <a:gd name="connsiteX72" fmla="*/ 4176977 w 12192000"/>
                <a:gd name="connsiteY72" fmla="*/ 166687 h 2868172"/>
                <a:gd name="connsiteX73" fmla="*/ 4229364 w 12192000"/>
                <a:gd name="connsiteY73" fmla="*/ 155575 h 2868172"/>
                <a:gd name="connsiteX74" fmla="*/ 4275402 w 12192000"/>
                <a:gd name="connsiteY74" fmla="*/ 141287 h 2868172"/>
                <a:gd name="connsiteX75" fmla="*/ 4316677 w 12192000"/>
                <a:gd name="connsiteY75" fmla="*/ 125412 h 2868172"/>
                <a:gd name="connsiteX76" fmla="*/ 4353189 w 12192000"/>
                <a:gd name="connsiteY76" fmla="*/ 106362 h 2868172"/>
                <a:gd name="connsiteX77" fmla="*/ 4429389 w 12192000"/>
                <a:gd name="connsiteY77" fmla="*/ 68262 h 2868172"/>
                <a:gd name="connsiteX78" fmla="*/ 4465902 w 12192000"/>
                <a:gd name="connsiteY78" fmla="*/ 52387 h 2868172"/>
                <a:gd name="connsiteX79" fmla="*/ 4507177 w 12192000"/>
                <a:gd name="connsiteY79" fmla="*/ 36512 h 2868172"/>
                <a:gd name="connsiteX80" fmla="*/ 4553215 w 12192000"/>
                <a:gd name="connsiteY80" fmla="*/ 20637 h 2868172"/>
                <a:gd name="connsiteX81" fmla="*/ 4605602 w 12192000"/>
                <a:gd name="connsiteY81" fmla="*/ 9525 h 2868172"/>
                <a:gd name="connsiteX82" fmla="*/ 4665928 w 12192000"/>
                <a:gd name="connsiteY82" fmla="*/ 3175 h 2868172"/>
                <a:gd name="connsiteX83" fmla="*/ 4734189 w 12192000"/>
                <a:gd name="connsiteY83" fmla="*/ 0 h 2868172"/>
                <a:gd name="connsiteX84" fmla="*/ 4802453 w 12192000"/>
                <a:gd name="connsiteY84" fmla="*/ 3175 h 2868172"/>
                <a:gd name="connsiteX85" fmla="*/ 4862777 w 12192000"/>
                <a:gd name="connsiteY85" fmla="*/ 9525 h 2868172"/>
                <a:gd name="connsiteX86" fmla="*/ 4915165 w 12192000"/>
                <a:gd name="connsiteY86" fmla="*/ 20637 h 2868172"/>
                <a:gd name="connsiteX87" fmla="*/ 4961201 w 12192000"/>
                <a:gd name="connsiteY87" fmla="*/ 36512 h 2868172"/>
                <a:gd name="connsiteX88" fmla="*/ 5002477 w 12192000"/>
                <a:gd name="connsiteY88" fmla="*/ 52387 h 2868172"/>
                <a:gd name="connsiteX89" fmla="*/ 5038989 w 12192000"/>
                <a:gd name="connsiteY89" fmla="*/ 68262 h 2868172"/>
                <a:gd name="connsiteX90" fmla="*/ 5077090 w 12192000"/>
                <a:gd name="connsiteY90" fmla="*/ 87312 h 2868172"/>
                <a:gd name="connsiteX91" fmla="*/ 5115189 w 12192000"/>
                <a:gd name="connsiteY91" fmla="*/ 106362 h 2868172"/>
                <a:gd name="connsiteX92" fmla="*/ 5151701 w 12192000"/>
                <a:gd name="connsiteY92" fmla="*/ 125412 h 2868172"/>
                <a:gd name="connsiteX93" fmla="*/ 5192977 w 12192000"/>
                <a:gd name="connsiteY93" fmla="*/ 141287 h 2868172"/>
                <a:gd name="connsiteX94" fmla="*/ 5239014 w 12192000"/>
                <a:gd name="connsiteY94" fmla="*/ 155575 h 2868172"/>
                <a:gd name="connsiteX95" fmla="*/ 5291401 w 12192000"/>
                <a:gd name="connsiteY95" fmla="*/ 166687 h 2868172"/>
                <a:gd name="connsiteX96" fmla="*/ 5351727 w 12192000"/>
                <a:gd name="connsiteY96" fmla="*/ 174625 h 2868172"/>
                <a:gd name="connsiteX97" fmla="*/ 5410199 w 12192000"/>
                <a:gd name="connsiteY97" fmla="*/ 175985 h 2868172"/>
                <a:gd name="connsiteX98" fmla="*/ 5468671 w 12192000"/>
                <a:gd name="connsiteY98" fmla="*/ 174625 h 2868172"/>
                <a:gd name="connsiteX99" fmla="*/ 5528996 w 12192000"/>
                <a:gd name="connsiteY99" fmla="*/ 166687 h 2868172"/>
                <a:gd name="connsiteX100" fmla="*/ 5581383 w 12192000"/>
                <a:gd name="connsiteY100" fmla="*/ 155575 h 2868172"/>
                <a:gd name="connsiteX101" fmla="*/ 5627421 w 12192000"/>
                <a:gd name="connsiteY101" fmla="*/ 141287 h 2868172"/>
                <a:gd name="connsiteX102" fmla="*/ 5668696 w 12192000"/>
                <a:gd name="connsiteY102" fmla="*/ 125412 h 2868172"/>
                <a:gd name="connsiteX103" fmla="*/ 5705209 w 12192000"/>
                <a:gd name="connsiteY103" fmla="*/ 106362 h 2868172"/>
                <a:gd name="connsiteX104" fmla="*/ 5743308 w 12192000"/>
                <a:gd name="connsiteY104" fmla="*/ 87312 h 2868172"/>
                <a:gd name="connsiteX105" fmla="*/ 5781408 w 12192000"/>
                <a:gd name="connsiteY105" fmla="*/ 68262 h 2868172"/>
                <a:gd name="connsiteX106" fmla="*/ 5817921 w 12192000"/>
                <a:gd name="connsiteY106" fmla="*/ 52387 h 2868172"/>
                <a:gd name="connsiteX107" fmla="*/ 5859196 w 12192000"/>
                <a:gd name="connsiteY107" fmla="*/ 36512 h 2868172"/>
                <a:gd name="connsiteX108" fmla="*/ 5905234 w 12192000"/>
                <a:gd name="connsiteY108" fmla="*/ 20637 h 2868172"/>
                <a:gd name="connsiteX109" fmla="*/ 5957621 w 12192000"/>
                <a:gd name="connsiteY109" fmla="*/ 9525 h 2868172"/>
                <a:gd name="connsiteX110" fmla="*/ 6017947 w 12192000"/>
                <a:gd name="connsiteY110" fmla="*/ 3175 h 2868172"/>
                <a:gd name="connsiteX111" fmla="*/ 6086209 w 12192000"/>
                <a:gd name="connsiteY111" fmla="*/ 0 h 2868172"/>
                <a:gd name="connsiteX112" fmla="*/ 6095999 w 12192000"/>
                <a:gd name="connsiteY112" fmla="*/ 455 h 2868172"/>
                <a:gd name="connsiteX113" fmla="*/ 6105789 w 12192000"/>
                <a:gd name="connsiteY113" fmla="*/ 0 h 2868172"/>
                <a:gd name="connsiteX114" fmla="*/ 6174052 w 12192000"/>
                <a:gd name="connsiteY114" fmla="*/ 3175 h 2868172"/>
                <a:gd name="connsiteX115" fmla="*/ 6234377 w 12192000"/>
                <a:gd name="connsiteY115" fmla="*/ 9525 h 2868172"/>
                <a:gd name="connsiteX116" fmla="*/ 6286764 w 12192000"/>
                <a:gd name="connsiteY116" fmla="*/ 20637 h 2868172"/>
                <a:gd name="connsiteX117" fmla="*/ 6332802 w 12192000"/>
                <a:gd name="connsiteY117" fmla="*/ 36512 h 2868172"/>
                <a:gd name="connsiteX118" fmla="*/ 6374077 w 12192000"/>
                <a:gd name="connsiteY118" fmla="*/ 52387 h 2868172"/>
                <a:gd name="connsiteX119" fmla="*/ 6410589 w 12192000"/>
                <a:gd name="connsiteY119" fmla="*/ 68262 h 2868172"/>
                <a:gd name="connsiteX120" fmla="*/ 6448689 w 12192000"/>
                <a:gd name="connsiteY120" fmla="*/ 87312 h 2868172"/>
                <a:gd name="connsiteX121" fmla="*/ 6486789 w 12192000"/>
                <a:gd name="connsiteY121" fmla="*/ 106362 h 2868172"/>
                <a:gd name="connsiteX122" fmla="*/ 6523302 w 12192000"/>
                <a:gd name="connsiteY122" fmla="*/ 125412 h 2868172"/>
                <a:gd name="connsiteX123" fmla="*/ 6564577 w 12192000"/>
                <a:gd name="connsiteY123" fmla="*/ 141287 h 2868172"/>
                <a:gd name="connsiteX124" fmla="*/ 6610614 w 12192000"/>
                <a:gd name="connsiteY124" fmla="*/ 155575 h 2868172"/>
                <a:gd name="connsiteX125" fmla="*/ 6663002 w 12192000"/>
                <a:gd name="connsiteY125" fmla="*/ 166687 h 2868172"/>
                <a:gd name="connsiteX126" fmla="*/ 6723327 w 12192000"/>
                <a:gd name="connsiteY126" fmla="*/ 174625 h 2868172"/>
                <a:gd name="connsiteX127" fmla="*/ 6781799 w 12192000"/>
                <a:gd name="connsiteY127" fmla="*/ 175985 h 2868172"/>
                <a:gd name="connsiteX128" fmla="*/ 6840271 w 12192000"/>
                <a:gd name="connsiteY128" fmla="*/ 174625 h 2868172"/>
                <a:gd name="connsiteX129" fmla="*/ 6900596 w 12192000"/>
                <a:gd name="connsiteY129" fmla="*/ 166687 h 2868172"/>
                <a:gd name="connsiteX130" fmla="*/ 6952983 w 12192000"/>
                <a:gd name="connsiteY130" fmla="*/ 155575 h 2868172"/>
                <a:gd name="connsiteX131" fmla="*/ 6999021 w 12192000"/>
                <a:gd name="connsiteY131" fmla="*/ 141287 h 2868172"/>
                <a:gd name="connsiteX132" fmla="*/ 7040296 w 12192000"/>
                <a:gd name="connsiteY132" fmla="*/ 125412 h 2868172"/>
                <a:gd name="connsiteX133" fmla="*/ 7076808 w 12192000"/>
                <a:gd name="connsiteY133" fmla="*/ 106362 h 2868172"/>
                <a:gd name="connsiteX134" fmla="*/ 7114908 w 12192000"/>
                <a:gd name="connsiteY134" fmla="*/ 87312 h 2868172"/>
                <a:gd name="connsiteX135" fmla="*/ 7153008 w 12192000"/>
                <a:gd name="connsiteY135" fmla="*/ 68262 h 2868172"/>
                <a:gd name="connsiteX136" fmla="*/ 7189521 w 12192000"/>
                <a:gd name="connsiteY136" fmla="*/ 52387 h 2868172"/>
                <a:gd name="connsiteX137" fmla="*/ 7230796 w 12192000"/>
                <a:gd name="connsiteY137" fmla="*/ 36512 h 2868172"/>
                <a:gd name="connsiteX138" fmla="*/ 7276833 w 12192000"/>
                <a:gd name="connsiteY138" fmla="*/ 20637 h 2868172"/>
                <a:gd name="connsiteX139" fmla="*/ 7329221 w 12192000"/>
                <a:gd name="connsiteY139" fmla="*/ 9525 h 2868172"/>
                <a:gd name="connsiteX140" fmla="*/ 7389546 w 12192000"/>
                <a:gd name="connsiteY140" fmla="*/ 3175 h 2868172"/>
                <a:gd name="connsiteX141" fmla="*/ 7457808 w 12192000"/>
                <a:gd name="connsiteY141" fmla="*/ 0 h 2868172"/>
                <a:gd name="connsiteX142" fmla="*/ 7526071 w 12192000"/>
                <a:gd name="connsiteY142" fmla="*/ 3175 h 2868172"/>
                <a:gd name="connsiteX143" fmla="*/ 7586396 w 12192000"/>
                <a:gd name="connsiteY143" fmla="*/ 9525 h 2868172"/>
                <a:gd name="connsiteX144" fmla="*/ 7638783 w 12192000"/>
                <a:gd name="connsiteY144" fmla="*/ 20637 h 2868172"/>
                <a:gd name="connsiteX145" fmla="*/ 7684821 w 12192000"/>
                <a:gd name="connsiteY145" fmla="*/ 36512 h 2868172"/>
                <a:gd name="connsiteX146" fmla="*/ 7726096 w 12192000"/>
                <a:gd name="connsiteY146" fmla="*/ 52387 h 2868172"/>
                <a:gd name="connsiteX147" fmla="*/ 7762608 w 12192000"/>
                <a:gd name="connsiteY147" fmla="*/ 68262 h 2868172"/>
                <a:gd name="connsiteX148" fmla="*/ 7800708 w 12192000"/>
                <a:gd name="connsiteY148" fmla="*/ 87312 h 2868172"/>
                <a:gd name="connsiteX149" fmla="*/ 7838808 w 12192000"/>
                <a:gd name="connsiteY149" fmla="*/ 106362 h 2868172"/>
                <a:gd name="connsiteX150" fmla="*/ 7875321 w 12192000"/>
                <a:gd name="connsiteY150" fmla="*/ 125412 h 2868172"/>
                <a:gd name="connsiteX151" fmla="*/ 7916596 w 12192000"/>
                <a:gd name="connsiteY151" fmla="*/ 141287 h 2868172"/>
                <a:gd name="connsiteX152" fmla="*/ 7962633 w 12192000"/>
                <a:gd name="connsiteY152" fmla="*/ 155575 h 2868172"/>
                <a:gd name="connsiteX153" fmla="*/ 8015021 w 12192000"/>
                <a:gd name="connsiteY153" fmla="*/ 166687 h 2868172"/>
                <a:gd name="connsiteX154" fmla="*/ 8075346 w 12192000"/>
                <a:gd name="connsiteY154" fmla="*/ 174625 h 2868172"/>
                <a:gd name="connsiteX155" fmla="*/ 8143608 w 12192000"/>
                <a:gd name="connsiteY155" fmla="*/ 176212 h 2868172"/>
                <a:gd name="connsiteX156" fmla="*/ 8211871 w 12192000"/>
                <a:gd name="connsiteY156" fmla="*/ 174625 h 2868172"/>
                <a:gd name="connsiteX157" fmla="*/ 8272196 w 12192000"/>
                <a:gd name="connsiteY157" fmla="*/ 166687 h 2868172"/>
                <a:gd name="connsiteX158" fmla="*/ 8324583 w 12192000"/>
                <a:gd name="connsiteY158" fmla="*/ 155575 h 2868172"/>
                <a:gd name="connsiteX159" fmla="*/ 8370621 w 12192000"/>
                <a:gd name="connsiteY159" fmla="*/ 141287 h 2868172"/>
                <a:gd name="connsiteX160" fmla="*/ 8411896 w 12192000"/>
                <a:gd name="connsiteY160" fmla="*/ 125412 h 2868172"/>
                <a:gd name="connsiteX161" fmla="*/ 8448408 w 12192000"/>
                <a:gd name="connsiteY161" fmla="*/ 106362 h 2868172"/>
                <a:gd name="connsiteX162" fmla="*/ 8486508 w 12192000"/>
                <a:gd name="connsiteY162" fmla="*/ 87312 h 2868172"/>
                <a:gd name="connsiteX163" fmla="*/ 8524608 w 12192000"/>
                <a:gd name="connsiteY163" fmla="*/ 68262 h 2868172"/>
                <a:gd name="connsiteX164" fmla="*/ 8561120 w 12192000"/>
                <a:gd name="connsiteY164" fmla="*/ 52387 h 2868172"/>
                <a:gd name="connsiteX165" fmla="*/ 8602396 w 12192000"/>
                <a:gd name="connsiteY165" fmla="*/ 36512 h 2868172"/>
                <a:gd name="connsiteX166" fmla="*/ 8648432 w 12192000"/>
                <a:gd name="connsiteY166" fmla="*/ 20637 h 2868172"/>
                <a:gd name="connsiteX167" fmla="*/ 8700820 w 12192000"/>
                <a:gd name="connsiteY167" fmla="*/ 9525 h 2868172"/>
                <a:gd name="connsiteX168" fmla="*/ 8761146 w 12192000"/>
                <a:gd name="connsiteY168" fmla="*/ 3175 h 2868172"/>
                <a:gd name="connsiteX169" fmla="*/ 8827820 w 12192000"/>
                <a:gd name="connsiteY169" fmla="*/ 0 h 2868172"/>
                <a:gd name="connsiteX170" fmla="*/ 8897670 w 12192000"/>
                <a:gd name="connsiteY170" fmla="*/ 3175 h 2868172"/>
                <a:gd name="connsiteX171" fmla="*/ 8957996 w 12192000"/>
                <a:gd name="connsiteY171" fmla="*/ 9525 h 2868172"/>
                <a:gd name="connsiteX172" fmla="*/ 9010382 w 12192000"/>
                <a:gd name="connsiteY172" fmla="*/ 20637 h 2868172"/>
                <a:gd name="connsiteX173" fmla="*/ 9056420 w 12192000"/>
                <a:gd name="connsiteY173" fmla="*/ 36512 h 2868172"/>
                <a:gd name="connsiteX174" fmla="*/ 9097696 w 12192000"/>
                <a:gd name="connsiteY174" fmla="*/ 52387 h 2868172"/>
                <a:gd name="connsiteX175" fmla="*/ 9134208 w 12192000"/>
                <a:gd name="connsiteY175" fmla="*/ 68262 h 2868172"/>
                <a:gd name="connsiteX176" fmla="*/ 9172308 w 12192000"/>
                <a:gd name="connsiteY176" fmla="*/ 87312 h 2868172"/>
                <a:gd name="connsiteX177" fmla="*/ 9210408 w 12192000"/>
                <a:gd name="connsiteY177" fmla="*/ 106362 h 2868172"/>
                <a:gd name="connsiteX178" fmla="*/ 9246920 w 12192000"/>
                <a:gd name="connsiteY178" fmla="*/ 125412 h 2868172"/>
                <a:gd name="connsiteX179" fmla="*/ 9288196 w 12192000"/>
                <a:gd name="connsiteY179" fmla="*/ 141287 h 2868172"/>
                <a:gd name="connsiteX180" fmla="*/ 9334232 w 12192000"/>
                <a:gd name="connsiteY180" fmla="*/ 155575 h 2868172"/>
                <a:gd name="connsiteX181" fmla="*/ 9386620 w 12192000"/>
                <a:gd name="connsiteY181" fmla="*/ 166687 h 2868172"/>
                <a:gd name="connsiteX182" fmla="*/ 9446946 w 12192000"/>
                <a:gd name="connsiteY182" fmla="*/ 174625 h 2868172"/>
                <a:gd name="connsiteX183" fmla="*/ 9515208 w 12192000"/>
                <a:gd name="connsiteY183" fmla="*/ 176212 h 2868172"/>
                <a:gd name="connsiteX184" fmla="*/ 9583470 w 12192000"/>
                <a:gd name="connsiteY184" fmla="*/ 174625 h 2868172"/>
                <a:gd name="connsiteX185" fmla="*/ 9643796 w 12192000"/>
                <a:gd name="connsiteY185" fmla="*/ 166687 h 2868172"/>
                <a:gd name="connsiteX186" fmla="*/ 9696182 w 12192000"/>
                <a:gd name="connsiteY186" fmla="*/ 155575 h 2868172"/>
                <a:gd name="connsiteX187" fmla="*/ 9742220 w 12192000"/>
                <a:gd name="connsiteY187" fmla="*/ 141287 h 2868172"/>
                <a:gd name="connsiteX188" fmla="*/ 9783496 w 12192000"/>
                <a:gd name="connsiteY188" fmla="*/ 125412 h 2868172"/>
                <a:gd name="connsiteX189" fmla="*/ 9820008 w 12192000"/>
                <a:gd name="connsiteY189" fmla="*/ 106362 h 2868172"/>
                <a:gd name="connsiteX190" fmla="*/ 9896208 w 12192000"/>
                <a:gd name="connsiteY190" fmla="*/ 68262 h 2868172"/>
                <a:gd name="connsiteX191" fmla="*/ 9932720 w 12192000"/>
                <a:gd name="connsiteY191" fmla="*/ 52387 h 2868172"/>
                <a:gd name="connsiteX192" fmla="*/ 9973996 w 12192000"/>
                <a:gd name="connsiteY192" fmla="*/ 36512 h 2868172"/>
                <a:gd name="connsiteX193" fmla="*/ 10020032 w 12192000"/>
                <a:gd name="connsiteY193" fmla="*/ 20637 h 2868172"/>
                <a:gd name="connsiteX194" fmla="*/ 10072420 w 12192000"/>
                <a:gd name="connsiteY194" fmla="*/ 9525 h 2868172"/>
                <a:gd name="connsiteX195" fmla="*/ 10132746 w 12192000"/>
                <a:gd name="connsiteY195" fmla="*/ 3175 h 2868172"/>
                <a:gd name="connsiteX196" fmla="*/ 10201008 w 12192000"/>
                <a:gd name="connsiteY196" fmla="*/ 0 h 2868172"/>
                <a:gd name="connsiteX197" fmla="*/ 10269270 w 12192000"/>
                <a:gd name="connsiteY197" fmla="*/ 3175 h 2868172"/>
                <a:gd name="connsiteX198" fmla="*/ 10329596 w 12192000"/>
                <a:gd name="connsiteY198" fmla="*/ 9525 h 2868172"/>
                <a:gd name="connsiteX199" fmla="*/ 10381982 w 12192000"/>
                <a:gd name="connsiteY199" fmla="*/ 20637 h 2868172"/>
                <a:gd name="connsiteX200" fmla="*/ 10428020 w 12192000"/>
                <a:gd name="connsiteY200" fmla="*/ 36512 h 2868172"/>
                <a:gd name="connsiteX201" fmla="*/ 10469296 w 12192000"/>
                <a:gd name="connsiteY201" fmla="*/ 52387 h 2868172"/>
                <a:gd name="connsiteX202" fmla="*/ 10505808 w 12192000"/>
                <a:gd name="connsiteY202" fmla="*/ 68262 h 2868172"/>
                <a:gd name="connsiteX203" fmla="*/ 10543908 w 12192000"/>
                <a:gd name="connsiteY203" fmla="*/ 87312 h 2868172"/>
                <a:gd name="connsiteX204" fmla="*/ 10582008 w 12192000"/>
                <a:gd name="connsiteY204" fmla="*/ 106362 h 2868172"/>
                <a:gd name="connsiteX205" fmla="*/ 10618520 w 12192000"/>
                <a:gd name="connsiteY205" fmla="*/ 125412 h 2868172"/>
                <a:gd name="connsiteX206" fmla="*/ 10659796 w 12192000"/>
                <a:gd name="connsiteY206" fmla="*/ 141287 h 2868172"/>
                <a:gd name="connsiteX207" fmla="*/ 10705832 w 12192000"/>
                <a:gd name="connsiteY207" fmla="*/ 155575 h 2868172"/>
                <a:gd name="connsiteX208" fmla="*/ 10758220 w 12192000"/>
                <a:gd name="connsiteY208" fmla="*/ 166687 h 2868172"/>
                <a:gd name="connsiteX209" fmla="*/ 10818546 w 12192000"/>
                <a:gd name="connsiteY209" fmla="*/ 174625 h 2868172"/>
                <a:gd name="connsiteX210" fmla="*/ 10886808 w 12192000"/>
                <a:gd name="connsiteY210" fmla="*/ 176212 h 2868172"/>
                <a:gd name="connsiteX211" fmla="*/ 10955070 w 12192000"/>
                <a:gd name="connsiteY211" fmla="*/ 174625 h 2868172"/>
                <a:gd name="connsiteX212" fmla="*/ 11015396 w 12192000"/>
                <a:gd name="connsiteY212" fmla="*/ 166687 h 2868172"/>
                <a:gd name="connsiteX213" fmla="*/ 11067782 w 12192000"/>
                <a:gd name="connsiteY213" fmla="*/ 155575 h 2868172"/>
                <a:gd name="connsiteX214" fmla="*/ 11113820 w 12192000"/>
                <a:gd name="connsiteY214" fmla="*/ 141287 h 2868172"/>
                <a:gd name="connsiteX215" fmla="*/ 11155096 w 12192000"/>
                <a:gd name="connsiteY215" fmla="*/ 125412 h 2868172"/>
                <a:gd name="connsiteX216" fmla="*/ 11191608 w 12192000"/>
                <a:gd name="connsiteY216" fmla="*/ 106362 h 2868172"/>
                <a:gd name="connsiteX217" fmla="*/ 11229708 w 12192000"/>
                <a:gd name="connsiteY217" fmla="*/ 87312 h 2868172"/>
                <a:gd name="connsiteX218" fmla="*/ 11267808 w 12192000"/>
                <a:gd name="connsiteY218" fmla="*/ 68262 h 2868172"/>
                <a:gd name="connsiteX219" fmla="*/ 11304320 w 12192000"/>
                <a:gd name="connsiteY219" fmla="*/ 52387 h 2868172"/>
                <a:gd name="connsiteX220" fmla="*/ 11345596 w 12192000"/>
                <a:gd name="connsiteY220" fmla="*/ 36512 h 2868172"/>
                <a:gd name="connsiteX221" fmla="*/ 11391632 w 12192000"/>
                <a:gd name="connsiteY221" fmla="*/ 20637 h 2868172"/>
                <a:gd name="connsiteX222" fmla="*/ 11444020 w 12192000"/>
                <a:gd name="connsiteY222" fmla="*/ 9525 h 2868172"/>
                <a:gd name="connsiteX223" fmla="*/ 11504346 w 12192000"/>
                <a:gd name="connsiteY223" fmla="*/ 3175 h 2868172"/>
                <a:gd name="connsiteX224" fmla="*/ 11572608 w 12192000"/>
                <a:gd name="connsiteY224" fmla="*/ 0 h 2868172"/>
                <a:gd name="connsiteX225" fmla="*/ 11640870 w 12192000"/>
                <a:gd name="connsiteY225" fmla="*/ 3175 h 2868172"/>
                <a:gd name="connsiteX226" fmla="*/ 11701196 w 12192000"/>
                <a:gd name="connsiteY226" fmla="*/ 9525 h 2868172"/>
                <a:gd name="connsiteX227" fmla="*/ 11753582 w 12192000"/>
                <a:gd name="connsiteY227" fmla="*/ 20637 h 2868172"/>
                <a:gd name="connsiteX228" fmla="*/ 11799620 w 12192000"/>
                <a:gd name="connsiteY228" fmla="*/ 36512 h 2868172"/>
                <a:gd name="connsiteX229" fmla="*/ 11840896 w 12192000"/>
                <a:gd name="connsiteY229" fmla="*/ 52387 h 2868172"/>
                <a:gd name="connsiteX230" fmla="*/ 11877408 w 12192000"/>
                <a:gd name="connsiteY230" fmla="*/ 68262 h 2868172"/>
                <a:gd name="connsiteX231" fmla="*/ 11915508 w 12192000"/>
                <a:gd name="connsiteY231" fmla="*/ 87312 h 2868172"/>
                <a:gd name="connsiteX232" fmla="*/ 11953608 w 12192000"/>
                <a:gd name="connsiteY232" fmla="*/ 106362 h 2868172"/>
                <a:gd name="connsiteX233" fmla="*/ 11990120 w 12192000"/>
                <a:gd name="connsiteY233" fmla="*/ 125412 h 2868172"/>
                <a:gd name="connsiteX234" fmla="*/ 12031396 w 12192000"/>
                <a:gd name="connsiteY234" fmla="*/ 141287 h 2868172"/>
                <a:gd name="connsiteX235" fmla="*/ 12077432 w 12192000"/>
                <a:gd name="connsiteY235" fmla="*/ 155575 h 2868172"/>
                <a:gd name="connsiteX236" fmla="*/ 12129820 w 12192000"/>
                <a:gd name="connsiteY236" fmla="*/ 166688 h 2868172"/>
                <a:gd name="connsiteX237" fmla="*/ 12190146 w 12192000"/>
                <a:gd name="connsiteY237" fmla="*/ 174625 h 2868172"/>
                <a:gd name="connsiteX238" fmla="*/ 12192000 w 12192000"/>
                <a:gd name="connsiteY238" fmla="*/ 174668 h 2868172"/>
                <a:gd name="connsiteX239" fmla="*/ 12192000 w 12192000"/>
                <a:gd name="connsiteY239" fmla="*/ 319047 h 2868172"/>
                <a:gd name="connsiteX240" fmla="*/ 12192000 w 12192000"/>
                <a:gd name="connsiteY240" fmla="*/ 885826 h 2868172"/>
                <a:gd name="connsiteX241" fmla="*/ 12192000 w 12192000"/>
                <a:gd name="connsiteY241" fmla="*/ 1030205 h 2868172"/>
                <a:gd name="connsiteX242" fmla="*/ 12192000 w 12192000"/>
                <a:gd name="connsiteY242" fmla="*/ 1553722 h 2868172"/>
                <a:gd name="connsiteX243" fmla="*/ 12192000 w 12192000"/>
                <a:gd name="connsiteY243" fmla="*/ 1787292 h 2868172"/>
                <a:gd name="connsiteX244" fmla="*/ 12192000 w 12192000"/>
                <a:gd name="connsiteY244" fmla="*/ 1931671 h 2868172"/>
                <a:gd name="connsiteX245" fmla="*/ 12192000 w 12192000"/>
                <a:gd name="connsiteY245" fmla="*/ 2868172 h 2868172"/>
                <a:gd name="connsiteX246" fmla="*/ 12191997 w 12192000"/>
                <a:gd name="connsiteY246" fmla="*/ 2868172 h 2868172"/>
                <a:gd name="connsiteX247" fmla="*/ 1 w 12192000"/>
                <a:gd name="connsiteY247" fmla="*/ 2868172 h 2868172"/>
                <a:gd name="connsiteX248" fmla="*/ 0 w 12192000"/>
                <a:gd name="connsiteY248" fmla="*/ 2868172 h 2868172"/>
                <a:gd name="connsiteX249" fmla="*/ 0 w 12192000"/>
                <a:gd name="connsiteY249" fmla="*/ 1931671 h 2868172"/>
                <a:gd name="connsiteX250" fmla="*/ 0 w 12192000"/>
                <a:gd name="connsiteY250" fmla="*/ 1787292 h 2868172"/>
                <a:gd name="connsiteX251" fmla="*/ 0 w 12192000"/>
                <a:gd name="connsiteY251" fmla="*/ 1553722 h 2868172"/>
                <a:gd name="connsiteX252" fmla="*/ 0 w 12192000"/>
                <a:gd name="connsiteY252" fmla="*/ 1030205 h 2868172"/>
                <a:gd name="connsiteX253" fmla="*/ 0 w 12192000"/>
                <a:gd name="connsiteY253" fmla="*/ 885826 h 2868172"/>
                <a:gd name="connsiteX254" fmla="*/ 0 w 12192000"/>
                <a:gd name="connsiteY254" fmla="*/ 319047 h 2868172"/>
                <a:gd name="connsiteX255" fmla="*/ 0 w 12192000"/>
                <a:gd name="connsiteY255" fmla="*/ 174668 h 2868172"/>
                <a:gd name="connsiteX256" fmla="*/ 1852 w 12192000"/>
                <a:gd name="connsiteY256" fmla="*/ 174625 h 2868172"/>
                <a:gd name="connsiteX257" fmla="*/ 62177 w 12192000"/>
                <a:gd name="connsiteY257" fmla="*/ 166687 h 2868172"/>
                <a:gd name="connsiteX258" fmla="*/ 114564 w 12192000"/>
                <a:gd name="connsiteY258" fmla="*/ 155575 h 2868172"/>
                <a:gd name="connsiteX259" fmla="*/ 160602 w 12192000"/>
                <a:gd name="connsiteY259" fmla="*/ 141287 h 2868172"/>
                <a:gd name="connsiteX260" fmla="*/ 201877 w 12192000"/>
                <a:gd name="connsiteY260" fmla="*/ 125412 h 2868172"/>
                <a:gd name="connsiteX261" fmla="*/ 238389 w 12192000"/>
                <a:gd name="connsiteY261" fmla="*/ 106362 h 2868172"/>
                <a:gd name="connsiteX262" fmla="*/ 276489 w 12192000"/>
                <a:gd name="connsiteY262" fmla="*/ 87312 h 2868172"/>
                <a:gd name="connsiteX263" fmla="*/ 314589 w 12192000"/>
                <a:gd name="connsiteY263" fmla="*/ 68262 h 2868172"/>
                <a:gd name="connsiteX264" fmla="*/ 351102 w 12192000"/>
                <a:gd name="connsiteY264" fmla="*/ 52387 h 2868172"/>
                <a:gd name="connsiteX265" fmla="*/ 392377 w 12192000"/>
                <a:gd name="connsiteY265" fmla="*/ 36512 h 2868172"/>
                <a:gd name="connsiteX266" fmla="*/ 438414 w 12192000"/>
                <a:gd name="connsiteY266" fmla="*/ 20637 h 2868172"/>
                <a:gd name="connsiteX267" fmla="*/ 490802 w 12192000"/>
                <a:gd name="connsiteY267" fmla="*/ 9525 h 2868172"/>
                <a:gd name="connsiteX268" fmla="*/ 551127 w 12192000"/>
                <a:gd name="connsiteY268" fmla="*/ 3175 h 286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Lst>
              <a:rect l="l" t="t" r="r" b="b"/>
              <a:pathLst>
                <a:path w="12192000" h="2868172">
                  <a:moveTo>
                    <a:pt x="619389" y="0"/>
                  </a:moveTo>
                  <a:lnTo>
                    <a:pt x="687652" y="3175"/>
                  </a:lnTo>
                  <a:lnTo>
                    <a:pt x="747977" y="9525"/>
                  </a:lnTo>
                  <a:lnTo>
                    <a:pt x="800364" y="20637"/>
                  </a:lnTo>
                  <a:lnTo>
                    <a:pt x="846402" y="36512"/>
                  </a:lnTo>
                  <a:lnTo>
                    <a:pt x="887677" y="52387"/>
                  </a:lnTo>
                  <a:lnTo>
                    <a:pt x="924189" y="68262"/>
                  </a:lnTo>
                  <a:lnTo>
                    <a:pt x="962289" y="87312"/>
                  </a:lnTo>
                  <a:lnTo>
                    <a:pt x="1000389" y="106362"/>
                  </a:lnTo>
                  <a:lnTo>
                    <a:pt x="1036902" y="125412"/>
                  </a:lnTo>
                  <a:lnTo>
                    <a:pt x="1078177" y="141287"/>
                  </a:lnTo>
                  <a:lnTo>
                    <a:pt x="1124214" y="155575"/>
                  </a:lnTo>
                  <a:lnTo>
                    <a:pt x="1176602" y="166687"/>
                  </a:lnTo>
                  <a:lnTo>
                    <a:pt x="1236927" y="174625"/>
                  </a:lnTo>
                  <a:lnTo>
                    <a:pt x="1305189" y="176212"/>
                  </a:lnTo>
                  <a:lnTo>
                    <a:pt x="1373452" y="174625"/>
                  </a:lnTo>
                  <a:lnTo>
                    <a:pt x="1433777" y="166687"/>
                  </a:lnTo>
                  <a:lnTo>
                    <a:pt x="1486164" y="155575"/>
                  </a:lnTo>
                  <a:lnTo>
                    <a:pt x="1532202" y="141287"/>
                  </a:lnTo>
                  <a:lnTo>
                    <a:pt x="1573477" y="125412"/>
                  </a:lnTo>
                  <a:lnTo>
                    <a:pt x="1609989" y="106362"/>
                  </a:lnTo>
                  <a:lnTo>
                    <a:pt x="1648089" y="87312"/>
                  </a:lnTo>
                  <a:lnTo>
                    <a:pt x="1686189" y="68262"/>
                  </a:lnTo>
                  <a:lnTo>
                    <a:pt x="1722702" y="52387"/>
                  </a:lnTo>
                  <a:lnTo>
                    <a:pt x="1763977" y="36512"/>
                  </a:lnTo>
                  <a:lnTo>
                    <a:pt x="1810014" y="20637"/>
                  </a:lnTo>
                  <a:lnTo>
                    <a:pt x="1862402" y="9525"/>
                  </a:lnTo>
                  <a:lnTo>
                    <a:pt x="1922727" y="3175"/>
                  </a:lnTo>
                  <a:lnTo>
                    <a:pt x="1990989" y="0"/>
                  </a:lnTo>
                  <a:lnTo>
                    <a:pt x="2059252" y="3175"/>
                  </a:lnTo>
                  <a:lnTo>
                    <a:pt x="2119577" y="9525"/>
                  </a:lnTo>
                  <a:lnTo>
                    <a:pt x="2171964" y="20637"/>
                  </a:lnTo>
                  <a:lnTo>
                    <a:pt x="2218002" y="36512"/>
                  </a:lnTo>
                  <a:lnTo>
                    <a:pt x="2259277" y="52387"/>
                  </a:lnTo>
                  <a:lnTo>
                    <a:pt x="2295789" y="68262"/>
                  </a:lnTo>
                  <a:lnTo>
                    <a:pt x="2333889" y="87312"/>
                  </a:lnTo>
                  <a:lnTo>
                    <a:pt x="2371989" y="106362"/>
                  </a:lnTo>
                  <a:lnTo>
                    <a:pt x="2408502" y="125412"/>
                  </a:lnTo>
                  <a:lnTo>
                    <a:pt x="2449777" y="141287"/>
                  </a:lnTo>
                  <a:lnTo>
                    <a:pt x="2495814" y="155575"/>
                  </a:lnTo>
                  <a:lnTo>
                    <a:pt x="2548202" y="166687"/>
                  </a:lnTo>
                  <a:lnTo>
                    <a:pt x="2608527" y="174625"/>
                  </a:lnTo>
                  <a:lnTo>
                    <a:pt x="2676789" y="176212"/>
                  </a:lnTo>
                  <a:lnTo>
                    <a:pt x="2745052" y="174625"/>
                  </a:lnTo>
                  <a:lnTo>
                    <a:pt x="2805377" y="166687"/>
                  </a:lnTo>
                  <a:lnTo>
                    <a:pt x="2857764" y="155575"/>
                  </a:lnTo>
                  <a:lnTo>
                    <a:pt x="2903802" y="141287"/>
                  </a:lnTo>
                  <a:lnTo>
                    <a:pt x="2945077" y="125412"/>
                  </a:lnTo>
                  <a:lnTo>
                    <a:pt x="2981589" y="106362"/>
                  </a:lnTo>
                  <a:lnTo>
                    <a:pt x="3019689" y="87312"/>
                  </a:lnTo>
                  <a:lnTo>
                    <a:pt x="3057789" y="68262"/>
                  </a:lnTo>
                  <a:lnTo>
                    <a:pt x="3094302" y="52387"/>
                  </a:lnTo>
                  <a:lnTo>
                    <a:pt x="3135577" y="36512"/>
                  </a:lnTo>
                  <a:lnTo>
                    <a:pt x="3181614" y="20637"/>
                  </a:lnTo>
                  <a:lnTo>
                    <a:pt x="3234002" y="9525"/>
                  </a:lnTo>
                  <a:lnTo>
                    <a:pt x="3294327" y="3175"/>
                  </a:lnTo>
                  <a:lnTo>
                    <a:pt x="3361002" y="0"/>
                  </a:lnTo>
                  <a:lnTo>
                    <a:pt x="3430852" y="3175"/>
                  </a:lnTo>
                  <a:lnTo>
                    <a:pt x="3491177" y="9525"/>
                  </a:lnTo>
                  <a:lnTo>
                    <a:pt x="3543564" y="20637"/>
                  </a:lnTo>
                  <a:lnTo>
                    <a:pt x="3589602" y="36512"/>
                  </a:lnTo>
                  <a:lnTo>
                    <a:pt x="3630877" y="52387"/>
                  </a:lnTo>
                  <a:lnTo>
                    <a:pt x="3667389" y="68262"/>
                  </a:lnTo>
                  <a:lnTo>
                    <a:pt x="3705489" y="87312"/>
                  </a:lnTo>
                  <a:lnTo>
                    <a:pt x="3743589" y="106362"/>
                  </a:lnTo>
                  <a:lnTo>
                    <a:pt x="3780102" y="125412"/>
                  </a:lnTo>
                  <a:lnTo>
                    <a:pt x="3821377" y="141287"/>
                  </a:lnTo>
                  <a:lnTo>
                    <a:pt x="3867414" y="155575"/>
                  </a:lnTo>
                  <a:lnTo>
                    <a:pt x="3919802" y="166687"/>
                  </a:lnTo>
                  <a:lnTo>
                    <a:pt x="3980127" y="174625"/>
                  </a:lnTo>
                  <a:lnTo>
                    <a:pt x="4048389" y="176212"/>
                  </a:lnTo>
                  <a:lnTo>
                    <a:pt x="4116652" y="174625"/>
                  </a:lnTo>
                  <a:lnTo>
                    <a:pt x="4176977" y="166687"/>
                  </a:lnTo>
                  <a:lnTo>
                    <a:pt x="4229364" y="155575"/>
                  </a:lnTo>
                  <a:lnTo>
                    <a:pt x="4275402" y="141287"/>
                  </a:lnTo>
                  <a:lnTo>
                    <a:pt x="4316677" y="125412"/>
                  </a:lnTo>
                  <a:lnTo>
                    <a:pt x="4353189" y="106362"/>
                  </a:lnTo>
                  <a:lnTo>
                    <a:pt x="4429389" y="68262"/>
                  </a:lnTo>
                  <a:lnTo>
                    <a:pt x="4465902" y="52387"/>
                  </a:lnTo>
                  <a:lnTo>
                    <a:pt x="4507177" y="36512"/>
                  </a:lnTo>
                  <a:lnTo>
                    <a:pt x="4553215" y="20637"/>
                  </a:lnTo>
                  <a:lnTo>
                    <a:pt x="4605602" y="9525"/>
                  </a:lnTo>
                  <a:lnTo>
                    <a:pt x="4665928" y="3175"/>
                  </a:lnTo>
                  <a:lnTo>
                    <a:pt x="4734189" y="0"/>
                  </a:lnTo>
                  <a:lnTo>
                    <a:pt x="4802453" y="3175"/>
                  </a:lnTo>
                  <a:lnTo>
                    <a:pt x="4862777" y="9525"/>
                  </a:lnTo>
                  <a:lnTo>
                    <a:pt x="4915165" y="20637"/>
                  </a:lnTo>
                  <a:lnTo>
                    <a:pt x="4961201" y="36512"/>
                  </a:lnTo>
                  <a:lnTo>
                    <a:pt x="5002477" y="52387"/>
                  </a:lnTo>
                  <a:lnTo>
                    <a:pt x="5038989" y="68262"/>
                  </a:lnTo>
                  <a:lnTo>
                    <a:pt x="5077090" y="87312"/>
                  </a:lnTo>
                  <a:lnTo>
                    <a:pt x="5115189" y="106362"/>
                  </a:lnTo>
                  <a:lnTo>
                    <a:pt x="5151701" y="125412"/>
                  </a:lnTo>
                  <a:lnTo>
                    <a:pt x="5192977" y="141287"/>
                  </a:lnTo>
                  <a:lnTo>
                    <a:pt x="5239014" y="155575"/>
                  </a:lnTo>
                  <a:lnTo>
                    <a:pt x="5291401" y="166687"/>
                  </a:lnTo>
                  <a:lnTo>
                    <a:pt x="5351727" y="174625"/>
                  </a:lnTo>
                  <a:lnTo>
                    <a:pt x="5410199" y="175985"/>
                  </a:lnTo>
                  <a:lnTo>
                    <a:pt x="5468671" y="174625"/>
                  </a:lnTo>
                  <a:lnTo>
                    <a:pt x="5528996" y="166687"/>
                  </a:lnTo>
                  <a:lnTo>
                    <a:pt x="5581383" y="155575"/>
                  </a:lnTo>
                  <a:lnTo>
                    <a:pt x="5627421" y="141287"/>
                  </a:lnTo>
                  <a:lnTo>
                    <a:pt x="5668696" y="125412"/>
                  </a:lnTo>
                  <a:lnTo>
                    <a:pt x="5705209" y="106362"/>
                  </a:lnTo>
                  <a:lnTo>
                    <a:pt x="5743308" y="87312"/>
                  </a:lnTo>
                  <a:lnTo>
                    <a:pt x="5781408" y="68262"/>
                  </a:lnTo>
                  <a:lnTo>
                    <a:pt x="5817921" y="52387"/>
                  </a:lnTo>
                  <a:lnTo>
                    <a:pt x="5859196" y="36512"/>
                  </a:lnTo>
                  <a:lnTo>
                    <a:pt x="5905234" y="20637"/>
                  </a:lnTo>
                  <a:lnTo>
                    <a:pt x="5957621" y="9525"/>
                  </a:lnTo>
                  <a:lnTo>
                    <a:pt x="6017947" y="3175"/>
                  </a:lnTo>
                  <a:lnTo>
                    <a:pt x="6086209" y="0"/>
                  </a:lnTo>
                  <a:lnTo>
                    <a:pt x="6095999" y="455"/>
                  </a:lnTo>
                  <a:lnTo>
                    <a:pt x="6105789" y="0"/>
                  </a:lnTo>
                  <a:lnTo>
                    <a:pt x="6174052" y="3175"/>
                  </a:lnTo>
                  <a:lnTo>
                    <a:pt x="6234377" y="9525"/>
                  </a:lnTo>
                  <a:lnTo>
                    <a:pt x="6286764" y="20637"/>
                  </a:lnTo>
                  <a:lnTo>
                    <a:pt x="6332802" y="36512"/>
                  </a:lnTo>
                  <a:lnTo>
                    <a:pt x="6374077" y="52387"/>
                  </a:lnTo>
                  <a:lnTo>
                    <a:pt x="6410589" y="68262"/>
                  </a:lnTo>
                  <a:lnTo>
                    <a:pt x="6448689" y="87312"/>
                  </a:lnTo>
                  <a:lnTo>
                    <a:pt x="6486789" y="106362"/>
                  </a:lnTo>
                  <a:lnTo>
                    <a:pt x="6523302" y="125412"/>
                  </a:lnTo>
                  <a:lnTo>
                    <a:pt x="6564577" y="141287"/>
                  </a:lnTo>
                  <a:lnTo>
                    <a:pt x="6610614" y="155575"/>
                  </a:lnTo>
                  <a:lnTo>
                    <a:pt x="6663002" y="166687"/>
                  </a:lnTo>
                  <a:lnTo>
                    <a:pt x="6723327" y="174625"/>
                  </a:lnTo>
                  <a:lnTo>
                    <a:pt x="6781799" y="175985"/>
                  </a:lnTo>
                  <a:lnTo>
                    <a:pt x="6840271" y="174625"/>
                  </a:lnTo>
                  <a:lnTo>
                    <a:pt x="6900596" y="166687"/>
                  </a:lnTo>
                  <a:lnTo>
                    <a:pt x="6952983" y="155575"/>
                  </a:lnTo>
                  <a:lnTo>
                    <a:pt x="6999021" y="141287"/>
                  </a:lnTo>
                  <a:lnTo>
                    <a:pt x="7040296" y="125412"/>
                  </a:lnTo>
                  <a:lnTo>
                    <a:pt x="7076808" y="106362"/>
                  </a:lnTo>
                  <a:lnTo>
                    <a:pt x="7114908" y="87312"/>
                  </a:lnTo>
                  <a:lnTo>
                    <a:pt x="7153008" y="68262"/>
                  </a:lnTo>
                  <a:lnTo>
                    <a:pt x="7189521" y="52387"/>
                  </a:lnTo>
                  <a:lnTo>
                    <a:pt x="7230796" y="36512"/>
                  </a:lnTo>
                  <a:lnTo>
                    <a:pt x="7276833" y="20637"/>
                  </a:lnTo>
                  <a:lnTo>
                    <a:pt x="7329221" y="9525"/>
                  </a:lnTo>
                  <a:lnTo>
                    <a:pt x="7389546" y="3175"/>
                  </a:lnTo>
                  <a:lnTo>
                    <a:pt x="7457808" y="0"/>
                  </a:lnTo>
                  <a:lnTo>
                    <a:pt x="7526071" y="3175"/>
                  </a:lnTo>
                  <a:lnTo>
                    <a:pt x="7586396" y="9525"/>
                  </a:lnTo>
                  <a:lnTo>
                    <a:pt x="7638783" y="20637"/>
                  </a:lnTo>
                  <a:lnTo>
                    <a:pt x="7684821" y="36512"/>
                  </a:lnTo>
                  <a:lnTo>
                    <a:pt x="7726096" y="52387"/>
                  </a:lnTo>
                  <a:lnTo>
                    <a:pt x="7762608" y="68262"/>
                  </a:lnTo>
                  <a:lnTo>
                    <a:pt x="7800708" y="87312"/>
                  </a:lnTo>
                  <a:lnTo>
                    <a:pt x="7838808" y="106362"/>
                  </a:lnTo>
                  <a:lnTo>
                    <a:pt x="7875321" y="125412"/>
                  </a:lnTo>
                  <a:lnTo>
                    <a:pt x="7916596" y="141287"/>
                  </a:lnTo>
                  <a:lnTo>
                    <a:pt x="7962633" y="155575"/>
                  </a:lnTo>
                  <a:lnTo>
                    <a:pt x="8015021" y="166687"/>
                  </a:lnTo>
                  <a:lnTo>
                    <a:pt x="8075346" y="174625"/>
                  </a:lnTo>
                  <a:lnTo>
                    <a:pt x="8143608" y="176212"/>
                  </a:lnTo>
                  <a:lnTo>
                    <a:pt x="8211871" y="174625"/>
                  </a:lnTo>
                  <a:lnTo>
                    <a:pt x="8272196" y="166687"/>
                  </a:lnTo>
                  <a:lnTo>
                    <a:pt x="8324583" y="155575"/>
                  </a:lnTo>
                  <a:lnTo>
                    <a:pt x="8370621" y="141287"/>
                  </a:lnTo>
                  <a:lnTo>
                    <a:pt x="8411896" y="125412"/>
                  </a:lnTo>
                  <a:lnTo>
                    <a:pt x="8448408" y="106362"/>
                  </a:lnTo>
                  <a:lnTo>
                    <a:pt x="8486508" y="87312"/>
                  </a:lnTo>
                  <a:lnTo>
                    <a:pt x="8524608" y="68262"/>
                  </a:lnTo>
                  <a:lnTo>
                    <a:pt x="8561120" y="52387"/>
                  </a:lnTo>
                  <a:lnTo>
                    <a:pt x="8602396" y="36512"/>
                  </a:lnTo>
                  <a:lnTo>
                    <a:pt x="8648432" y="20637"/>
                  </a:lnTo>
                  <a:lnTo>
                    <a:pt x="8700820" y="9525"/>
                  </a:lnTo>
                  <a:lnTo>
                    <a:pt x="8761146" y="3175"/>
                  </a:lnTo>
                  <a:lnTo>
                    <a:pt x="8827820" y="0"/>
                  </a:lnTo>
                  <a:lnTo>
                    <a:pt x="8897670" y="3175"/>
                  </a:lnTo>
                  <a:lnTo>
                    <a:pt x="8957996" y="9525"/>
                  </a:lnTo>
                  <a:lnTo>
                    <a:pt x="9010382" y="20637"/>
                  </a:lnTo>
                  <a:lnTo>
                    <a:pt x="9056420" y="36512"/>
                  </a:lnTo>
                  <a:lnTo>
                    <a:pt x="9097696" y="52387"/>
                  </a:lnTo>
                  <a:lnTo>
                    <a:pt x="9134208" y="68262"/>
                  </a:lnTo>
                  <a:lnTo>
                    <a:pt x="9172308" y="87312"/>
                  </a:lnTo>
                  <a:lnTo>
                    <a:pt x="9210408" y="106362"/>
                  </a:lnTo>
                  <a:lnTo>
                    <a:pt x="9246920" y="125412"/>
                  </a:lnTo>
                  <a:lnTo>
                    <a:pt x="9288196" y="141287"/>
                  </a:lnTo>
                  <a:lnTo>
                    <a:pt x="9334232" y="155575"/>
                  </a:lnTo>
                  <a:lnTo>
                    <a:pt x="9386620" y="166687"/>
                  </a:lnTo>
                  <a:lnTo>
                    <a:pt x="9446946" y="174625"/>
                  </a:lnTo>
                  <a:lnTo>
                    <a:pt x="9515208" y="176212"/>
                  </a:lnTo>
                  <a:lnTo>
                    <a:pt x="9583470" y="174625"/>
                  </a:lnTo>
                  <a:lnTo>
                    <a:pt x="9643796" y="166687"/>
                  </a:lnTo>
                  <a:lnTo>
                    <a:pt x="9696182" y="155575"/>
                  </a:lnTo>
                  <a:lnTo>
                    <a:pt x="9742220" y="141287"/>
                  </a:lnTo>
                  <a:lnTo>
                    <a:pt x="9783496" y="125412"/>
                  </a:lnTo>
                  <a:lnTo>
                    <a:pt x="9820008" y="106362"/>
                  </a:lnTo>
                  <a:lnTo>
                    <a:pt x="9896208" y="68262"/>
                  </a:lnTo>
                  <a:lnTo>
                    <a:pt x="9932720" y="52387"/>
                  </a:lnTo>
                  <a:lnTo>
                    <a:pt x="9973996" y="36512"/>
                  </a:lnTo>
                  <a:lnTo>
                    <a:pt x="10020032" y="20637"/>
                  </a:lnTo>
                  <a:lnTo>
                    <a:pt x="10072420" y="9525"/>
                  </a:lnTo>
                  <a:lnTo>
                    <a:pt x="10132746" y="3175"/>
                  </a:lnTo>
                  <a:lnTo>
                    <a:pt x="10201008" y="0"/>
                  </a:lnTo>
                  <a:lnTo>
                    <a:pt x="10269270" y="3175"/>
                  </a:lnTo>
                  <a:lnTo>
                    <a:pt x="10329596" y="9525"/>
                  </a:lnTo>
                  <a:lnTo>
                    <a:pt x="10381982" y="20637"/>
                  </a:lnTo>
                  <a:lnTo>
                    <a:pt x="10428020" y="36512"/>
                  </a:lnTo>
                  <a:lnTo>
                    <a:pt x="10469296" y="52387"/>
                  </a:lnTo>
                  <a:lnTo>
                    <a:pt x="10505808" y="68262"/>
                  </a:lnTo>
                  <a:lnTo>
                    <a:pt x="10543908" y="87312"/>
                  </a:lnTo>
                  <a:lnTo>
                    <a:pt x="10582008" y="106362"/>
                  </a:lnTo>
                  <a:lnTo>
                    <a:pt x="10618520" y="125412"/>
                  </a:lnTo>
                  <a:lnTo>
                    <a:pt x="10659796" y="141287"/>
                  </a:lnTo>
                  <a:lnTo>
                    <a:pt x="10705832" y="155575"/>
                  </a:lnTo>
                  <a:lnTo>
                    <a:pt x="10758220" y="166687"/>
                  </a:lnTo>
                  <a:lnTo>
                    <a:pt x="10818546" y="174625"/>
                  </a:lnTo>
                  <a:lnTo>
                    <a:pt x="10886808" y="176212"/>
                  </a:lnTo>
                  <a:lnTo>
                    <a:pt x="10955070" y="174625"/>
                  </a:lnTo>
                  <a:lnTo>
                    <a:pt x="11015396" y="166687"/>
                  </a:lnTo>
                  <a:lnTo>
                    <a:pt x="11067782" y="155575"/>
                  </a:lnTo>
                  <a:lnTo>
                    <a:pt x="11113820" y="141287"/>
                  </a:lnTo>
                  <a:lnTo>
                    <a:pt x="11155096" y="125412"/>
                  </a:lnTo>
                  <a:lnTo>
                    <a:pt x="11191608" y="106362"/>
                  </a:lnTo>
                  <a:lnTo>
                    <a:pt x="11229708" y="87312"/>
                  </a:lnTo>
                  <a:lnTo>
                    <a:pt x="11267808" y="68262"/>
                  </a:lnTo>
                  <a:lnTo>
                    <a:pt x="11304320" y="52387"/>
                  </a:lnTo>
                  <a:lnTo>
                    <a:pt x="11345596" y="36512"/>
                  </a:lnTo>
                  <a:lnTo>
                    <a:pt x="11391632" y="20637"/>
                  </a:lnTo>
                  <a:lnTo>
                    <a:pt x="11444020" y="9525"/>
                  </a:lnTo>
                  <a:lnTo>
                    <a:pt x="11504346" y="3175"/>
                  </a:lnTo>
                  <a:lnTo>
                    <a:pt x="11572608" y="0"/>
                  </a:lnTo>
                  <a:lnTo>
                    <a:pt x="11640870" y="3175"/>
                  </a:lnTo>
                  <a:lnTo>
                    <a:pt x="11701196" y="9525"/>
                  </a:lnTo>
                  <a:lnTo>
                    <a:pt x="11753582" y="20637"/>
                  </a:lnTo>
                  <a:lnTo>
                    <a:pt x="11799620" y="36512"/>
                  </a:lnTo>
                  <a:lnTo>
                    <a:pt x="11840896" y="52387"/>
                  </a:lnTo>
                  <a:lnTo>
                    <a:pt x="11877408" y="68262"/>
                  </a:lnTo>
                  <a:lnTo>
                    <a:pt x="11915508" y="87312"/>
                  </a:lnTo>
                  <a:lnTo>
                    <a:pt x="11953608" y="106362"/>
                  </a:lnTo>
                  <a:lnTo>
                    <a:pt x="11990120" y="125412"/>
                  </a:lnTo>
                  <a:lnTo>
                    <a:pt x="12031396" y="141287"/>
                  </a:lnTo>
                  <a:lnTo>
                    <a:pt x="12077432" y="155575"/>
                  </a:lnTo>
                  <a:lnTo>
                    <a:pt x="12129820" y="166688"/>
                  </a:lnTo>
                  <a:lnTo>
                    <a:pt x="12190146" y="174625"/>
                  </a:lnTo>
                  <a:lnTo>
                    <a:pt x="12192000" y="174668"/>
                  </a:lnTo>
                  <a:lnTo>
                    <a:pt x="12192000" y="319047"/>
                  </a:lnTo>
                  <a:lnTo>
                    <a:pt x="12192000" y="885826"/>
                  </a:lnTo>
                  <a:lnTo>
                    <a:pt x="12192000" y="1030205"/>
                  </a:lnTo>
                  <a:lnTo>
                    <a:pt x="12192000" y="1553722"/>
                  </a:lnTo>
                  <a:lnTo>
                    <a:pt x="12192000" y="1787292"/>
                  </a:lnTo>
                  <a:lnTo>
                    <a:pt x="12192000" y="1931671"/>
                  </a:lnTo>
                  <a:lnTo>
                    <a:pt x="12192000" y="2868172"/>
                  </a:lnTo>
                  <a:lnTo>
                    <a:pt x="12191997" y="2868172"/>
                  </a:lnTo>
                  <a:lnTo>
                    <a:pt x="1" y="2868172"/>
                  </a:lnTo>
                  <a:lnTo>
                    <a:pt x="0" y="2868172"/>
                  </a:lnTo>
                  <a:lnTo>
                    <a:pt x="0" y="1931671"/>
                  </a:lnTo>
                  <a:lnTo>
                    <a:pt x="0" y="1787292"/>
                  </a:lnTo>
                  <a:lnTo>
                    <a:pt x="0" y="1553722"/>
                  </a:lnTo>
                  <a:lnTo>
                    <a:pt x="0" y="1030205"/>
                  </a:lnTo>
                  <a:lnTo>
                    <a:pt x="0" y="885826"/>
                  </a:lnTo>
                  <a:lnTo>
                    <a:pt x="0" y="319047"/>
                  </a:lnTo>
                  <a:lnTo>
                    <a:pt x="0" y="174668"/>
                  </a:lnTo>
                  <a:lnTo>
                    <a:pt x="1852" y="174625"/>
                  </a:lnTo>
                  <a:lnTo>
                    <a:pt x="62177" y="166687"/>
                  </a:lnTo>
                  <a:lnTo>
                    <a:pt x="114564" y="155575"/>
                  </a:lnTo>
                  <a:lnTo>
                    <a:pt x="160602" y="141287"/>
                  </a:lnTo>
                  <a:lnTo>
                    <a:pt x="201877" y="125412"/>
                  </a:lnTo>
                  <a:lnTo>
                    <a:pt x="238389" y="106362"/>
                  </a:lnTo>
                  <a:lnTo>
                    <a:pt x="276489" y="87312"/>
                  </a:lnTo>
                  <a:lnTo>
                    <a:pt x="314589" y="68262"/>
                  </a:lnTo>
                  <a:lnTo>
                    <a:pt x="351102" y="52387"/>
                  </a:lnTo>
                  <a:lnTo>
                    <a:pt x="392377" y="36512"/>
                  </a:lnTo>
                  <a:lnTo>
                    <a:pt x="438414" y="20637"/>
                  </a:lnTo>
                  <a:lnTo>
                    <a:pt x="490802" y="9525"/>
                  </a:lnTo>
                  <a:lnTo>
                    <a:pt x="551127" y="3175"/>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7A502461-DBD9-4B84-92C9-8D95C948DE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845450"/>
              <a:ext cx="12192000" cy="3012550"/>
            </a:xfrm>
            <a:custGeom>
              <a:avLst/>
              <a:gdLst>
                <a:gd name="connsiteX0" fmla="*/ 619389 w 12192000"/>
                <a:gd name="connsiteY0" fmla="*/ 0 h 3012550"/>
                <a:gd name="connsiteX1" fmla="*/ 687652 w 12192000"/>
                <a:gd name="connsiteY1" fmla="*/ 3175 h 3012550"/>
                <a:gd name="connsiteX2" fmla="*/ 747977 w 12192000"/>
                <a:gd name="connsiteY2" fmla="*/ 9525 h 3012550"/>
                <a:gd name="connsiteX3" fmla="*/ 800364 w 12192000"/>
                <a:gd name="connsiteY3" fmla="*/ 20637 h 3012550"/>
                <a:gd name="connsiteX4" fmla="*/ 846402 w 12192000"/>
                <a:gd name="connsiteY4" fmla="*/ 36512 h 3012550"/>
                <a:gd name="connsiteX5" fmla="*/ 887677 w 12192000"/>
                <a:gd name="connsiteY5" fmla="*/ 52387 h 3012550"/>
                <a:gd name="connsiteX6" fmla="*/ 924189 w 12192000"/>
                <a:gd name="connsiteY6" fmla="*/ 68262 h 3012550"/>
                <a:gd name="connsiteX7" fmla="*/ 962289 w 12192000"/>
                <a:gd name="connsiteY7" fmla="*/ 87312 h 3012550"/>
                <a:gd name="connsiteX8" fmla="*/ 1000389 w 12192000"/>
                <a:gd name="connsiteY8" fmla="*/ 106362 h 3012550"/>
                <a:gd name="connsiteX9" fmla="*/ 1036902 w 12192000"/>
                <a:gd name="connsiteY9" fmla="*/ 125412 h 3012550"/>
                <a:gd name="connsiteX10" fmla="*/ 1078177 w 12192000"/>
                <a:gd name="connsiteY10" fmla="*/ 141287 h 3012550"/>
                <a:gd name="connsiteX11" fmla="*/ 1124214 w 12192000"/>
                <a:gd name="connsiteY11" fmla="*/ 155575 h 3012550"/>
                <a:gd name="connsiteX12" fmla="*/ 1176602 w 12192000"/>
                <a:gd name="connsiteY12" fmla="*/ 166687 h 3012550"/>
                <a:gd name="connsiteX13" fmla="*/ 1236927 w 12192000"/>
                <a:gd name="connsiteY13" fmla="*/ 174625 h 3012550"/>
                <a:gd name="connsiteX14" fmla="*/ 1305189 w 12192000"/>
                <a:gd name="connsiteY14" fmla="*/ 176212 h 3012550"/>
                <a:gd name="connsiteX15" fmla="*/ 1373452 w 12192000"/>
                <a:gd name="connsiteY15" fmla="*/ 174625 h 3012550"/>
                <a:gd name="connsiteX16" fmla="*/ 1433777 w 12192000"/>
                <a:gd name="connsiteY16" fmla="*/ 166687 h 3012550"/>
                <a:gd name="connsiteX17" fmla="*/ 1486164 w 12192000"/>
                <a:gd name="connsiteY17" fmla="*/ 155575 h 3012550"/>
                <a:gd name="connsiteX18" fmla="*/ 1532202 w 12192000"/>
                <a:gd name="connsiteY18" fmla="*/ 141287 h 3012550"/>
                <a:gd name="connsiteX19" fmla="*/ 1573477 w 12192000"/>
                <a:gd name="connsiteY19" fmla="*/ 125412 h 3012550"/>
                <a:gd name="connsiteX20" fmla="*/ 1609989 w 12192000"/>
                <a:gd name="connsiteY20" fmla="*/ 106362 h 3012550"/>
                <a:gd name="connsiteX21" fmla="*/ 1648089 w 12192000"/>
                <a:gd name="connsiteY21" fmla="*/ 87312 h 3012550"/>
                <a:gd name="connsiteX22" fmla="*/ 1686189 w 12192000"/>
                <a:gd name="connsiteY22" fmla="*/ 68262 h 3012550"/>
                <a:gd name="connsiteX23" fmla="*/ 1722702 w 12192000"/>
                <a:gd name="connsiteY23" fmla="*/ 52387 h 3012550"/>
                <a:gd name="connsiteX24" fmla="*/ 1763977 w 12192000"/>
                <a:gd name="connsiteY24" fmla="*/ 36512 h 3012550"/>
                <a:gd name="connsiteX25" fmla="*/ 1810014 w 12192000"/>
                <a:gd name="connsiteY25" fmla="*/ 20637 h 3012550"/>
                <a:gd name="connsiteX26" fmla="*/ 1862402 w 12192000"/>
                <a:gd name="connsiteY26" fmla="*/ 9525 h 3012550"/>
                <a:gd name="connsiteX27" fmla="*/ 1922727 w 12192000"/>
                <a:gd name="connsiteY27" fmla="*/ 3175 h 3012550"/>
                <a:gd name="connsiteX28" fmla="*/ 1990989 w 12192000"/>
                <a:gd name="connsiteY28" fmla="*/ 0 h 3012550"/>
                <a:gd name="connsiteX29" fmla="*/ 2059252 w 12192000"/>
                <a:gd name="connsiteY29" fmla="*/ 3175 h 3012550"/>
                <a:gd name="connsiteX30" fmla="*/ 2119577 w 12192000"/>
                <a:gd name="connsiteY30" fmla="*/ 9525 h 3012550"/>
                <a:gd name="connsiteX31" fmla="*/ 2171964 w 12192000"/>
                <a:gd name="connsiteY31" fmla="*/ 20637 h 3012550"/>
                <a:gd name="connsiteX32" fmla="*/ 2218002 w 12192000"/>
                <a:gd name="connsiteY32" fmla="*/ 36512 h 3012550"/>
                <a:gd name="connsiteX33" fmla="*/ 2259277 w 12192000"/>
                <a:gd name="connsiteY33" fmla="*/ 52387 h 3012550"/>
                <a:gd name="connsiteX34" fmla="*/ 2295789 w 12192000"/>
                <a:gd name="connsiteY34" fmla="*/ 68262 h 3012550"/>
                <a:gd name="connsiteX35" fmla="*/ 2333889 w 12192000"/>
                <a:gd name="connsiteY35" fmla="*/ 87312 h 3012550"/>
                <a:gd name="connsiteX36" fmla="*/ 2371989 w 12192000"/>
                <a:gd name="connsiteY36" fmla="*/ 106362 h 3012550"/>
                <a:gd name="connsiteX37" fmla="*/ 2408502 w 12192000"/>
                <a:gd name="connsiteY37" fmla="*/ 125412 h 3012550"/>
                <a:gd name="connsiteX38" fmla="*/ 2449777 w 12192000"/>
                <a:gd name="connsiteY38" fmla="*/ 141287 h 3012550"/>
                <a:gd name="connsiteX39" fmla="*/ 2495814 w 12192000"/>
                <a:gd name="connsiteY39" fmla="*/ 155575 h 3012550"/>
                <a:gd name="connsiteX40" fmla="*/ 2548202 w 12192000"/>
                <a:gd name="connsiteY40" fmla="*/ 166687 h 3012550"/>
                <a:gd name="connsiteX41" fmla="*/ 2608527 w 12192000"/>
                <a:gd name="connsiteY41" fmla="*/ 174625 h 3012550"/>
                <a:gd name="connsiteX42" fmla="*/ 2676789 w 12192000"/>
                <a:gd name="connsiteY42" fmla="*/ 176212 h 3012550"/>
                <a:gd name="connsiteX43" fmla="*/ 2745052 w 12192000"/>
                <a:gd name="connsiteY43" fmla="*/ 174625 h 3012550"/>
                <a:gd name="connsiteX44" fmla="*/ 2805377 w 12192000"/>
                <a:gd name="connsiteY44" fmla="*/ 166687 h 3012550"/>
                <a:gd name="connsiteX45" fmla="*/ 2857764 w 12192000"/>
                <a:gd name="connsiteY45" fmla="*/ 155575 h 3012550"/>
                <a:gd name="connsiteX46" fmla="*/ 2903802 w 12192000"/>
                <a:gd name="connsiteY46" fmla="*/ 141287 h 3012550"/>
                <a:gd name="connsiteX47" fmla="*/ 2945077 w 12192000"/>
                <a:gd name="connsiteY47" fmla="*/ 125412 h 3012550"/>
                <a:gd name="connsiteX48" fmla="*/ 2981589 w 12192000"/>
                <a:gd name="connsiteY48" fmla="*/ 106362 h 3012550"/>
                <a:gd name="connsiteX49" fmla="*/ 3019689 w 12192000"/>
                <a:gd name="connsiteY49" fmla="*/ 87312 h 3012550"/>
                <a:gd name="connsiteX50" fmla="*/ 3057789 w 12192000"/>
                <a:gd name="connsiteY50" fmla="*/ 68262 h 3012550"/>
                <a:gd name="connsiteX51" fmla="*/ 3094302 w 12192000"/>
                <a:gd name="connsiteY51" fmla="*/ 52387 h 3012550"/>
                <a:gd name="connsiteX52" fmla="*/ 3135577 w 12192000"/>
                <a:gd name="connsiteY52" fmla="*/ 36512 h 3012550"/>
                <a:gd name="connsiteX53" fmla="*/ 3181614 w 12192000"/>
                <a:gd name="connsiteY53" fmla="*/ 20637 h 3012550"/>
                <a:gd name="connsiteX54" fmla="*/ 3234002 w 12192000"/>
                <a:gd name="connsiteY54" fmla="*/ 9525 h 3012550"/>
                <a:gd name="connsiteX55" fmla="*/ 3294327 w 12192000"/>
                <a:gd name="connsiteY55" fmla="*/ 3175 h 3012550"/>
                <a:gd name="connsiteX56" fmla="*/ 3361002 w 12192000"/>
                <a:gd name="connsiteY56" fmla="*/ 0 h 3012550"/>
                <a:gd name="connsiteX57" fmla="*/ 3430852 w 12192000"/>
                <a:gd name="connsiteY57" fmla="*/ 3175 h 3012550"/>
                <a:gd name="connsiteX58" fmla="*/ 3491177 w 12192000"/>
                <a:gd name="connsiteY58" fmla="*/ 9525 h 3012550"/>
                <a:gd name="connsiteX59" fmla="*/ 3543564 w 12192000"/>
                <a:gd name="connsiteY59" fmla="*/ 20637 h 3012550"/>
                <a:gd name="connsiteX60" fmla="*/ 3589602 w 12192000"/>
                <a:gd name="connsiteY60" fmla="*/ 36512 h 3012550"/>
                <a:gd name="connsiteX61" fmla="*/ 3630877 w 12192000"/>
                <a:gd name="connsiteY61" fmla="*/ 52387 h 3012550"/>
                <a:gd name="connsiteX62" fmla="*/ 3667389 w 12192000"/>
                <a:gd name="connsiteY62" fmla="*/ 68262 h 3012550"/>
                <a:gd name="connsiteX63" fmla="*/ 3705489 w 12192000"/>
                <a:gd name="connsiteY63" fmla="*/ 87312 h 3012550"/>
                <a:gd name="connsiteX64" fmla="*/ 3743589 w 12192000"/>
                <a:gd name="connsiteY64" fmla="*/ 106362 h 3012550"/>
                <a:gd name="connsiteX65" fmla="*/ 3780102 w 12192000"/>
                <a:gd name="connsiteY65" fmla="*/ 125412 h 3012550"/>
                <a:gd name="connsiteX66" fmla="*/ 3821377 w 12192000"/>
                <a:gd name="connsiteY66" fmla="*/ 141287 h 3012550"/>
                <a:gd name="connsiteX67" fmla="*/ 3867414 w 12192000"/>
                <a:gd name="connsiteY67" fmla="*/ 155575 h 3012550"/>
                <a:gd name="connsiteX68" fmla="*/ 3919802 w 12192000"/>
                <a:gd name="connsiteY68" fmla="*/ 166687 h 3012550"/>
                <a:gd name="connsiteX69" fmla="*/ 3980127 w 12192000"/>
                <a:gd name="connsiteY69" fmla="*/ 174625 h 3012550"/>
                <a:gd name="connsiteX70" fmla="*/ 4048389 w 12192000"/>
                <a:gd name="connsiteY70" fmla="*/ 176212 h 3012550"/>
                <a:gd name="connsiteX71" fmla="*/ 4116652 w 12192000"/>
                <a:gd name="connsiteY71" fmla="*/ 174625 h 3012550"/>
                <a:gd name="connsiteX72" fmla="*/ 4176977 w 12192000"/>
                <a:gd name="connsiteY72" fmla="*/ 166687 h 3012550"/>
                <a:gd name="connsiteX73" fmla="*/ 4229364 w 12192000"/>
                <a:gd name="connsiteY73" fmla="*/ 155575 h 3012550"/>
                <a:gd name="connsiteX74" fmla="*/ 4275402 w 12192000"/>
                <a:gd name="connsiteY74" fmla="*/ 141287 h 3012550"/>
                <a:gd name="connsiteX75" fmla="*/ 4316677 w 12192000"/>
                <a:gd name="connsiteY75" fmla="*/ 125412 h 3012550"/>
                <a:gd name="connsiteX76" fmla="*/ 4353189 w 12192000"/>
                <a:gd name="connsiteY76" fmla="*/ 106362 h 3012550"/>
                <a:gd name="connsiteX77" fmla="*/ 4429389 w 12192000"/>
                <a:gd name="connsiteY77" fmla="*/ 68262 h 3012550"/>
                <a:gd name="connsiteX78" fmla="*/ 4465902 w 12192000"/>
                <a:gd name="connsiteY78" fmla="*/ 52387 h 3012550"/>
                <a:gd name="connsiteX79" fmla="*/ 4507177 w 12192000"/>
                <a:gd name="connsiteY79" fmla="*/ 36512 h 3012550"/>
                <a:gd name="connsiteX80" fmla="*/ 4553215 w 12192000"/>
                <a:gd name="connsiteY80" fmla="*/ 20637 h 3012550"/>
                <a:gd name="connsiteX81" fmla="*/ 4605602 w 12192000"/>
                <a:gd name="connsiteY81" fmla="*/ 9525 h 3012550"/>
                <a:gd name="connsiteX82" fmla="*/ 4665928 w 12192000"/>
                <a:gd name="connsiteY82" fmla="*/ 3175 h 3012550"/>
                <a:gd name="connsiteX83" fmla="*/ 4734189 w 12192000"/>
                <a:gd name="connsiteY83" fmla="*/ 0 h 3012550"/>
                <a:gd name="connsiteX84" fmla="*/ 4802453 w 12192000"/>
                <a:gd name="connsiteY84" fmla="*/ 3175 h 3012550"/>
                <a:gd name="connsiteX85" fmla="*/ 4862777 w 12192000"/>
                <a:gd name="connsiteY85" fmla="*/ 9525 h 3012550"/>
                <a:gd name="connsiteX86" fmla="*/ 4915165 w 12192000"/>
                <a:gd name="connsiteY86" fmla="*/ 20637 h 3012550"/>
                <a:gd name="connsiteX87" fmla="*/ 4961201 w 12192000"/>
                <a:gd name="connsiteY87" fmla="*/ 36512 h 3012550"/>
                <a:gd name="connsiteX88" fmla="*/ 5002477 w 12192000"/>
                <a:gd name="connsiteY88" fmla="*/ 52387 h 3012550"/>
                <a:gd name="connsiteX89" fmla="*/ 5038989 w 12192000"/>
                <a:gd name="connsiteY89" fmla="*/ 68262 h 3012550"/>
                <a:gd name="connsiteX90" fmla="*/ 5077090 w 12192000"/>
                <a:gd name="connsiteY90" fmla="*/ 87312 h 3012550"/>
                <a:gd name="connsiteX91" fmla="*/ 5115189 w 12192000"/>
                <a:gd name="connsiteY91" fmla="*/ 106362 h 3012550"/>
                <a:gd name="connsiteX92" fmla="*/ 5151701 w 12192000"/>
                <a:gd name="connsiteY92" fmla="*/ 125412 h 3012550"/>
                <a:gd name="connsiteX93" fmla="*/ 5192977 w 12192000"/>
                <a:gd name="connsiteY93" fmla="*/ 141287 h 3012550"/>
                <a:gd name="connsiteX94" fmla="*/ 5239014 w 12192000"/>
                <a:gd name="connsiteY94" fmla="*/ 155575 h 3012550"/>
                <a:gd name="connsiteX95" fmla="*/ 5291401 w 12192000"/>
                <a:gd name="connsiteY95" fmla="*/ 166687 h 3012550"/>
                <a:gd name="connsiteX96" fmla="*/ 5351727 w 12192000"/>
                <a:gd name="connsiteY96" fmla="*/ 174625 h 3012550"/>
                <a:gd name="connsiteX97" fmla="*/ 5410199 w 12192000"/>
                <a:gd name="connsiteY97" fmla="*/ 175985 h 3012550"/>
                <a:gd name="connsiteX98" fmla="*/ 5468671 w 12192000"/>
                <a:gd name="connsiteY98" fmla="*/ 174625 h 3012550"/>
                <a:gd name="connsiteX99" fmla="*/ 5528996 w 12192000"/>
                <a:gd name="connsiteY99" fmla="*/ 166687 h 3012550"/>
                <a:gd name="connsiteX100" fmla="*/ 5581383 w 12192000"/>
                <a:gd name="connsiteY100" fmla="*/ 155575 h 3012550"/>
                <a:gd name="connsiteX101" fmla="*/ 5627421 w 12192000"/>
                <a:gd name="connsiteY101" fmla="*/ 141287 h 3012550"/>
                <a:gd name="connsiteX102" fmla="*/ 5668696 w 12192000"/>
                <a:gd name="connsiteY102" fmla="*/ 125412 h 3012550"/>
                <a:gd name="connsiteX103" fmla="*/ 5705209 w 12192000"/>
                <a:gd name="connsiteY103" fmla="*/ 106362 h 3012550"/>
                <a:gd name="connsiteX104" fmla="*/ 5743308 w 12192000"/>
                <a:gd name="connsiteY104" fmla="*/ 87312 h 3012550"/>
                <a:gd name="connsiteX105" fmla="*/ 5781408 w 12192000"/>
                <a:gd name="connsiteY105" fmla="*/ 68262 h 3012550"/>
                <a:gd name="connsiteX106" fmla="*/ 5817921 w 12192000"/>
                <a:gd name="connsiteY106" fmla="*/ 52387 h 3012550"/>
                <a:gd name="connsiteX107" fmla="*/ 5859196 w 12192000"/>
                <a:gd name="connsiteY107" fmla="*/ 36512 h 3012550"/>
                <a:gd name="connsiteX108" fmla="*/ 5905234 w 12192000"/>
                <a:gd name="connsiteY108" fmla="*/ 20637 h 3012550"/>
                <a:gd name="connsiteX109" fmla="*/ 5957621 w 12192000"/>
                <a:gd name="connsiteY109" fmla="*/ 9525 h 3012550"/>
                <a:gd name="connsiteX110" fmla="*/ 6017947 w 12192000"/>
                <a:gd name="connsiteY110" fmla="*/ 3175 h 3012550"/>
                <a:gd name="connsiteX111" fmla="*/ 6086209 w 12192000"/>
                <a:gd name="connsiteY111" fmla="*/ 0 h 3012550"/>
                <a:gd name="connsiteX112" fmla="*/ 6095999 w 12192000"/>
                <a:gd name="connsiteY112" fmla="*/ 455 h 3012550"/>
                <a:gd name="connsiteX113" fmla="*/ 6105789 w 12192000"/>
                <a:gd name="connsiteY113" fmla="*/ 0 h 3012550"/>
                <a:gd name="connsiteX114" fmla="*/ 6174052 w 12192000"/>
                <a:gd name="connsiteY114" fmla="*/ 3175 h 3012550"/>
                <a:gd name="connsiteX115" fmla="*/ 6234377 w 12192000"/>
                <a:gd name="connsiteY115" fmla="*/ 9525 h 3012550"/>
                <a:gd name="connsiteX116" fmla="*/ 6286764 w 12192000"/>
                <a:gd name="connsiteY116" fmla="*/ 20637 h 3012550"/>
                <a:gd name="connsiteX117" fmla="*/ 6332802 w 12192000"/>
                <a:gd name="connsiteY117" fmla="*/ 36512 h 3012550"/>
                <a:gd name="connsiteX118" fmla="*/ 6374077 w 12192000"/>
                <a:gd name="connsiteY118" fmla="*/ 52387 h 3012550"/>
                <a:gd name="connsiteX119" fmla="*/ 6410589 w 12192000"/>
                <a:gd name="connsiteY119" fmla="*/ 68262 h 3012550"/>
                <a:gd name="connsiteX120" fmla="*/ 6448689 w 12192000"/>
                <a:gd name="connsiteY120" fmla="*/ 87312 h 3012550"/>
                <a:gd name="connsiteX121" fmla="*/ 6486789 w 12192000"/>
                <a:gd name="connsiteY121" fmla="*/ 106362 h 3012550"/>
                <a:gd name="connsiteX122" fmla="*/ 6523302 w 12192000"/>
                <a:gd name="connsiteY122" fmla="*/ 125412 h 3012550"/>
                <a:gd name="connsiteX123" fmla="*/ 6564577 w 12192000"/>
                <a:gd name="connsiteY123" fmla="*/ 141287 h 3012550"/>
                <a:gd name="connsiteX124" fmla="*/ 6610614 w 12192000"/>
                <a:gd name="connsiteY124" fmla="*/ 155575 h 3012550"/>
                <a:gd name="connsiteX125" fmla="*/ 6663002 w 12192000"/>
                <a:gd name="connsiteY125" fmla="*/ 166687 h 3012550"/>
                <a:gd name="connsiteX126" fmla="*/ 6723327 w 12192000"/>
                <a:gd name="connsiteY126" fmla="*/ 174625 h 3012550"/>
                <a:gd name="connsiteX127" fmla="*/ 6781799 w 12192000"/>
                <a:gd name="connsiteY127" fmla="*/ 175985 h 3012550"/>
                <a:gd name="connsiteX128" fmla="*/ 6840271 w 12192000"/>
                <a:gd name="connsiteY128" fmla="*/ 174625 h 3012550"/>
                <a:gd name="connsiteX129" fmla="*/ 6900596 w 12192000"/>
                <a:gd name="connsiteY129" fmla="*/ 166687 h 3012550"/>
                <a:gd name="connsiteX130" fmla="*/ 6952983 w 12192000"/>
                <a:gd name="connsiteY130" fmla="*/ 155575 h 3012550"/>
                <a:gd name="connsiteX131" fmla="*/ 6999021 w 12192000"/>
                <a:gd name="connsiteY131" fmla="*/ 141287 h 3012550"/>
                <a:gd name="connsiteX132" fmla="*/ 7040296 w 12192000"/>
                <a:gd name="connsiteY132" fmla="*/ 125412 h 3012550"/>
                <a:gd name="connsiteX133" fmla="*/ 7076808 w 12192000"/>
                <a:gd name="connsiteY133" fmla="*/ 106362 h 3012550"/>
                <a:gd name="connsiteX134" fmla="*/ 7114908 w 12192000"/>
                <a:gd name="connsiteY134" fmla="*/ 87312 h 3012550"/>
                <a:gd name="connsiteX135" fmla="*/ 7153008 w 12192000"/>
                <a:gd name="connsiteY135" fmla="*/ 68262 h 3012550"/>
                <a:gd name="connsiteX136" fmla="*/ 7189521 w 12192000"/>
                <a:gd name="connsiteY136" fmla="*/ 52387 h 3012550"/>
                <a:gd name="connsiteX137" fmla="*/ 7230796 w 12192000"/>
                <a:gd name="connsiteY137" fmla="*/ 36512 h 3012550"/>
                <a:gd name="connsiteX138" fmla="*/ 7276833 w 12192000"/>
                <a:gd name="connsiteY138" fmla="*/ 20637 h 3012550"/>
                <a:gd name="connsiteX139" fmla="*/ 7329221 w 12192000"/>
                <a:gd name="connsiteY139" fmla="*/ 9525 h 3012550"/>
                <a:gd name="connsiteX140" fmla="*/ 7389546 w 12192000"/>
                <a:gd name="connsiteY140" fmla="*/ 3175 h 3012550"/>
                <a:gd name="connsiteX141" fmla="*/ 7457808 w 12192000"/>
                <a:gd name="connsiteY141" fmla="*/ 0 h 3012550"/>
                <a:gd name="connsiteX142" fmla="*/ 7526071 w 12192000"/>
                <a:gd name="connsiteY142" fmla="*/ 3175 h 3012550"/>
                <a:gd name="connsiteX143" fmla="*/ 7586396 w 12192000"/>
                <a:gd name="connsiteY143" fmla="*/ 9525 h 3012550"/>
                <a:gd name="connsiteX144" fmla="*/ 7638783 w 12192000"/>
                <a:gd name="connsiteY144" fmla="*/ 20637 h 3012550"/>
                <a:gd name="connsiteX145" fmla="*/ 7684821 w 12192000"/>
                <a:gd name="connsiteY145" fmla="*/ 36512 h 3012550"/>
                <a:gd name="connsiteX146" fmla="*/ 7726096 w 12192000"/>
                <a:gd name="connsiteY146" fmla="*/ 52387 h 3012550"/>
                <a:gd name="connsiteX147" fmla="*/ 7762608 w 12192000"/>
                <a:gd name="connsiteY147" fmla="*/ 68262 h 3012550"/>
                <a:gd name="connsiteX148" fmla="*/ 7800708 w 12192000"/>
                <a:gd name="connsiteY148" fmla="*/ 87312 h 3012550"/>
                <a:gd name="connsiteX149" fmla="*/ 7838808 w 12192000"/>
                <a:gd name="connsiteY149" fmla="*/ 106362 h 3012550"/>
                <a:gd name="connsiteX150" fmla="*/ 7875321 w 12192000"/>
                <a:gd name="connsiteY150" fmla="*/ 125412 h 3012550"/>
                <a:gd name="connsiteX151" fmla="*/ 7916596 w 12192000"/>
                <a:gd name="connsiteY151" fmla="*/ 141287 h 3012550"/>
                <a:gd name="connsiteX152" fmla="*/ 7962633 w 12192000"/>
                <a:gd name="connsiteY152" fmla="*/ 155575 h 3012550"/>
                <a:gd name="connsiteX153" fmla="*/ 8015021 w 12192000"/>
                <a:gd name="connsiteY153" fmla="*/ 166687 h 3012550"/>
                <a:gd name="connsiteX154" fmla="*/ 8075346 w 12192000"/>
                <a:gd name="connsiteY154" fmla="*/ 174625 h 3012550"/>
                <a:gd name="connsiteX155" fmla="*/ 8143608 w 12192000"/>
                <a:gd name="connsiteY155" fmla="*/ 176212 h 3012550"/>
                <a:gd name="connsiteX156" fmla="*/ 8211871 w 12192000"/>
                <a:gd name="connsiteY156" fmla="*/ 174625 h 3012550"/>
                <a:gd name="connsiteX157" fmla="*/ 8272196 w 12192000"/>
                <a:gd name="connsiteY157" fmla="*/ 166687 h 3012550"/>
                <a:gd name="connsiteX158" fmla="*/ 8324583 w 12192000"/>
                <a:gd name="connsiteY158" fmla="*/ 155575 h 3012550"/>
                <a:gd name="connsiteX159" fmla="*/ 8370621 w 12192000"/>
                <a:gd name="connsiteY159" fmla="*/ 141287 h 3012550"/>
                <a:gd name="connsiteX160" fmla="*/ 8411896 w 12192000"/>
                <a:gd name="connsiteY160" fmla="*/ 125412 h 3012550"/>
                <a:gd name="connsiteX161" fmla="*/ 8448408 w 12192000"/>
                <a:gd name="connsiteY161" fmla="*/ 106362 h 3012550"/>
                <a:gd name="connsiteX162" fmla="*/ 8486508 w 12192000"/>
                <a:gd name="connsiteY162" fmla="*/ 87312 h 3012550"/>
                <a:gd name="connsiteX163" fmla="*/ 8524608 w 12192000"/>
                <a:gd name="connsiteY163" fmla="*/ 68262 h 3012550"/>
                <a:gd name="connsiteX164" fmla="*/ 8561120 w 12192000"/>
                <a:gd name="connsiteY164" fmla="*/ 52387 h 3012550"/>
                <a:gd name="connsiteX165" fmla="*/ 8602396 w 12192000"/>
                <a:gd name="connsiteY165" fmla="*/ 36512 h 3012550"/>
                <a:gd name="connsiteX166" fmla="*/ 8648432 w 12192000"/>
                <a:gd name="connsiteY166" fmla="*/ 20637 h 3012550"/>
                <a:gd name="connsiteX167" fmla="*/ 8700820 w 12192000"/>
                <a:gd name="connsiteY167" fmla="*/ 9525 h 3012550"/>
                <a:gd name="connsiteX168" fmla="*/ 8761146 w 12192000"/>
                <a:gd name="connsiteY168" fmla="*/ 3175 h 3012550"/>
                <a:gd name="connsiteX169" fmla="*/ 8827820 w 12192000"/>
                <a:gd name="connsiteY169" fmla="*/ 0 h 3012550"/>
                <a:gd name="connsiteX170" fmla="*/ 8897670 w 12192000"/>
                <a:gd name="connsiteY170" fmla="*/ 3175 h 3012550"/>
                <a:gd name="connsiteX171" fmla="*/ 8957996 w 12192000"/>
                <a:gd name="connsiteY171" fmla="*/ 9525 h 3012550"/>
                <a:gd name="connsiteX172" fmla="*/ 9010382 w 12192000"/>
                <a:gd name="connsiteY172" fmla="*/ 20637 h 3012550"/>
                <a:gd name="connsiteX173" fmla="*/ 9056420 w 12192000"/>
                <a:gd name="connsiteY173" fmla="*/ 36512 h 3012550"/>
                <a:gd name="connsiteX174" fmla="*/ 9097696 w 12192000"/>
                <a:gd name="connsiteY174" fmla="*/ 52387 h 3012550"/>
                <a:gd name="connsiteX175" fmla="*/ 9134208 w 12192000"/>
                <a:gd name="connsiteY175" fmla="*/ 68262 h 3012550"/>
                <a:gd name="connsiteX176" fmla="*/ 9172308 w 12192000"/>
                <a:gd name="connsiteY176" fmla="*/ 87312 h 3012550"/>
                <a:gd name="connsiteX177" fmla="*/ 9210408 w 12192000"/>
                <a:gd name="connsiteY177" fmla="*/ 106362 h 3012550"/>
                <a:gd name="connsiteX178" fmla="*/ 9246920 w 12192000"/>
                <a:gd name="connsiteY178" fmla="*/ 125412 h 3012550"/>
                <a:gd name="connsiteX179" fmla="*/ 9288196 w 12192000"/>
                <a:gd name="connsiteY179" fmla="*/ 141287 h 3012550"/>
                <a:gd name="connsiteX180" fmla="*/ 9334232 w 12192000"/>
                <a:gd name="connsiteY180" fmla="*/ 155575 h 3012550"/>
                <a:gd name="connsiteX181" fmla="*/ 9386620 w 12192000"/>
                <a:gd name="connsiteY181" fmla="*/ 166687 h 3012550"/>
                <a:gd name="connsiteX182" fmla="*/ 9446946 w 12192000"/>
                <a:gd name="connsiteY182" fmla="*/ 174625 h 3012550"/>
                <a:gd name="connsiteX183" fmla="*/ 9515208 w 12192000"/>
                <a:gd name="connsiteY183" fmla="*/ 176212 h 3012550"/>
                <a:gd name="connsiteX184" fmla="*/ 9583470 w 12192000"/>
                <a:gd name="connsiteY184" fmla="*/ 174625 h 3012550"/>
                <a:gd name="connsiteX185" fmla="*/ 9643796 w 12192000"/>
                <a:gd name="connsiteY185" fmla="*/ 166687 h 3012550"/>
                <a:gd name="connsiteX186" fmla="*/ 9696182 w 12192000"/>
                <a:gd name="connsiteY186" fmla="*/ 155575 h 3012550"/>
                <a:gd name="connsiteX187" fmla="*/ 9742220 w 12192000"/>
                <a:gd name="connsiteY187" fmla="*/ 141287 h 3012550"/>
                <a:gd name="connsiteX188" fmla="*/ 9783496 w 12192000"/>
                <a:gd name="connsiteY188" fmla="*/ 125412 h 3012550"/>
                <a:gd name="connsiteX189" fmla="*/ 9820008 w 12192000"/>
                <a:gd name="connsiteY189" fmla="*/ 106362 h 3012550"/>
                <a:gd name="connsiteX190" fmla="*/ 9896208 w 12192000"/>
                <a:gd name="connsiteY190" fmla="*/ 68262 h 3012550"/>
                <a:gd name="connsiteX191" fmla="*/ 9932720 w 12192000"/>
                <a:gd name="connsiteY191" fmla="*/ 52387 h 3012550"/>
                <a:gd name="connsiteX192" fmla="*/ 9973996 w 12192000"/>
                <a:gd name="connsiteY192" fmla="*/ 36512 h 3012550"/>
                <a:gd name="connsiteX193" fmla="*/ 10020032 w 12192000"/>
                <a:gd name="connsiteY193" fmla="*/ 20637 h 3012550"/>
                <a:gd name="connsiteX194" fmla="*/ 10072420 w 12192000"/>
                <a:gd name="connsiteY194" fmla="*/ 9525 h 3012550"/>
                <a:gd name="connsiteX195" fmla="*/ 10132746 w 12192000"/>
                <a:gd name="connsiteY195" fmla="*/ 3175 h 3012550"/>
                <a:gd name="connsiteX196" fmla="*/ 10201008 w 12192000"/>
                <a:gd name="connsiteY196" fmla="*/ 0 h 3012550"/>
                <a:gd name="connsiteX197" fmla="*/ 10269270 w 12192000"/>
                <a:gd name="connsiteY197" fmla="*/ 3175 h 3012550"/>
                <a:gd name="connsiteX198" fmla="*/ 10329596 w 12192000"/>
                <a:gd name="connsiteY198" fmla="*/ 9525 h 3012550"/>
                <a:gd name="connsiteX199" fmla="*/ 10381982 w 12192000"/>
                <a:gd name="connsiteY199" fmla="*/ 20637 h 3012550"/>
                <a:gd name="connsiteX200" fmla="*/ 10428020 w 12192000"/>
                <a:gd name="connsiteY200" fmla="*/ 36512 h 3012550"/>
                <a:gd name="connsiteX201" fmla="*/ 10469296 w 12192000"/>
                <a:gd name="connsiteY201" fmla="*/ 52387 h 3012550"/>
                <a:gd name="connsiteX202" fmla="*/ 10505808 w 12192000"/>
                <a:gd name="connsiteY202" fmla="*/ 68262 h 3012550"/>
                <a:gd name="connsiteX203" fmla="*/ 10543908 w 12192000"/>
                <a:gd name="connsiteY203" fmla="*/ 87312 h 3012550"/>
                <a:gd name="connsiteX204" fmla="*/ 10582008 w 12192000"/>
                <a:gd name="connsiteY204" fmla="*/ 106362 h 3012550"/>
                <a:gd name="connsiteX205" fmla="*/ 10618520 w 12192000"/>
                <a:gd name="connsiteY205" fmla="*/ 125412 h 3012550"/>
                <a:gd name="connsiteX206" fmla="*/ 10659796 w 12192000"/>
                <a:gd name="connsiteY206" fmla="*/ 141287 h 3012550"/>
                <a:gd name="connsiteX207" fmla="*/ 10705832 w 12192000"/>
                <a:gd name="connsiteY207" fmla="*/ 155575 h 3012550"/>
                <a:gd name="connsiteX208" fmla="*/ 10758220 w 12192000"/>
                <a:gd name="connsiteY208" fmla="*/ 166687 h 3012550"/>
                <a:gd name="connsiteX209" fmla="*/ 10818546 w 12192000"/>
                <a:gd name="connsiteY209" fmla="*/ 174625 h 3012550"/>
                <a:gd name="connsiteX210" fmla="*/ 10886808 w 12192000"/>
                <a:gd name="connsiteY210" fmla="*/ 176212 h 3012550"/>
                <a:gd name="connsiteX211" fmla="*/ 10955070 w 12192000"/>
                <a:gd name="connsiteY211" fmla="*/ 174625 h 3012550"/>
                <a:gd name="connsiteX212" fmla="*/ 11015396 w 12192000"/>
                <a:gd name="connsiteY212" fmla="*/ 166687 h 3012550"/>
                <a:gd name="connsiteX213" fmla="*/ 11067782 w 12192000"/>
                <a:gd name="connsiteY213" fmla="*/ 155575 h 3012550"/>
                <a:gd name="connsiteX214" fmla="*/ 11113820 w 12192000"/>
                <a:gd name="connsiteY214" fmla="*/ 141287 h 3012550"/>
                <a:gd name="connsiteX215" fmla="*/ 11155096 w 12192000"/>
                <a:gd name="connsiteY215" fmla="*/ 125412 h 3012550"/>
                <a:gd name="connsiteX216" fmla="*/ 11191608 w 12192000"/>
                <a:gd name="connsiteY216" fmla="*/ 106362 h 3012550"/>
                <a:gd name="connsiteX217" fmla="*/ 11229708 w 12192000"/>
                <a:gd name="connsiteY217" fmla="*/ 87312 h 3012550"/>
                <a:gd name="connsiteX218" fmla="*/ 11267808 w 12192000"/>
                <a:gd name="connsiteY218" fmla="*/ 68262 h 3012550"/>
                <a:gd name="connsiteX219" fmla="*/ 11304320 w 12192000"/>
                <a:gd name="connsiteY219" fmla="*/ 52387 h 3012550"/>
                <a:gd name="connsiteX220" fmla="*/ 11345596 w 12192000"/>
                <a:gd name="connsiteY220" fmla="*/ 36512 h 3012550"/>
                <a:gd name="connsiteX221" fmla="*/ 11391632 w 12192000"/>
                <a:gd name="connsiteY221" fmla="*/ 20637 h 3012550"/>
                <a:gd name="connsiteX222" fmla="*/ 11444020 w 12192000"/>
                <a:gd name="connsiteY222" fmla="*/ 9525 h 3012550"/>
                <a:gd name="connsiteX223" fmla="*/ 11504346 w 12192000"/>
                <a:gd name="connsiteY223" fmla="*/ 3175 h 3012550"/>
                <a:gd name="connsiteX224" fmla="*/ 11572608 w 12192000"/>
                <a:gd name="connsiteY224" fmla="*/ 0 h 3012550"/>
                <a:gd name="connsiteX225" fmla="*/ 11640870 w 12192000"/>
                <a:gd name="connsiteY225" fmla="*/ 3175 h 3012550"/>
                <a:gd name="connsiteX226" fmla="*/ 11701196 w 12192000"/>
                <a:gd name="connsiteY226" fmla="*/ 9525 h 3012550"/>
                <a:gd name="connsiteX227" fmla="*/ 11753582 w 12192000"/>
                <a:gd name="connsiteY227" fmla="*/ 20637 h 3012550"/>
                <a:gd name="connsiteX228" fmla="*/ 11799620 w 12192000"/>
                <a:gd name="connsiteY228" fmla="*/ 36512 h 3012550"/>
                <a:gd name="connsiteX229" fmla="*/ 11840896 w 12192000"/>
                <a:gd name="connsiteY229" fmla="*/ 52387 h 3012550"/>
                <a:gd name="connsiteX230" fmla="*/ 11877408 w 12192000"/>
                <a:gd name="connsiteY230" fmla="*/ 68262 h 3012550"/>
                <a:gd name="connsiteX231" fmla="*/ 11915508 w 12192000"/>
                <a:gd name="connsiteY231" fmla="*/ 87312 h 3012550"/>
                <a:gd name="connsiteX232" fmla="*/ 11953608 w 12192000"/>
                <a:gd name="connsiteY232" fmla="*/ 106362 h 3012550"/>
                <a:gd name="connsiteX233" fmla="*/ 11990120 w 12192000"/>
                <a:gd name="connsiteY233" fmla="*/ 125412 h 3012550"/>
                <a:gd name="connsiteX234" fmla="*/ 12031396 w 12192000"/>
                <a:gd name="connsiteY234" fmla="*/ 141287 h 3012550"/>
                <a:gd name="connsiteX235" fmla="*/ 12077432 w 12192000"/>
                <a:gd name="connsiteY235" fmla="*/ 155575 h 3012550"/>
                <a:gd name="connsiteX236" fmla="*/ 12129820 w 12192000"/>
                <a:gd name="connsiteY236" fmla="*/ 166688 h 3012550"/>
                <a:gd name="connsiteX237" fmla="*/ 12190146 w 12192000"/>
                <a:gd name="connsiteY237" fmla="*/ 174625 h 3012550"/>
                <a:gd name="connsiteX238" fmla="*/ 12192000 w 12192000"/>
                <a:gd name="connsiteY238" fmla="*/ 174668 h 3012550"/>
                <a:gd name="connsiteX239" fmla="*/ 12192000 w 12192000"/>
                <a:gd name="connsiteY239" fmla="*/ 319046 h 3012550"/>
                <a:gd name="connsiteX240" fmla="*/ 12192000 w 12192000"/>
                <a:gd name="connsiteY240" fmla="*/ 319047 h 3012550"/>
                <a:gd name="connsiteX241" fmla="*/ 12192000 w 12192000"/>
                <a:gd name="connsiteY241" fmla="*/ 463425 h 3012550"/>
                <a:gd name="connsiteX242" fmla="*/ 12192000 w 12192000"/>
                <a:gd name="connsiteY242" fmla="*/ 885826 h 3012550"/>
                <a:gd name="connsiteX243" fmla="*/ 12192000 w 12192000"/>
                <a:gd name="connsiteY243" fmla="*/ 1030204 h 3012550"/>
                <a:gd name="connsiteX244" fmla="*/ 12192000 w 12192000"/>
                <a:gd name="connsiteY244" fmla="*/ 1030205 h 3012550"/>
                <a:gd name="connsiteX245" fmla="*/ 12192000 w 12192000"/>
                <a:gd name="connsiteY245" fmla="*/ 1174583 h 3012550"/>
                <a:gd name="connsiteX246" fmla="*/ 12192000 w 12192000"/>
                <a:gd name="connsiteY246" fmla="*/ 1698100 h 3012550"/>
                <a:gd name="connsiteX247" fmla="*/ 12192000 w 12192000"/>
                <a:gd name="connsiteY247" fmla="*/ 1787292 h 3012550"/>
                <a:gd name="connsiteX248" fmla="*/ 12192000 w 12192000"/>
                <a:gd name="connsiteY248" fmla="*/ 1931670 h 3012550"/>
                <a:gd name="connsiteX249" fmla="*/ 12192000 w 12192000"/>
                <a:gd name="connsiteY249" fmla="*/ 1931671 h 3012550"/>
                <a:gd name="connsiteX250" fmla="*/ 12192000 w 12192000"/>
                <a:gd name="connsiteY250" fmla="*/ 2076049 h 3012550"/>
                <a:gd name="connsiteX251" fmla="*/ 12192000 w 12192000"/>
                <a:gd name="connsiteY251" fmla="*/ 3012550 h 3012550"/>
                <a:gd name="connsiteX252" fmla="*/ 12191997 w 12192000"/>
                <a:gd name="connsiteY252" fmla="*/ 3012550 h 3012550"/>
                <a:gd name="connsiteX253" fmla="*/ 1 w 12192000"/>
                <a:gd name="connsiteY253" fmla="*/ 3012550 h 3012550"/>
                <a:gd name="connsiteX254" fmla="*/ 0 w 12192000"/>
                <a:gd name="connsiteY254" fmla="*/ 3012550 h 3012550"/>
                <a:gd name="connsiteX255" fmla="*/ 0 w 12192000"/>
                <a:gd name="connsiteY255" fmla="*/ 2076049 h 3012550"/>
                <a:gd name="connsiteX256" fmla="*/ 0 w 12192000"/>
                <a:gd name="connsiteY256" fmla="*/ 1931671 h 3012550"/>
                <a:gd name="connsiteX257" fmla="*/ 0 w 12192000"/>
                <a:gd name="connsiteY257" fmla="*/ 1931670 h 3012550"/>
                <a:gd name="connsiteX258" fmla="*/ 0 w 12192000"/>
                <a:gd name="connsiteY258" fmla="*/ 1787292 h 3012550"/>
                <a:gd name="connsiteX259" fmla="*/ 0 w 12192000"/>
                <a:gd name="connsiteY259" fmla="*/ 1698100 h 3012550"/>
                <a:gd name="connsiteX260" fmla="*/ 0 w 12192000"/>
                <a:gd name="connsiteY260" fmla="*/ 1174583 h 3012550"/>
                <a:gd name="connsiteX261" fmla="*/ 0 w 12192000"/>
                <a:gd name="connsiteY261" fmla="*/ 1030205 h 3012550"/>
                <a:gd name="connsiteX262" fmla="*/ 0 w 12192000"/>
                <a:gd name="connsiteY262" fmla="*/ 1030204 h 3012550"/>
                <a:gd name="connsiteX263" fmla="*/ 0 w 12192000"/>
                <a:gd name="connsiteY263" fmla="*/ 885826 h 3012550"/>
                <a:gd name="connsiteX264" fmla="*/ 0 w 12192000"/>
                <a:gd name="connsiteY264" fmla="*/ 463425 h 3012550"/>
                <a:gd name="connsiteX265" fmla="*/ 0 w 12192000"/>
                <a:gd name="connsiteY265" fmla="*/ 319047 h 3012550"/>
                <a:gd name="connsiteX266" fmla="*/ 0 w 12192000"/>
                <a:gd name="connsiteY266" fmla="*/ 319046 h 3012550"/>
                <a:gd name="connsiteX267" fmla="*/ 0 w 12192000"/>
                <a:gd name="connsiteY267" fmla="*/ 174668 h 3012550"/>
                <a:gd name="connsiteX268" fmla="*/ 1852 w 12192000"/>
                <a:gd name="connsiteY268" fmla="*/ 174625 h 3012550"/>
                <a:gd name="connsiteX269" fmla="*/ 62177 w 12192000"/>
                <a:gd name="connsiteY269" fmla="*/ 166687 h 3012550"/>
                <a:gd name="connsiteX270" fmla="*/ 114564 w 12192000"/>
                <a:gd name="connsiteY270" fmla="*/ 155575 h 3012550"/>
                <a:gd name="connsiteX271" fmla="*/ 160602 w 12192000"/>
                <a:gd name="connsiteY271" fmla="*/ 141287 h 3012550"/>
                <a:gd name="connsiteX272" fmla="*/ 201877 w 12192000"/>
                <a:gd name="connsiteY272" fmla="*/ 125412 h 3012550"/>
                <a:gd name="connsiteX273" fmla="*/ 238389 w 12192000"/>
                <a:gd name="connsiteY273" fmla="*/ 106362 h 3012550"/>
                <a:gd name="connsiteX274" fmla="*/ 276489 w 12192000"/>
                <a:gd name="connsiteY274" fmla="*/ 87312 h 3012550"/>
                <a:gd name="connsiteX275" fmla="*/ 314589 w 12192000"/>
                <a:gd name="connsiteY275" fmla="*/ 68262 h 3012550"/>
                <a:gd name="connsiteX276" fmla="*/ 351102 w 12192000"/>
                <a:gd name="connsiteY276" fmla="*/ 52387 h 3012550"/>
                <a:gd name="connsiteX277" fmla="*/ 392377 w 12192000"/>
                <a:gd name="connsiteY277" fmla="*/ 36512 h 3012550"/>
                <a:gd name="connsiteX278" fmla="*/ 438414 w 12192000"/>
                <a:gd name="connsiteY278" fmla="*/ 20637 h 3012550"/>
                <a:gd name="connsiteX279" fmla="*/ 490802 w 12192000"/>
                <a:gd name="connsiteY279" fmla="*/ 9525 h 3012550"/>
                <a:gd name="connsiteX280" fmla="*/ 551127 w 12192000"/>
                <a:gd name="connsiteY280" fmla="*/ 3175 h 3012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Lst>
              <a:rect l="l" t="t" r="r" b="b"/>
              <a:pathLst>
                <a:path w="12192000" h="3012550">
                  <a:moveTo>
                    <a:pt x="619389" y="0"/>
                  </a:moveTo>
                  <a:lnTo>
                    <a:pt x="687652" y="3175"/>
                  </a:lnTo>
                  <a:lnTo>
                    <a:pt x="747977" y="9525"/>
                  </a:lnTo>
                  <a:lnTo>
                    <a:pt x="800364" y="20637"/>
                  </a:lnTo>
                  <a:lnTo>
                    <a:pt x="846402" y="36512"/>
                  </a:lnTo>
                  <a:lnTo>
                    <a:pt x="887677" y="52387"/>
                  </a:lnTo>
                  <a:lnTo>
                    <a:pt x="924189" y="68262"/>
                  </a:lnTo>
                  <a:lnTo>
                    <a:pt x="962289" y="87312"/>
                  </a:lnTo>
                  <a:lnTo>
                    <a:pt x="1000389" y="106362"/>
                  </a:lnTo>
                  <a:lnTo>
                    <a:pt x="1036902" y="125412"/>
                  </a:lnTo>
                  <a:lnTo>
                    <a:pt x="1078177" y="141287"/>
                  </a:lnTo>
                  <a:lnTo>
                    <a:pt x="1124214" y="155575"/>
                  </a:lnTo>
                  <a:lnTo>
                    <a:pt x="1176602" y="166687"/>
                  </a:lnTo>
                  <a:lnTo>
                    <a:pt x="1236927" y="174625"/>
                  </a:lnTo>
                  <a:lnTo>
                    <a:pt x="1305189" y="176212"/>
                  </a:lnTo>
                  <a:lnTo>
                    <a:pt x="1373452" y="174625"/>
                  </a:lnTo>
                  <a:lnTo>
                    <a:pt x="1433777" y="166687"/>
                  </a:lnTo>
                  <a:lnTo>
                    <a:pt x="1486164" y="155575"/>
                  </a:lnTo>
                  <a:lnTo>
                    <a:pt x="1532202" y="141287"/>
                  </a:lnTo>
                  <a:lnTo>
                    <a:pt x="1573477" y="125412"/>
                  </a:lnTo>
                  <a:lnTo>
                    <a:pt x="1609989" y="106362"/>
                  </a:lnTo>
                  <a:lnTo>
                    <a:pt x="1648089" y="87312"/>
                  </a:lnTo>
                  <a:lnTo>
                    <a:pt x="1686189" y="68262"/>
                  </a:lnTo>
                  <a:lnTo>
                    <a:pt x="1722702" y="52387"/>
                  </a:lnTo>
                  <a:lnTo>
                    <a:pt x="1763977" y="36512"/>
                  </a:lnTo>
                  <a:lnTo>
                    <a:pt x="1810014" y="20637"/>
                  </a:lnTo>
                  <a:lnTo>
                    <a:pt x="1862402" y="9525"/>
                  </a:lnTo>
                  <a:lnTo>
                    <a:pt x="1922727" y="3175"/>
                  </a:lnTo>
                  <a:lnTo>
                    <a:pt x="1990989" y="0"/>
                  </a:lnTo>
                  <a:lnTo>
                    <a:pt x="2059252" y="3175"/>
                  </a:lnTo>
                  <a:lnTo>
                    <a:pt x="2119577" y="9525"/>
                  </a:lnTo>
                  <a:lnTo>
                    <a:pt x="2171964" y="20637"/>
                  </a:lnTo>
                  <a:lnTo>
                    <a:pt x="2218002" y="36512"/>
                  </a:lnTo>
                  <a:lnTo>
                    <a:pt x="2259277" y="52387"/>
                  </a:lnTo>
                  <a:lnTo>
                    <a:pt x="2295789" y="68262"/>
                  </a:lnTo>
                  <a:lnTo>
                    <a:pt x="2333889" y="87312"/>
                  </a:lnTo>
                  <a:lnTo>
                    <a:pt x="2371989" y="106362"/>
                  </a:lnTo>
                  <a:lnTo>
                    <a:pt x="2408502" y="125412"/>
                  </a:lnTo>
                  <a:lnTo>
                    <a:pt x="2449777" y="141287"/>
                  </a:lnTo>
                  <a:lnTo>
                    <a:pt x="2495814" y="155575"/>
                  </a:lnTo>
                  <a:lnTo>
                    <a:pt x="2548202" y="166687"/>
                  </a:lnTo>
                  <a:lnTo>
                    <a:pt x="2608527" y="174625"/>
                  </a:lnTo>
                  <a:lnTo>
                    <a:pt x="2676789" y="176212"/>
                  </a:lnTo>
                  <a:lnTo>
                    <a:pt x="2745052" y="174625"/>
                  </a:lnTo>
                  <a:lnTo>
                    <a:pt x="2805377" y="166687"/>
                  </a:lnTo>
                  <a:lnTo>
                    <a:pt x="2857764" y="155575"/>
                  </a:lnTo>
                  <a:lnTo>
                    <a:pt x="2903802" y="141287"/>
                  </a:lnTo>
                  <a:lnTo>
                    <a:pt x="2945077" y="125412"/>
                  </a:lnTo>
                  <a:lnTo>
                    <a:pt x="2981589" y="106362"/>
                  </a:lnTo>
                  <a:lnTo>
                    <a:pt x="3019689" y="87312"/>
                  </a:lnTo>
                  <a:lnTo>
                    <a:pt x="3057789" y="68262"/>
                  </a:lnTo>
                  <a:lnTo>
                    <a:pt x="3094302" y="52387"/>
                  </a:lnTo>
                  <a:lnTo>
                    <a:pt x="3135577" y="36512"/>
                  </a:lnTo>
                  <a:lnTo>
                    <a:pt x="3181614" y="20637"/>
                  </a:lnTo>
                  <a:lnTo>
                    <a:pt x="3234002" y="9525"/>
                  </a:lnTo>
                  <a:lnTo>
                    <a:pt x="3294327" y="3175"/>
                  </a:lnTo>
                  <a:lnTo>
                    <a:pt x="3361002" y="0"/>
                  </a:lnTo>
                  <a:lnTo>
                    <a:pt x="3430852" y="3175"/>
                  </a:lnTo>
                  <a:lnTo>
                    <a:pt x="3491177" y="9525"/>
                  </a:lnTo>
                  <a:lnTo>
                    <a:pt x="3543564" y="20637"/>
                  </a:lnTo>
                  <a:lnTo>
                    <a:pt x="3589602" y="36512"/>
                  </a:lnTo>
                  <a:lnTo>
                    <a:pt x="3630877" y="52387"/>
                  </a:lnTo>
                  <a:lnTo>
                    <a:pt x="3667389" y="68262"/>
                  </a:lnTo>
                  <a:lnTo>
                    <a:pt x="3705489" y="87312"/>
                  </a:lnTo>
                  <a:lnTo>
                    <a:pt x="3743589" y="106362"/>
                  </a:lnTo>
                  <a:lnTo>
                    <a:pt x="3780102" y="125412"/>
                  </a:lnTo>
                  <a:lnTo>
                    <a:pt x="3821377" y="141287"/>
                  </a:lnTo>
                  <a:lnTo>
                    <a:pt x="3867414" y="155575"/>
                  </a:lnTo>
                  <a:lnTo>
                    <a:pt x="3919802" y="166687"/>
                  </a:lnTo>
                  <a:lnTo>
                    <a:pt x="3980127" y="174625"/>
                  </a:lnTo>
                  <a:lnTo>
                    <a:pt x="4048389" y="176212"/>
                  </a:lnTo>
                  <a:lnTo>
                    <a:pt x="4116652" y="174625"/>
                  </a:lnTo>
                  <a:lnTo>
                    <a:pt x="4176977" y="166687"/>
                  </a:lnTo>
                  <a:lnTo>
                    <a:pt x="4229364" y="155575"/>
                  </a:lnTo>
                  <a:lnTo>
                    <a:pt x="4275402" y="141287"/>
                  </a:lnTo>
                  <a:lnTo>
                    <a:pt x="4316677" y="125412"/>
                  </a:lnTo>
                  <a:lnTo>
                    <a:pt x="4353189" y="106362"/>
                  </a:lnTo>
                  <a:lnTo>
                    <a:pt x="4429389" y="68262"/>
                  </a:lnTo>
                  <a:lnTo>
                    <a:pt x="4465902" y="52387"/>
                  </a:lnTo>
                  <a:lnTo>
                    <a:pt x="4507177" y="36512"/>
                  </a:lnTo>
                  <a:lnTo>
                    <a:pt x="4553215" y="20637"/>
                  </a:lnTo>
                  <a:lnTo>
                    <a:pt x="4605602" y="9525"/>
                  </a:lnTo>
                  <a:lnTo>
                    <a:pt x="4665928" y="3175"/>
                  </a:lnTo>
                  <a:lnTo>
                    <a:pt x="4734189" y="0"/>
                  </a:lnTo>
                  <a:lnTo>
                    <a:pt x="4802453" y="3175"/>
                  </a:lnTo>
                  <a:lnTo>
                    <a:pt x="4862777" y="9525"/>
                  </a:lnTo>
                  <a:lnTo>
                    <a:pt x="4915165" y="20637"/>
                  </a:lnTo>
                  <a:lnTo>
                    <a:pt x="4961201" y="36512"/>
                  </a:lnTo>
                  <a:lnTo>
                    <a:pt x="5002477" y="52387"/>
                  </a:lnTo>
                  <a:lnTo>
                    <a:pt x="5038989" y="68262"/>
                  </a:lnTo>
                  <a:lnTo>
                    <a:pt x="5077090" y="87312"/>
                  </a:lnTo>
                  <a:lnTo>
                    <a:pt x="5115189" y="106362"/>
                  </a:lnTo>
                  <a:lnTo>
                    <a:pt x="5151701" y="125412"/>
                  </a:lnTo>
                  <a:lnTo>
                    <a:pt x="5192977" y="141287"/>
                  </a:lnTo>
                  <a:lnTo>
                    <a:pt x="5239014" y="155575"/>
                  </a:lnTo>
                  <a:lnTo>
                    <a:pt x="5291401" y="166687"/>
                  </a:lnTo>
                  <a:lnTo>
                    <a:pt x="5351727" y="174625"/>
                  </a:lnTo>
                  <a:lnTo>
                    <a:pt x="5410199" y="175985"/>
                  </a:lnTo>
                  <a:lnTo>
                    <a:pt x="5468671" y="174625"/>
                  </a:lnTo>
                  <a:lnTo>
                    <a:pt x="5528996" y="166687"/>
                  </a:lnTo>
                  <a:lnTo>
                    <a:pt x="5581383" y="155575"/>
                  </a:lnTo>
                  <a:lnTo>
                    <a:pt x="5627421" y="141287"/>
                  </a:lnTo>
                  <a:lnTo>
                    <a:pt x="5668696" y="125412"/>
                  </a:lnTo>
                  <a:lnTo>
                    <a:pt x="5705209" y="106362"/>
                  </a:lnTo>
                  <a:lnTo>
                    <a:pt x="5743308" y="87312"/>
                  </a:lnTo>
                  <a:lnTo>
                    <a:pt x="5781408" y="68262"/>
                  </a:lnTo>
                  <a:lnTo>
                    <a:pt x="5817921" y="52387"/>
                  </a:lnTo>
                  <a:lnTo>
                    <a:pt x="5859196" y="36512"/>
                  </a:lnTo>
                  <a:lnTo>
                    <a:pt x="5905234" y="20637"/>
                  </a:lnTo>
                  <a:lnTo>
                    <a:pt x="5957621" y="9525"/>
                  </a:lnTo>
                  <a:lnTo>
                    <a:pt x="6017947" y="3175"/>
                  </a:lnTo>
                  <a:lnTo>
                    <a:pt x="6086209" y="0"/>
                  </a:lnTo>
                  <a:lnTo>
                    <a:pt x="6095999" y="455"/>
                  </a:lnTo>
                  <a:lnTo>
                    <a:pt x="6105789" y="0"/>
                  </a:lnTo>
                  <a:lnTo>
                    <a:pt x="6174052" y="3175"/>
                  </a:lnTo>
                  <a:lnTo>
                    <a:pt x="6234377" y="9525"/>
                  </a:lnTo>
                  <a:lnTo>
                    <a:pt x="6286764" y="20637"/>
                  </a:lnTo>
                  <a:lnTo>
                    <a:pt x="6332802" y="36512"/>
                  </a:lnTo>
                  <a:lnTo>
                    <a:pt x="6374077" y="52387"/>
                  </a:lnTo>
                  <a:lnTo>
                    <a:pt x="6410589" y="68262"/>
                  </a:lnTo>
                  <a:lnTo>
                    <a:pt x="6448689" y="87312"/>
                  </a:lnTo>
                  <a:lnTo>
                    <a:pt x="6486789" y="106362"/>
                  </a:lnTo>
                  <a:lnTo>
                    <a:pt x="6523302" y="125412"/>
                  </a:lnTo>
                  <a:lnTo>
                    <a:pt x="6564577" y="141287"/>
                  </a:lnTo>
                  <a:lnTo>
                    <a:pt x="6610614" y="155575"/>
                  </a:lnTo>
                  <a:lnTo>
                    <a:pt x="6663002" y="166687"/>
                  </a:lnTo>
                  <a:lnTo>
                    <a:pt x="6723327" y="174625"/>
                  </a:lnTo>
                  <a:lnTo>
                    <a:pt x="6781799" y="175985"/>
                  </a:lnTo>
                  <a:lnTo>
                    <a:pt x="6840271" y="174625"/>
                  </a:lnTo>
                  <a:lnTo>
                    <a:pt x="6900596" y="166687"/>
                  </a:lnTo>
                  <a:lnTo>
                    <a:pt x="6952983" y="155575"/>
                  </a:lnTo>
                  <a:lnTo>
                    <a:pt x="6999021" y="141287"/>
                  </a:lnTo>
                  <a:lnTo>
                    <a:pt x="7040296" y="125412"/>
                  </a:lnTo>
                  <a:lnTo>
                    <a:pt x="7076808" y="106362"/>
                  </a:lnTo>
                  <a:lnTo>
                    <a:pt x="7114908" y="87312"/>
                  </a:lnTo>
                  <a:lnTo>
                    <a:pt x="7153008" y="68262"/>
                  </a:lnTo>
                  <a:lnTo>
                    <a:pt x="7189521" y="52387"/>
                  </a:lnTo>
                  <a:lnTo>
                    <a:pt x="7230796" y="36512"/>
                  </a:lnTo>
                  <a:lnTo>
                    <a:pt x="7276833" y="20637"/>
                  </a:lnTo>
                  <a:lnTo>
                    <a:pt x="7329221" y="9525"/>
                  </a:lnTo>
                  <a:lnTo>
                    <a:pt x="7389546" y="3175"/>
                  </a:lnTo>
                  <a:lnTo>
                    <a:pt x="7457808" y="0"/>
                  </a:lnTo>
                  <a:lnTo>
                    <a:pt x="7526071" y="3175"/>
                  </a:lnTo>
                  <a:lnTo>
                    <a:pt x="7586396" y="9525"/>
                  </a:lnTo>
                  <a:lnTo>
                    <a:pt x="7638783" y="20637"/>
                  </a:lnTo>
                  <a:lnTo>
                    <a:pt x="7684821" y="36512"/>
                  </a:lnTo>
                  <a:lnTo>
                    <a:pt x="7726096" y="52387"/>
                  </a:lnTo>
                  <a:lnTo>
                    <a:pt x="7762608" y="68262"/>
                  </a:lnTo>
                  <a:lnTo>
                    <a:pt x="7800708" y="87312"/>
                  </a:lnTo>
                  <a:lnTo>
                    <a:pt x="7838808" y="106362"/>
                  </a:lnTo>
                  <a:lnTo>
                    <a:pt x="7875321" y="125412"/>
                  </a:lnTo>
                  <a:lnTo>
                    <a:pt x="7916596" y="141287"/>
                  </a:lnTo>
                  <a:lnTo>
                    <a:pt x="7962633" y="155575"/>
                  </a:lnTo>
                  <a:lnTo>
                    <a:pt x="8015021" y="166687"/>
                  </a:lnTo>
                  <a:lnTo>
                    <a:pt x="8075346" y="174625"/>
                  </a:lnTo>
                  <a:lnTo>
                    <a:pt x="8143608" y="176212"/>
                  </a:lnTo>
                  <a:lnTo>
                    <a:pt x="8211871" y="174625"/>
                  </a:lnTo>
                  <a:lnTo>
                    <a:pt x="8272196" y="166687"/>
                  </a:lnTo>
                  <a:lnTo>
                    <a:pt x="8324583" y="155575"/>
                  </a:lnTo>
                  <a:lnTo>
                    <a:pt x="8370621" y="141287"/>
                  </a:lnTo>
                  <a:lnTo>
                    <a:pt x="8411896" y="125412"/>
                  </a:lnTo>
                  <a:lnTo>
                    <a:pt x="8448408" y="106362"/>
                  </a:lnTo>
                  <a:lnTo>
                    <a:pt x="8486508" y="87312"/>
                  </a:lnTo>
                  <a:lnTo>
                    <a:pt x="8524608" y="68262"/>
                  </a:lnTo>
                  <a:lnTo>
                    <a:pt x="8561120" y="52387"/>
                  </a:lnTo>
                  <a:lnTo>
                    <a:pt x="8602396" y="36512"/>
                  </a:lnTo>
                  <a:lnTo>
                    <a:pt x="8648432" y="20637"/>
                  </a:lnTo>
                  <a:lnTo>
                    <a:pt x="8700820" y="9525"/>
                  </a:lnTo>
                  <a:lnTo>
                    <a:pt x="8761146" y="3175"/>
                  </a:lnTo>
                  <a:lnTo>
                    <a:pt x="8827820" y="0"/>
                  </a:lnTo>
                  <a:lnTo>
                    <a:pt x="8897670" y="3175"/>
                  </a:lnTo>
                  <a:lnTo>
                    <a:pt x="8957996" y="9525"/>
                  </a:lnTo>
                  <a:lnTo>
                    <a:pt x="9010382" y="20637"/>
                  </a:lnTo>
                  <a:lnTo>
                    <a:pt x="9056420" y="36512"/>
                  </a:lnTo>
                  <a:lnTo>
                    <a:pt x="9097696" y="52387"/>
                  </a:lnTo>
                  <a:lnTo>
                    <a:pt x="9134208" y="68262"/>
                  </a:lnTo>
                  <a:lnTo>
                    <a:pt x="9172308" y="87312"/>
                  </a:lnTo>
                  <a:lnTo>
                    <a:pt x="9210408" y="106362"/>
                  </a:lnTo>
                  <a:lnTo>
                    <a:pt x="9246920" y="125412"/>
                  </a:lnTo>
                  <a:lnTo>
                    <a:pt x="9288196" y="141287"/>
                  </a:lnTo>
                  <a:lnTo>
                    <a:pt x="9334232" y="155575"/>
                  </a:lnTo>
                  <a:lnTo>
                    <a:pt x="9386620" y="166687"/>
                  </a:lnTo>
                  <a:lnTo>
                    <a:pt x="9446946" y="174625"/>
                  </a:lnTo>
                  <a:lnTo>
                    <a:pt x="9515208" y="176212"/>
                  </a:lnTo>
                  <a:lnTo>
                    <a:pt x="9583470" y="174625"/>
                  </a:lnTo>
                  <a:lnTo>
                    <a:pt x="9643796" y="166687"/>
                  </a:lnTo>
                  <a:lnTo>
                    <a:pt x="9696182" y="155575"/>
                  </a:lnTo>
                  <a:lnTo>
                    <a:pt x="9742220" y="141287"/>
                  </a:lnTo>
                  <a:lnTo>
                    <a:pt x="9783496" y="125412"/>
                  </a:lnTo>
                  <a:lnTo>
                    <a:pt x="9820008" y="106362"/>
                  </a:lnTo>
                  <a:lnTo>
                    <a:pt x="9896208" y="68262"/>
                  </a:lnTo>
                  <a:lnTo>
                    <a:pt x="9932720" y="52387"/>
                  </a:lnTo>
                  <a:lnTo>
                    <a:pt x="9973996" y="36512"/>
                  </a:lnTo>
                  <a:lnTo>
                    <a:pt x="10020032" y="20637"/>
                  </a:lnTo>
                  <a:lnTo>
                    <a:pt x="10072420" y="9525"/>
                  </a:lnTo>
                  <a:lnTo>
                    <a:pt x="10132746" y="3175"/>
                  </a:lnTo>
                  <a:lnTo>
                    <a:pt x="10201008" y="0"/>
                  </a:lnTo>
                  <a:lnTo>
                    <a:pt x="10269270" y="3175"/>
                  </a:lnTo>
                  <a:lnTo>
                    <a:pt x="10329596" y="9525"/>
                  </a:lnTo>
                  <a:lnTo>
                    <a:pt x="10381982" y="20637"/>
                  </a:lnTo>
                  <a:lnTo>
                    <a:pt x="10428020" y="36512"/>
                  </a:lnTo>
                  <a:lnTo>
                    <a:pt x="10469296" y="52387"/>
                  </a:lnTo>
                  <a:lnTo>
                    <a:pt x="10505808" y="68262"/>
                  </a:lnTo>
                  <a:lnTo>
                    <a:pt x="10543908" y="87312"/>
                  </a:lnTo>
                  <a:lnTo>
                    <a:pt x="10582008" y="106362"/>
                  </a:lnTo>
                  <a:lnTo>
                    <a:pt x="10618520" y="125412"/>
                  </a:lnTo>
                  <a:lnTo>
                    <a:pt x="10659796" y="141287"/>
                  </a:lnTo>
                  <a:lnTo>
                    <a:pt x="10705832" y="155575"/>
                  </a:lnTo>
                  <a:lnTo>
                    <a:pt x="10758220" y="166687"/>
                  </a:lnTo>
                  <a:lnTo>
                    <a:pt x="10818546" y="174625"/>
                  </a:lnTo>
                  <a:lnTo>
                    <a:pt x="10886808" y="176212"/>
                  </a:lnTo>
                  <a:lnTo>
                    <a:pt x="10955070" y="174625"/>
                  </a:lnTo>
                  <a:lnTo>
                    <a:pt x="11015396" y="166687"/>
                  </a:lnTo>
                  <a:lnTo>
                    <a:pt x="11067782" y="155575"/>
                  </a:lnTo>
                  <a:lnTo>
                    <a:pt x="11113820" y="141287"/>
                  </a:lnTo>
                  <a:lnTo>
                    <a:pt x="11155096" y="125412"/>
                  </a:lnTo>
                  <a:lnTo>
                    <a:pt x="11191608" y="106362"/>
                  </a:lnTo>
                  <a:lnTo>
                    <a:pt x="11229708" y="87312"/>
                  </a:lnTo>
                  <a:lnTo>
                    <a:pt x="11267808" y="68262"/>
                  </a:lnTo>
                  <a:lnTo>
                    <a:pt x="11304320" y="52387"/>
                  </a:lnTo>
                  <a:lnTo>
                    <a:pt x="11345596" y="36512"/>
                  </a:lnTo>
                  <a:lnTo>
                    <a:pt x="11391632" y="20637"/>
                  </a:lnTo>
                  <a:lnTo>
                    <a:pt x="11444020" y="9525"/>
                  </a:lnTo>
                  <a:lnTo>
                    <a:pt x="11504346" y="3175"/>
                  </a:lnTo>
                  <a:lnTo>
                    <a:pt x="11572608" y="0"/>
                  </a:lnTo>
                  <a:lnTo>
                    <a:pt x="11640870" y="3175"/>
                  </a:lnTo>
                  <a:lnTo>
                    <a:pt x="11701196" y="9525"/>
                  </a:lnTo>
                  <a:lnTo>
                    <a:pt x="11753582" y="20637"/>
                  </a:lnTo>
                  <a:lnTo>
                    <a:pt x="11799620" y="36512"/>
                  </a:lnTo>
                  <a:lnTo>
                    <a:pt x="11840896" y="52387"/>
                  </a:lnTo>
                  <a:lnTo>
                    <a:pt x="11877408" y="68262"/>
                  </a:lnTo>
                  <a:lnTo>
                    <a:pt x="11915508" y="87312"/>
                  </a:lnTo>
                  <a:lnTo>
                    <a:pt x="11953608" y="106362"/>
                  </a:lnTo>
                  <a:lnTo>
                    <a:pt x="11990120" y="125412"/>
                  </a:lnTo>
                  <a:lnTo>
                    <a:pt x="12031396" y="141287"/>
                  </a:lnTo>
                  <a:lnTo>
                    <a:pt x="12077432" y="155575"/>
                  </a:lnTo>
                  <a:lnTo>
                    <a:pt x="12129820" y="166688"/>
                  </a:lnTo>
                  <a:lnTo>
                    <a:pt x="12190146" y="174625"/>
                  </a:lnTo>
                  <a:lnTo>
                    <a:pt x="12192000" y="174668"/>
                  </a:lnTo>
                  <a:lnTo>
                    <a:pt x="12192000" y="319046"/>
                  </a:lnTo>
                  <a:lnTo>
                    <a:pt x="12192000" y="319047"/>
                  </a:lnTo>
                  <a:lnTo>
                    <a:pt x="12192000" y="463425"/>
                  </a:lnTo>
                  <a:lnTo>
                    <a:pt x="12192000" y="885826"/>
                  </a:lnTo>
                  <a:lnTo>
                    <a:pt x="12192000" y="1030204"/>
                  </a:lnTo>
                  <a:lnTo>
                    <a:pt x="12192000" y="1030205"/>
                  </a:lnTo>
                  <a:lnTo>
                    <a:pt x="12192000" y="1174583"/>
                  </a:lnTo>
                  <a:lnTo>
                    <a:pt x="12192000" y="1698100"/>
                  </a:lnTo>
                  <a:lnTo>
                    <a:pt x="12192000" y="1787292"/>
                  </a:lnTo>
                  <a:lnTo>
                    <a:pt x="12192000" y="1931670"/>
                  </a:lnTo>
                  <a:lnTo>
                    <a:pt x="12192000" y="1931671"/>
                  </a:lnTo>
                  <a:lnTo>
                    <a:pt x="12192000" y="2076049"/>
                  </a:lnTo>
                  <a:lnTo>
                    <a:pt x="12192000" y="3012550"/>
                  </a:lnTo>
                  <a:lnTo>
                    <a:pt x="12191997" y="3012550"/>
                  </a:lnTo>
                  <a:lnTo>
                    <a:pt x="1" y="3012550"/>
                  </a:lnTo>
                  <a:lnTo>
                    <a:pt x="0" y="3012550"/>
                  </a:lnTo>
                  <a:lnTo>
                    <a:pt x="0" y="2076049"/>
                  </a:lnTo>
                  <a:lnTo>
                    <a:pt x="0" y="1931671"/>
                  </a:lnTo>
                  <a:lnTo>
                    <a:pt x="0" y="1931670"/>
                  </a:lnTo>
                  <a:lnTo>
                    <a:pt x="0" y="1787292"/>
                  </a:lnTo>
                  <a:lnTo>
                    <a:pt x="0" y="1698100"/>
                  </a:lnTo>
                  <a:lnTo>
                    <a:pt x="0" y="1174583"/>
                  </a:lnTo>
                  <a:lnTo>
                    <a:pt x="0" y="1030205"/>
                  </a:lnTo>
                  <a:lnTo>
                    <a:pt x="0" y="1030204"/>
                  </a:lnTo>
                  <a:lnTo>
                    <a:pt x="0" y="885826"/>
                  </a:lnTo>
                  <a:lnTo>
                    <a:pt x="0" y="463425"/>
                  </a:lnTo>
                  <a:lnTo>
                    <a:pt x="0" y="319047"/>
                  </a:lnTo>
                  <a:lnTo>
                    <a:pt x="0" y="319046"/>
                  </a:lnTo>
                  <a:lnTo>
                    <a:pt x="0" y="174668"/>
                  </a:lnTo>
                  <a:lnTo>
                    <a:pt x="1852" y="174625"/>
                  </a:lnTo>
                  <a:lnTo>
                    <a:pt x="62177" y="166687"/>
                  </a:lnTo>
                  <a:lnTo>
                    <a:pt x="114564" y="155575"/>
                  </a:lnTo>
                  <a:lnTo>
                    <a:pt x="160602" y="141287"/>
                  </a:lnTo>
                  <a:lnTo>
                    <a:pt x="201877" y="125412"/>
                  </a:lnTo>
                  <a:lnTo>
                    <a:pt x="238389" y="106362"/>
                  </a:lnTo>
                  <a:lnTo>
                    <a:pt x="276489" y="87312"/>
                  </a:lnTo>
                  <a:lnTo>
                    <a:pt x="314589" y="68262"/>
                  </a:lnTo>
                  <a:lnTo>
                    <a:pt x="351102" y="52387"/>
                  </a:lnTo>
                  <a:lnTo>
                    <a:pt x="392377" y="36512"/>
                  </a:lnTo>
                  <a:lnTo>
                    <a:pt x="438414" y="20637"/>
                  </a:lnTo>
                  <a:lnTo>
                    <a:pt x="490802" y="9525"/>
                  </a:lnTo>
                  <a:lnTo>
                    <a:pt x="551127" y="3175"/>
                  </a:lnTo>
                  <a:close/>
                </a:path>
              </a:pathLst>
            </a:custGeom>
            <a:solidFill>
              <a:schemeClr val="accent1">
                <a:lumMod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B9FF6DB0-F728-9809-49FE-3AE1AA1B316F}"/>
              </a:ext>
            </a:extLst>
          </p:cNvPr>
          <p:cNvSpPr>
            <a:spLocks noGrp="1"/>
          </p:cNvSpPr>
          <p:nvPr>
            <p:ph type="ctrTitle"/>
          </p:nvPr>
        </p:nvSpPr>
        <p:spPr>
          <a:xfrm>
            <a:off x="1580257" y="4334175"/>
            <a:ext cx="9031484" cy="1159200"/>
          </a:xfrm>
        </p:spPr>
        <p:txBody>
          <a:bodyPr anchor="b">
            <a:normAutofit/>
          </a:bodyPr>
          <a:lstStyle/>
          <a:p>
            <a:r>
              <a:rPr lang="en-US" sz="4400" dirty="0">
                <a:solidFill>
                  <a:schemeClr val="bg1"/>
                </a:solidFill>
              </a:rPr>
              <a:t>Rescue Swimmer Training and Safety</a:t>
            </a:r>
          </a:p>
        </p:txBody>
      </p:sp>
      <p:sp>
        <p:nvSpPr>
          <p:cNvPr id="3" name="Subtitle 2">
            <a:extLst>
              <a:ext uri="{FF2B5EF4-FFF2-40B4-BE49-F238E27FC236}">
                <a16:creationId xmlns:a16="http://schemas.microsoft.com/office/drawing/2014/main" id="{54D4DBE6-5DC8-BF61-C4B7-66D078708473}"/>
              </a:ext>
            </a:extLst>
          </p:cNvPr>
          <p:cNvSpPr>
            <a:spLocks noGrp="1"/>
          </p:cNvSpPr>
          <p:nvPr>
            <p:ph type="subTitle" idx="1"/>
          </p:nvPr>
        </p:nvSpPr>
        <p:spPr>
          <a:xfrm>
            <a:off x="2073314" y="5493376"/>
            <a:ext cx="8045373" cy="742279"/>
          </a:xfrm>
        </p:spPr>
        <p:txBody>
          <a:bodyPr anchor="ctr">
            <a:normAutofit/>
          </a:bodyPr>
          <a:lstStyle/>
          <a:p>
            <a:r>
              <a:rPr lang="en-US" sz="2000" dirty="0">
                <a:solidFill>
                  <a:schemeClr val="bg1">
                    <a:alpha val="60000"/>
                  </a:schemeClr>
                </a:solidFill>
              </a:rPr>
              <a:t>Module 2</a:t>
            </a:r>
          </a:p>
        </p:txBody>
      </p:sp>
      <p:pic>
        <p:nvPicPr>
          <p:cNvPr id="5" name="Picture 4" descr="Schematic&#10;&#10;Description automatically generated">
            <a:extLst>
              <a:ext uri="{FF2B5EF4-FFF2-40B4-BE49-F238E27FC236}">
                <a16:creationId xmlns:a16="http://schemas.microsoft.com/office/drawing/2014/main" id="{23DB718C-3965-09BC-660D-77AAAEE157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407" y="1049413"/>
            <a:ext cx="10903186" cy="2207895"/>
          </a:xfrm>
          <a:prstGeom prst="rect">
            <a:avLst/>
          </a:prstGeom>
        </p:spPr>
      </p:pic>
      <p:pic>
        <p:nvPicPr>
          <p:cNvPr id="7" name="Picture 6">
            <a:extLst>
              <a:ext uri="{FF2B5EF4-FFF2-40B4-BE49-F238E27FC236}">
                <a16:creationId xmlns:a16="http://schemas.microsoft.com/office/drawing/2014/main" id="{C7930587-4CBA-1A0B-FC17-29A9CD10E822}"/>
              </a:ext>
            </a:extLst>
          </p:cNvPr>
          <p:cNvPicPr>
            <a:picLocks noChangeAspect="1"/>
          </p:cNvPicPr>
          <p:nvPr/>
        </p:nvPicPr>
        <p:blipFill rotWithShape="1">
          <a:blip r:embed="rId3"/>
          <a:srcRect t="2279" b="26633"/>
          <a:stretch/>
        </p:blipFill>
        <p:spPr>
          <a:xfrm>
            <a:off x="10484427" y="258954"/>
            <a:ext cx="1426461" cy="1236572"/>
          </a:xfrm>
          <a:prstGeom prst="rect">
            <a:avLst/>
          </a:prstGeom>
        </p:spPr>
      </p:pic>
    </p:spTree>
    <p:extLst>
      <p:ext uri="{BB962C8B-B14F-4D97-AF65-F5344CB8AC3E}">
        <p14:creationId xmlns:p14="http://schemas.microsoft.com/office/powerpoint/2010/main" val="3787528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AEED98-4E99-B27B-FD73-4C1E2BAE1B04}"/>
              </a:ext>
            </a:extLst>
          </p:cNvPr>
          <p:cNvSpPr>
            <a:spLocks noGrp="1"/>
          </p:cNvSpPr>
          <p:nvPr>
            <p:ph type="title"/>
          </p:nvPr>
        </p:nvSpPr>
        <p:spPr>
          <a:xfrm>
            <a:off x="445380" y="1153572"/>
            <a:ext cx="3402087" cy="4461163"/>
          </a:xfrm>
        </p:spPr>
        <p:txBody>
          <a:bodyPr>
            <a:normAutofit/>
          </a:bodyPr>
          <a:lstStyle/>
          <a:p>
            <a:r>
              <a:rPr lang="en-US" dirty="0">
                <a:solidFill>
                  <a:srgbClr val="FFFFFF"/>
                </a:solidFill>
              </a:rPr>
              <a:t>Water Temperature Impact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5" name="Picture 4">
            <a:extLst>
              <a:ext uri="{FF2B5EF4-FFF2-40B4-BE49-F238E27FC236}">
                <a16:creationId xmlns:a16="http://schemas.microsoft.com/office/drawing/2014/main" id="{C65C1713-400D-C99E-F91E-31E2DCEB83A6}"/>
              </a:ext>
            </a:extLst>
          </p:cNvPr>
          <p:cNvPicPr>
            <a:picLocks noChangeAspect="1"/>
          </p:cNvPicPr>
          <p:nvPr/>
        </p:nvPicPr>
        <p:blipFill rotWithShape="1">
          <a:blip r:embed="rId3"/>
          <a:srcRect t="2279" b="26633"/>
          <a:stretch/>
        </p:blipFill>
        <p:spPr>
          <a:xfrm>
            <a:off x="7466405" y="5459735"/>
            <a:ext cx="1426461" cy="1236572"/>
          </a:xfrm>
          <a:prstGeom prst="rect">
            <a:avLst/>
          </a:prstGeom>
        </p:spPr>
      </p:pic>
      <p:pic>
        <p:nvPicPr>
          <p:cNvPr id="7" name="Picture 6">
            <a:extLst>
              <a:ext uri="{FF2B5EF4-FFF2-40B4-BE49-F238E27FC236}">
                <a16:creationId xmlns:a16="http://schemas.microsoft.com/office/drawing/2014/main" id="{518651F0-8BC5-C7D0-C838-94F62B483332}"/>
              </a:ext>
            </a:extLst>
          </p:cNvPr>
          <p:cNvPicPr>
            <a:picLocks noChangeAspect="1"/>
          </p:cNvPicPr>
          <p:nvPr/>
        </p:nvPicPr>
        <p:blipFill>
          <a:blip r:embed="rId4"/>
          <a:stretch>
            <a:fillRect/>
          </a:stretch>
        </p:blipFill>
        <p:spPr>
          <a:xfrm>
            <a:off x="4435633" y="429463"/>
            <a:ext cx="7062873" cy="5648558"/>
          </a:xfrm>
          <a:prstGeom prst="rect">
            <a:avLst/>
          </a:prstGeom>
        </p:spPr>
      </p:pic>
    </p:spTree>
    <p:extLst>
      <p:ext uri="{BB962C8B-B14F-4D97-AF65-F5344CB8AC3E}">
        <p14:creationId xmlns:p14="http://schemas.microsoft.com/office/powerpoint/2010/main" val="2560339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AEED98-4E99-B27B-FD73-4C1E2BAE1B04}"/>
              </a:ext>
            </a:extLst>
          </p:cNvPr>
          <p:cNvSpPr>
            <a:spLocks noGrp="1"/>
          </p:cNvSpPr>
          <p:nvPr>
            <p:ph type="title"/>
          </p:nvPr>
        </p:nvSpPr>
        <p:spPr>
          <a:xfrm>
            <a:off x="279083" y="1245586"/>
            <a:ext cx="3680200" cy="4461163"/>
          </a:xfrm>
        </p:spPr>
        <p:txBody>
          <a:bodyPr>
            <a:normAutofit/>
          </a:bodyPr>
          <a:lstStyle/>
          <a:p>
            <a:r>
              <a:rPr lang="en-US" dirty="0">
                <a:solidFill>
                  <a:srgbClr val="FFFFFF"/>
                </a:solidFill>
              </a:rPr>
              <a:t>The Navigator Plays a Critical Role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7B91888-03E0-C8C0-C6B3-55C44DD7AABA}"/>
              </a:ext>
            </a:extLst>
          </p:cNvPr>
          <p:cNvSpPr>
            <a:spLocks noGrp="1"/>
          </p:cNvSpPr>
          <p:nvPr>
            <p:ph idx="1"/>
          </p:nvPr>
        </p:nvSpPr>
        <p:spPr>
          <a:xfrm>
            <a:off x="4167272" y="743323"/>
            <a:ext cx="6644502" cy="5231907"/>
          </a:xfrm>
        </p:spPr>
        <p:txBody>
          <a:bodyPr anchor="ctr">
            <a:normAutofit fontScale="92500"/>
          </a:bodyPr>
          <a:lstStyle/>
          <a:p>
            <a:pPr marL="0" indent="0">
              <a:buNone/>
            </a:pPr>
            <a:r>
              <a:rPr lang="en-US" sz="2400" b="1" dirty="0"/>
              <a:t>HIT COB Button!!!</a:t>
            </a:r>
          </a:p>
          <a:p>
            <a:pPr marL="0" indent="0">
              <a:buNone/>
            </a:pPr>
            <a:r>
              <a:rPr lang="en-US" sz="2400" dirty="0"/>
              <a:t>It can take up to a 30 minutes to control a vessel to make the recovery turn .</a:t>
            </a:r>
          </a:p>
          <a:p>
            <a:pPr marL="0" indent="0">
              <a:buNone/>
            </a:pPr>
            <a:r>
              <a:rPr lang="en-US" sz="2400" b="1" dirty="0"/>
              <a:t>The Navigator will</a:t>
            </a:r>
            <a:r>
              <a:rPr lang="en-US" sz="2400" dirty="0"/>
              <a:t>:</a:t>
            </a:r>
          </a:p>
          <a:p>
            <a:pPr marL="0" indent="0">
              <a:buNone/>
            </a:pPr>
            <a:r>
              <a:rPr lang="en-US" sz="2400" dirty="0"/>
              <a:t>	Determine the course.</a:t>
            </a:r>
          </a:p>
          <a:p>
            <a:pPr marL="0" indent="0">
              <a:buNone/>
            </a:pPr>
            <a:r>
              <a:rPr lang="en-US" sz="2400" dirty="0"/>
              <a:t>	Search pattern. </a:t>
            </a:r>
          </a:p>
          <a:p>
            <a:pPr marL="0" indent="0">
              <a:buNone/>
            </a:pPr>
            <a:r>
              <a:rPr lang="en-US" sz="2400" dirty="0"/>
              <a:t>	and Communicate on availible Radio and Sat 	Com.</a:t>
            </a:r>
          </a:p>
          <a:p>
            <a:pPr marL="0" indent="0">
              <a:buNone/>
            </a:pPr>
            <a:r>
              <a:rPr lang="en-US" sz="2400" dirty="0"/>
              <a:t>	Record the COB </a:t>
            </a:r>
            <a:r>
              <a:rPr lang="en-US" sz="2400" dirty="0" err="1"/>
              <a:t>lat</a:t>
            </a:r>
            <a:r>
              <a:rPr lang="en-US" sz="2400" dirty="0"/>
              <a:t>/long position (on a piece of 	white tape) and mark it as COB position. </a:t>
            </a:r>
          </a:p>
          <a:p>
            <a:pPr marL="0" indent="0">
              <a:buNone/>
            </a:pPr>
            <a:r>
              <a:rPr lang="en-US" sz="2400" dirty="0"/>
              <a:t>Upon hearing</a:t>
            </a:r>
            <a:r>
              <a:rPr lang="en-US" sz="2400" b="1" dirty="0"/>
              <a:t> any </a:t>
            </a:r>
            <a:r>
              <a:rPr lang="en-US" sz="2400" dirty="0"/>
              <a:t>PAN-PAN or May-Day, the Navigator will need to capture the important information, mark boat’s position (for ‘Redress’), and ensure the team is briefed on the situation if a position to assist. </a:t>
            </a:r>
          </a:p>
          <a:p>
            <a:pPr marL="0" indent="0">
              <a:buNone/>
            </a:pPr>
            <a:endParaRPr lang="en-US" sz="2400" dirty="0"/>
          </a:p>
          <a:p>
            <a:pPr marL="0" indent="0">
              <a:buNone/>
            </a:pPr>
            <a:endParaRPr lang="en-US" sz="1300" dirty="0"/>
          </a:p>
        </p:txBody>
      </p:sp>
      <p:pic>
        <p:nvPicPr>
          <p:cNvPr id="5" name="Picture 4">
            <a:extLst>
              <a:ext uri="{FF2B5EF4-FFF2-40B4-BE49-F238E27FC236}">
                <a16:creationId xmlns:a16="http://schemas.microsoft.com/office/drawing/2014/main" id="{C65C1713-400D-C99E-F91E-31E2DCEB83A6}"/>
              </a:ext>
            </a:extLst>
          </p:cNvPr>
          <p:cNvPicPr>
            <a:picLocks noChangeAspect="1"/>
          </p:cNvPicPr>
          <p:nvPr/>
        </p:nvPicPr>
        <p:blipFill rotWithShape="1">
          <a:blip r:embed="rId2"/>
          <a:srcRect t="2279" b="26633"/>
          <a:stretch/>
        </p:blipFill>
        <p:spPr>
          <a:xfrm>
            <a:off x="10486456" y="3155756"/>
            <a:ext cx="1426461" cy="1236572"/>
          </a:xfrm>
          <a:prstGeom prst="rect">
            <a:avLst/>
          </a:prstGeom>
        </p:spPr>
      </p:pic>
    </p:spTree>
    <p:extLst>
      <p:ext uri="{BB962C8B-B14F-4D97-AF65-F5344CB8AC3E}">
        <p14:creationId xmlns:p14="http://schemas.microsoft.com/office/powerpoint/2010/main" val="1296614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6AEED98-4E99-B27B-FD73-4C1E2BAE1B04}"/>
              </a:ext>
            </a:extLst>
          </p:cNvPr>
          <p:cNvSpPr>
            <a:spLocks noGrp="1"/>
          </p:cNvSpPr>
          <p:nvPr>
            <p:ph type="title"/>
          </p:nvPr>
        </p:nvSpPr>
        <p:spPr>
          <a:xfrm>
            <a:off x="478555" y="1153571"/>
            <a:ext cx="3680200" cy="4461163"/>
          </a:xfrm>
        </p:spPr>
        <p:txBody>
          <a:bodyPr>
            <a:normAutofit/>
          </a:bodyPr>
          <a:lstStyle/>
          <a:p>
            <a:r>
              <a:rPr lang="en-US" dirty="0">
                <a:solidFill>
                  <a:srgbClr val="FFFFFF"/>
                </a:solidFill>
              </a:rPr>
              <a:t>COB - PAN PAN or a MAYDAY Radio Call?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77B91888-03E0-C8C0-C6B3-55C44DD7AABA}"/>
              </a:ext>
            </a:extLst>
          </p:cNvPr>
          <p:cNvSpPr>
            <a:spLocks noGrp="1"/>
          </p:cNvSpPr>
          <p:nvPr>
            <p:ph idx="1"/>
          </p:nvPr>
        </p:nvSpPr>
        <p:spPr>
          <a:xfrm>
            <a:off x="4447308" y="591344"/>
            <a:ext cx="6906491" cy="5585619"/>
          </a:xfrm>
        </p:spPr>
        <p:txBody>
          <a:bodyPr anchor="ctr">
            <a:normAutofit/>
          </a:bodyPr>
          <a:lstStyle/>
          <a:p>
            <a:pPr marL="0" indent="0">
              <a:buNone/>
            </a:pPr>
            <a:r>
              <a:rPr lang="en-US" sz="3200" dirty="0"/>
              <a:t>When the COB is visible hail </a:t>
            </a:r>
            <a:r>
              <a:rPr lang="en-US" sz="3200" b="1" dirty="0"/>
              <a:t>“PAN </a:t>
            </a:r>
            <a:r>
              <a:rPr lang="en-US" sz="3200" b="1" dirty="0" err="1"/>
              <a:t>PAN</a:t>
            </a:r>
            <a:r>
              <a:rPr lang="en-US" sz="3200" b="1" dirty="0"/>
              <a:t>” </a:t>
            </a:r>
            <a:r>
              <a:rPr lang="en-US" sz="3200" dirty="0"/>
              <a:t>and trigger COB and the DSC. It is critical to understand that the GPS of a boat is integrated into the DSC. </a:t>
            </a:r>
          </a:p>
          <a:p>
            <a:pPr marL="0" indent="0">
              <a:buNone/>
            </a:pPr>
            <a:endParaRPr lang="en-US" sz="3200" dirty="0"/>
          </a:p>
          <a:p>
            <a:pPr marL="0" indent="0">
              <a:buNone/>
            </a:pPr>
            <a:r>
              <a:rPr lang="en-US" sz="3200" dirty="0"/>
              <a:t>Use a </a:t>
            </a:r>
            <a:r>
              <a:rPr lang="en-US" sz="3200" b="1" dirty="0"/>
              <a:t>MAYDAY</a:t>
            </a:r>
            <a:r>
              <a:rPr lang="en-US" sz="3200" dirty="0"/>
              <a:t> call when the PIW the COB is not visible. </a:t>
            </a:r>
          </a:p>
          <a:p>
            <a:endParaRPr lang="en-US" sz="1300" dirty="0"/>
          </a:p>
        </p:txBody>
      </p:sp>
      <p:pic>
        <p:nvPicPr>
          <p:cNvPr id="5" name="Picture 4">
            <a:extLst>
              <a:ext uri="{FF2B5EF4-FFF2-40B4-BE49-F238E27FC236}">
                <a16:creationId xmlns:a16="http://schemas.microsoft.com/office/drawing/2014/main" id="{C65C1713-400D-C99E-F91E-31E2DCEB83A6}"/>
              </a:ext>
            </a:extLst>
          </p:cNvPr>
          <p:cNvPicPr>
            <a:picLocks noChangeAspect="1"/>
          </p:cNvPicPr>
          <p:nvPr/>
        </p:nvPicPr>
        <p:blipFill rotWithShape="1">
          <a:blip r:embed="rId3"/>
          <a:srcRect t="2279" b="26633"/>
          <a:stretch/>
        </p:blipFill>
        <p:spPr>
          <a:xfrm>
            <a:off x="8768409" y="5507615"/>
            <a:ext cx="1426461" cy="1236572"/>
          </a:xfrm>
          <a:prstGeom prst="rect">
            <a:avLst/>
          </a:prstGeom>
        </p:spPr>
      </p:pic>
    </p:spTree>
    <p:extLst>
      <p:ext uri="{BB962C8B-B14F-4D97-AF65-F5344CB8AC3E}">
        <p14:creationId xmlns:p14="http://schemas.microsoft.com/office/powerpoint/2010/main" val="1646707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B87C619C-EBAB-488E-96B9-153AA4C9B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130DA1C1-36FD-41D8-9826-EE797BF39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453312" cy="6858000"/>
          </a:xfrm>
          <a:custGeom>
            <a:avLst/>
            <a:gdLst>
              <a:gd name="connsiteX0" fmla="*/ 0 w 7433452"/>
              <a:gd name="connsiteY0" fmla="*/ 0 h 6858000"/>
              <a:gd name="connsiteX1" fmla="*/ 1592736 w 7433452"/>
              <a:gd name="connsiteY1" fmla="*/ 0 h 6858000"/>
              <a:gd name="connsiteX2" fmla="*/ 2171700 w 7433452"/>
              <a:gd name="connsiteY2" fmla="*/ 0 h 6858000"/>
              <a:gd name="connsiteX3" fmla="*/ 2762696 w 7433452"/>
              <a:gd name="connsiteY3" fmla="*/ 0 h 6858000"/>
              <a:gd name="connsiteX4" fmla="*/ 2829254 w 7433452"/>
              <a:gd name="connsiteY4" fmla="*/ 0 h 6858000"/>
              <a:gd name="connsiteX5" fmla="*/ 7415310 w 7433452"/>
              <a:gd name="connsiteY5" fmla="*/ 0 h 6858000"/>
              <a:gd name="connsiteX6" fmla="*/ 7405703 w 7433452"/>
              <a:gd name="connsiteY6" fmla="*/ 94814 h 6858000"/>
              <a:gd name="connsiteX7" fmla="*/ 7410754 w 7433452"/>
              <a:gd name="connsiteY7" fmla="*/ 421796 h 6858000"/>
              <a:gd name="connsiteX8" fmla="*/ 7414688 w 7433452"/>
              <a:gd name="connsiteY8" fmla="*/ 812192 h 6858000"/>
              <a:gd name="connsiteX9" fmla="*/ 7395017 w 7433452"/>
              <a:gd name="connsiteY9" fmla="*/ 1113642 h 6858000"/>
              <a:gd name="connsiteX10" fmla="*/ 7422810 w 7433452"/>
              <a:gd name="connsiteY10" fmla="*/ 1796708 h 6858000"/>
              <a:gd name="connsiteX11" fmla="*/ 7421161 w 7433452"/>
              <a:gd name="connsiteY11" fmla="*/ 2327333 h 6858000"/>
              <a:gd name="connsiteX12" fmla="*/ 7412023 w 7433452"/>
              <a:gd name="connsiteY12" fmla="*/ 2784280 h 6858000"/>
              <a:gd name="connsiteX13" fmla="*/ 7417480 w 7433452"/>
              <a:gd name="connsiteY13" fmla="*/ 2985458 h 6858000"/>
              <a:gd name="connsiteX14" fmla="*/ 7403774 w 7433452"/>
              <a:gd name="connsiteY14" fmla="*/ 3531096 h 6858000"/>
              <a:gd name="connsiteX15" fmla="*/ 7414307 w 7433452"/>
              <a:gd name="connsiteY15" fmla="*/ 4336830 h 6858000"/>
              <a:gd name="connsiteX16" fmla="*/ 7413419 w 7433452"/>
              <a:gd name="connsiteY16" fmla="*/ 5026893 h 6858000"/>
              <a:gd name="connsiteX17" fmla="*/ 7417734 w 7433452"/>
              <a:gd name="connsiteY17" fmla="*/ 5252632 h 6858000"/>
              <a:gd name="connsiteX18" fmla="*/ 7417734 w 7433452"/>
              <a:gd name="connsiteY18" fmla="*/ 5466282 h 6858000"/>
              <a:gd name="connsiteX19" fmla="*/ 7379659 w 7433452"/>
              <a:gd name="connsiteY19" fmla="*/ 6121225 h 6858000"/>
              <a:gd name="connsiteX20" fmla="*/ 7395115 w 7433452"/>
              <a:gd name="connsiteY20" fmla="*/ 6708907 h 6858000"/>
              <a:gd name="connsiteX21" fmla="*/ 7412408 w 7433452"/>
              <a:gd name="connsiteY21" fmla="*/ 6858000 h 6858000"/>
              <a:gd name="connsiteX22" fmla="*/ 2829254 w 7433452"/>
              <a:gd name="connsiteY22" fmla="*/ 6858000 h 6858000"/>
              <a:gd name="connsiteX23" fmla="*/ 2762696 w 7433452"/>
              <a:gd name="connsiteY23" fmla="*/ 6858000 h 6858000"/>
              <a:gd name="connsiteX24" fmla="*/ 2171700 w 7433452"/>
              <a:gd name="connsiteY24" fmla="*/ 6858000 h 6858000"/>
              <a:gd name="connsiteX25" fmla="*/ 1592736 w 7433452"/>
              <a:gd name="connsiteY25" fmla="*/ 6858000 h 6858000"/>
              <a:gd name="connsiteX26" fmla="*/ 0 w 7433452"/>
              <a:gd name="connsiteY2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433452" h="6858000">
                <a:moveTo>
                  <a:pt x="0" y="0"/>
                </a:moveTo>
                <a:lnTo>
                  <a:pt x="1592736" y="0"/>
                </a:lnTo>
                <a:lnTo>
                  <a:pt x="2171700" y="0"/>
                </a:lnTo>
                <a:lnTo>
                  <a:pt x="2762696" y="0"/>
                </a:lnTo>
                <a:lnTo>
                  <a:pt x="2829254" y="0"/>
                </a:lnTo>
                <a:lnTo>
                  <a:pt x="7415310" y="0"/>
                </a:lnTo>
                <a:lnTo>
                  <a:pt x="7405703" y="94814"/>
                </a:lnTo>
                <a:cubicBezTo>
                  <a:pt x="7398856" y="203629"/>
                  <a:pt x="7403520" y="312712"/>
                  <a:pt x="7410754" y="421796"/>
                </a:cubicBezTo>
                <a:cubicBezTo>
                  <a:pt x="7421580" y="551656"/>
                  <a:pt x="7422900" y="682144"/>
                  <a:pt x="7414688" y="812192"/>
                </a:cubicBezTo>
                <a:cubicBezTo>
                  <a:pt x="7406693" y="912591"/>
                  <a:pt x="7397682" y="1012988"/>
                  <a:pt x="7395017" y="1113642"/>
                </a:cubicBezTo>
                <a:cubicBezTo>
                  <a:pt x="7388670" y="1342689"/>
                  <a:pt x="7407708" y="1569316"/>
                  <a:pt x="7422810" y="1796708"/>
                </a:cubicBezTo>
                <a:cubicBezTo>
                  <a:pt x="7434487" y="1973710"/>
                  <a:pt x="7439944" y="2150457"/>
                  <a:pt x="7421161" y="2327333"/>
                </a:cubicBezTo>
                <a:cubicBezTo>
                  <a:pt x="7405170" y="2479266"/>
                  <a:pt x="7396793" y="2631453"/>
                  <a:pt x="7412023" y="2784280"/>
                </a:cubicBezTo>
                <a:cubicBezTo>
                  <a:pt x="7418749" y="2851085"/>
                  <a:pt x="7425984" y="2918653"/>
                  <a:pt x="7417480" y="2985458"/>
                </a:cubicBezTo>
                <a:cubicBezTo>
                  <a:pt x="7394508" y="3167039"/>
                  <a:pt x="7398063" y="3349132"/>
                  <a:pt x="7403774" y="3531096"/>
                </a:cubicBezTo>
                <a:cubicBezTo>
                  <a:pt x="7412277" y="3799715"/>
                  <a:pt x="7426364" y="4067954"/>
                  <a:pt x="7414307" y="4336830"/>
                </a:cubicBezTo>
                <a:cubicBezTo>
                  <a:pt x="7404027" y="4566639"/>
                  <a:pt x="7420653" y="4796831"/>
                  <a:pt x="7413419" y="5026893"/>
                </a:cubicBezTo>
                <a:cubicBezTo>
                  <a:pt x="7410982" y="5102162"/>
                  <a:pt x="7412429" y="5177504"/>
                  <a:pt x="7417734" y="5252632"/>
                </a:cubicBezTo>
                <a:cubicBezTo>
                  <a:pt x="7424271" y="5323700"/>
                  <a:pt x="7424271" y="5395213"/>
                  <a:pt x="7417734" y="5466282"/>
                </a:cubicBezTo>
                <a:cubicBezTo>
                  <a:pt x="7393239" y="5683875"/>
                  <a:pt x="7383214" y="5902486"/>
                  <a:pt x="7379659" y="6121225"/>
                </a:cubicBezTo>
                <a:cubicBezTo>
                  <a:pt x="7376423" y="6317442"/>
                  <a:pt x="7378041" y="6513586"/>
                  <a:pt x="7395115" y="6708907"/>
                </a:cubicBezTo>
                <a:lnTo>
                  <a:pt x="7412408" y="6858000"/>
                </a:lnTo>
                <a:lnTo>
                  <a:pt x="2829254" y="6858000"/>
                </a:lnTo>
                <a:lnTo>
                  <a:pt x="2762696" y="6858000"/>
                </a:lnTo>
                <a:lnTo>
                  <a:pt x="2171700" y="6858000"/>
                </a:lnTo>
                <a:lnTo>
                  <a:pt x="159273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6AEED98-4E99-B27B-FD73-4C1E2BAE1B04}"/>
              </a:ext>
            </a:extLst>
          </p:cNvPr>
          <p:cNvSpPr>
            <a:spLocks noGrp="1"/>
          </p:cNvSpPr>
          <p:nvPr>
            <p:ph type="title"/>
          </p:nvPr>
        </p:nvSpPr>
        <p:spPr>
          <a:xfrm>
            <a:off x="838200" y="484632"/>
            <a:ext cx="6081713" cy="3566160"/>
          </a:xfrm>
        </p:spPr>
        <p:txBody>
          <a:bodyPr vert="horz" lIns="91440" tIns="45720" rIns="91440" bIns="45720" rtlCol="0" anchor="b">
            <a:normAutofit/>
          </a:bodyPr>
          <a:lstStyle/>
          <a:p>
            <a:r>
              <a:rPr lang="en-US" sz="6600">
                <a:solidFill>
                  <a:srgbClr val="FFFFFF"/>
                </a:solidFill>
              </a:rPr>
              <a:t>Radio Call while Deploying a Rescue Swimmer</a:t>
            </a:r>
          </a:p>
        </p:txBody>
      </p:sp>
      <p:pic>
        <p:nvPicPr>
          <p:cNvPr id="5" name="Picture 4">
            <a:extLst>
              <a:ext uri="{FF2B5EF4-FFF2-40B4-BE49-F238E27FC236}">
                <a16:creationId xmlns:a16="http://schemas.microsoft.com/office/drawing/2014/main" id="{C65C1713-400D-C99E-F91E-31E2DCEB83A6}"/>
              </a:ext>
            </a:extLst>
          </p:cNvPr>
          <p:cNvPicPr>
            <a:picLocks noChangeAspect="1"/>
          </p:cNvPicPr>
          <p:nvPr/>
        </p:nvPicPr>
        <p:blipFill rotWithShape="1">
          <a:blip r:embed="rId3"/>
          <a:srcRect t="2279" b="26633"/>
          <a:stretch/>
        </p:blipFill>
        <p:spPr>
          <a:xfrm>
            <a:off x="8341689" y="283464"/>
            <a:ext cx="3063850" cy="2904040"/>
          </a:xfrm>
          <a:prstGeom prst="rect">
            <a:avLst/>
          </a:prstGeom>
        </p:spPr>
      </p:pic>
      <p:sp>
        <p:nvSpPr>
          <p:cNvPr id="23" name="sketch line">
            <a:extLst>
              <a:ext uri="{FF2B5EF4-FFF2-40B4-BE49-F238E27FC236}">
                <a16:creationId xmlns:a16="http://schemas.microsoft.com/office/drawing/2014/main" id="{35BC54F7-1315-4D6C-9420-A5BF0CDDB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5475" y="4252192"/>
            <a:ext cx="4056549" cy="18288"/>
          </a:xfrm>
          <a:custGeom>
            <a:avLst/>
            <a:gdLst>
              <a:gd name="connsiteX0" fmla="*/ 0 w 4056549"/>
              <a:gd name="connsiteY0" fmla="*/ 0 h 18288"/>
              <a:gd name="connsiteX1" fmla="*/ 676092 w 4056549"/>
              <a:gd name="connsiteY1" fmla="*/ 0 h 18288"/>
              <a:gd name="connsiteX2" fmla="*/ 1271052 w 4056549"/>
              <a:gd name="connsiteY2" fmla="*/ 0 h 18288"/>
              <a:gd name="connsiteX3" fmla="*/ 1947144 w 4056549"/>
              <a:gd name="connsiteY3" fmla="*/ 0 h 18288"/>
              <a:gd name="connsiteX4" fmla="*/ 2501539 w 4056549"/>
              <a:gd name="connsiteY4" fmla="*/ 0 h 18288"/>
              <a:gd name="connsiteX5" fmla="*/ 3137065 w 4056549"/>
              <a:gd name="connsiteY5" fmla="*/ 0 h 18288"/>
              <a:gd name="connsiteX6" fmla="*/ 4056549 w 4056549"/>
              <a:gd name="connsiteY6" fmla="*/ 0 h 18288"/>
              <a:gd name="connsiteX7" fmla="*/ 4056549 w 4056549"/>
              <a:gd name="connsiteY7" fmla="*/ 18288 h 18288"/>
              <a:gd name="connsiteX8" fmla="*/ 3380458 w 4056549"/>
              <a:gd name="connsiteY8" fmla="*/ 18288 h 18288"/>
              <a:gd name="connsiteX9" fmla="*/ 2663801 w 4056549"/>
              <a:gd name="connsiteY9" fmla="*/ 18288 h 18288"/>
              <a:gd name="connsiteX10" fmla="*/ 2068840 w 4056549"/>
              <a:gd name="connsiteY10" fmla="*/ 18288 h 18288"/>
              <a:gd name="connsiteX11" fmla="*/ 1311618 w 4056549"/>
              <a:gd name="connsiteY11" fmla="*/ 18288 h 18288"/>
              <a:gd name="connsiteX12" fmla="*/ 716657 w 4056549"/>
              <a:gd name="connsiteY12" fmla="*/ 18288 h 18288"/>
              <a:gd name="connsiteX13" fmla="*/ 0 w 4056549"/>
              <a:gd name="connsiteY13" fmla="*/ 18288 h 18288"/>
              <a:gd name="connsiteX14" fmla="*/ 0 w 4056549"/>
              <a:gd name="connsiteY1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56549" h="18288" fill="none" extrusionOk="0">
                <a:moveTo>
                  <a:pt x="0" y="0"/>
                </a:moveTo>
                <a:cubicBezTo>
                  <a:pt x="324395" y="-12272"/>
                  <a:pt x="437185" y="20747"/>
                  <a:pt x="676092" y="0"/>
                </a:cubicBezTo>
                <a:cubicBezTo>
                  <a:pt x="914999" y="-20747"/>
                  <a:pt x="980886" y="20074"/>
                  <a:pt x="1271052" y="0"/>
                </a:cubicBezTo>
                <a:cubicBezTo>
                  <a:pt x="1561218" y="-20074"/>
                  <a:pt x="1609815" y="19965"/>
                  <a:pt x="1947144" y="0"/>
                </a:cubicBezTo>
                <a:cubicBezTo>
                  <a:pt x="2284473" y="-19965"/>
                  <a:pt x="2317816" y="-23682"/>
                  <a:pt x="2501539" y="0"/>
                </a:cubicBezTo>
                <a:cubicBezTo>
                  <a:pt x="2685262" y="23682"/>
                  <a:pt x="2879461" y="12712"/>
                  <a:pt x="3137065" y="0"/>
                </a:cubicBezTo>
                <a:cubicBezTo>
                  <a:pt x="3394669" y="-12712"/>
                  <a:pt x="3618306" y="-41742"/>
                  <a:pt x="4056549" y="0"/>
                </a:cubicBezTo>
                <a:cubicBezTo>
                  <a:pt x="4056201" y="6465"/>
                  <a:pt x="4056979" y="10922"/>
                  <a:pt x="4056549" y="18288"/>
                </a:cubicBezTo>
                <a:cubicBezTo>
                  <a:pt x="3807729" y="-7540"/>
                  <a:pt x="3536237" y="12619"/>
                  <a:pt x="3380458" y="18288"/>
                </a:cubicBezTo>
                <a:cubicBezTo>
                  <a:pt x="3224679" y="23957"/>
                  <a:pt x="2967497" y="23368"/>
                  <a:pt x="2663801" y="18288"/>
                </a:cubicBezTo>
                <a:cubicBezTo>
                  <a:pt x="2360105" y="13208"/>
                  <a:pt x="2359716" y="-8821"/>
                  <a:pt x="2068840" y="18288"/>
                </a:cubicBezTo>
                <a:cubicBezTo>
                  <a:pt x="1777964" y="45397"/>
                  <a:pt x="1641909" y="31681"/>
                  <a:pt x="1311618" y="18288"/>
                </a:cubicBezTo>
                <a:cubicBezTo>
                  <a:pt x="981327" y="4895"/>
                  <a:pt x="990410" y="11155"/>
                  <a:pt x="716657" y="18288"/>
                </a:cubicBezTo>
                <a:cubicBezTo>
                  <a:pt x="442904" y="25421"/>
                  <a:pt x="330722" y="13665"/>
                  <a:pt x="0" y="18288"/>
                </a:cubicBezTo>
                <a:cubicBezTo>
                  <a:pt x="75" y="12069"/>
                  <a:pt x="515" y="5650"/>
                  <a:pt x="0" y="0"/>
                </a:cubicBezTo>
                <a:close/>
              </a:path>
              <a:path w="4056549" h="18288" stroke="0" extrusionOk="0">
                <a:moveTo>
                  <a:pt x="0" y="0"/>
                </a:moveTo>
                <a:cubicBezTo>
                  <a:pt x="175099" y="13469"/>
                  <a:pt x="459673" y="14529"/>
                  <a:pt x="594961" y="0"/>
                </a:cubicBezTo>
                <a:cubicBezTo>
                  <a:pt x="730249" y="-14529"/>
                  <a:pt x="873178" y="22015"/>
                  <a:pt x="1149356" y="0"/>
                </a:cubicBezTo>
                <a:cubicBezTo>
                  <a:pt x="1425534" y="-22015"/>
                  <a:pt x="1498871" y="-21513"/>
                  <a:pt x="1744316" y="0"/>
                </a:cubicBezTo>
                <a:cubicBezTo>
                  <a:pt x="1989761" y="21513"/>
                  <a:pt x="2112991" y="-46"/>
                  <a:pt x="2420408" y="0"/>
                </a:cubicBezTo>
                <a:cubicBezTo>
                  <a:pt x="2727825" y="46"/>
                  <a:pt x="2880256" y="-10040"/>
                  <a:pt x="3137065" y="0"/>
                </a:cubicBezTo>
                <a:cubicBezTo>
                  <a:pt x="3393874" y="10040"/>
                  <a:pt x="3704325" y="-6685"/>
                  <a:pt x="4056549" y="0"/>
                </a:cubicBezTo>
                <a:cubicBezTo>
                  <a:pt x="4055732" y="6895"/>
                  <a:pt x="4055770" y="11206"/>
                  <a:pt x="4056549" y="18288"/>
                </a:cubicBezTo>
                <a:cubicBezTo>
                  <a:pt x="3812770" y="11959"/>
                  <a:pt x="3533996" y="-5717"/>
                  <a:pt x="3299327" y="18288"/>
                </a:cubicBezTo>
                <a:cubicBezTo>
                  <a:pt x="3064658" y="42293"/>
                  <a:pt x="2940381" y="24492"/>
                  <a:pt x="2744931" y="18288"/>
                </a:cubicBezTo>
                <a:cubicBezTo>
                  <a:pt x="2549481" y="12084"/>
                  <a:pt x="2252169" y="51841"/>
                  <a:pt x="1987709" y="18288"/>
                </a:cubicBezTo>
                <a:cubicBezTo>
                  <a:pt x="1723249" y="-15265"/>
                  <a:pt x="1438946" y="3423"/>
                  <a:pt x="1230487" y="18288"/>
                </a:cubicBezTo>
                <a:cubicBezTo>
                  <a:pt x="1022028" y="33153"/>
                  <a:pt x="795957" y="18596"/>
                  <a:pt x="676092" y="18288"/>
                </a:cubicBezTo>
                <a:cubicBezTo>
                  <a:pt x="556227" y="17980"/>
                  <a:pt x="334853" y="39451"/>
                  <a:pt x="0" y="18288"/>
                </a:cubicBezTo>
                <a:cubicBezTo>
                  <a:pt x="95" y="14343"/>
                  <a:pt x="742" y="6860"/>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241CED54-682E-E2CF-C7CC-3C33CA89F128}"/>
              </a:ext>
            </a:extLst>
          </p:cNvPr>
          <p:cNvPicPr>
            <a:picLocks noChangeAspect="1"/>
          </p:cNvPicPr>
          <p:nvPr/>
        </p:nvPicPr>
        <p:blipFill>
          <a:blip r:embed="rId4"/>
          <a:stretch>
            <a:fillRect/>
          </a:stretch>
        </p:blipFill>
        <p:spPr>
          <a:xfrm>
            <a:off x="7973775" y="3452310"/>
            <a:ext cx="3799678" cy="2904040"/>
          </a:xfrm>
          <a:prstGeom prst="rect">
            <a:avLst/>
          </a:prstGeom>
        </p:spPr>
      </p:pic>
    </p:spTree>
    <p:extLst>
      <p:ext uri="{BB962C8B-B14F-4D97-AF65-F5344CB8AC3E}">
        <p14:creationId xmlns:p14="http://schemas.microsoft.com/office/powerpoint/2010/main" val="2916722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2AF86-6ABE-F4D2-F47D-CA1864F04987}"/>
              </a:ext>
            </a:extLst>
          </p:cNvPr>
          <p:cNvSpPr>
            <a:spLocks noGrp="1"/>
          </p:cNvSpPr>
          <p:nvPr>
            <p:ph type="title"/>
          </p:nvPr>
        </p:nvSpPr>
        <p:spPr>
          <a:xfrm>
            <a:off x="4965431" y="773041"/>
            <a:ext cx="6586491" cy="1286160"/>
          </a:xfrm>
        </p:spPr>
        <p:txBody>
          <a:bodyPr anchor="b">
            <a:normAutofit/>
          </a:bodyPr>
          <a:lstStyle/>
          <a:p>
            <a:r>
              <a:rPr lang="en-US" dirty="0"/>
              <a:t>Learning Objectives</a:t>
            </a:r>
          </a:p>
        </p:txBody>
      </p:sp>
      <p:sp>
        <p:nvSpPr>
          <p:cNvPr id="3" name="Content Placeholder 2">
            <a:extLst>
              <a:ext uri="{FF2B5EF4-FFF2-40B4-BE49-F238E27FC236}">
                <a16:creationId xmlns:a16="http://schemas.microsoft.com/office/drawing/2014/main" id="{974A0DBB-299F-D173-F4E2-245BBDEF18C4}"/>
              </a:ext>
            </a:extLst>
          </p:cNvPr>
          <p:cNvSpPr>
            <a:spLocks noGrp="1"/>
          </p:cNvSpPr>
          <p:nvPr>
            <p:ph idx="1"/>
          </p:nvPr>
        </p:nvSpPr>
        <p:spPr>
          <a:xfrm>
            <a:off x="4965433" y="2231366"/>
            <a:ext cx="6979276" cy="4284452"/>
          </a:xfrm>
        </p:spPr>
        <p:txBody>
          <a:bodyPr>
            <a:normAutofit/>
          </a:bodyPr>
          <a:lstStyle/>
          <a:p>
            <a:pPr marL="0" indent="0">
              <a:buNone/>
            </a:pPr>
            <a:r>
              <a:rPr lang="en-US" sz="2200" dirty="0"/>
              <a:t>Rescue Swimmers will de</a:t>
            </a:r>
            <a:r>
              <a:rPr lang="en-US" sz="2200" u="none" strike="noStrike" dirty="0">
                <a:effectLst/>
              </a:rPr>
              <a:t>monstrate knowledge and understanding of:</a:t>
            </a:r>
          </a:p>
          <a:p>
            <a:pPr marL="457200" lvl="1" fontAlgn="b">
              <a:spcBef>
                <a:spcPts val="0"/>
              </a:spcBef>
            </a:pPr>
            <a:r>
              <a:rPr lang="en-US" sz="2200" dirty="0"/>
              <a:t>F</a:t>
            </a:r>
            <a:r>
              <a:rPr lang="en-US" sz="2200" u="none" strike="noStrike" dirty="0">
                <a:effectLst/>
              </a:rPr>
              <a:t>ive phases of Rescue Swimmer (RS) Deployment</a:t>
            </a:r>
          </a:p>
          <a:p>
            <a:pPr marL="457200" lvl="1" fontAlgn="b">
              <a:spcBef>
                <a:spcPts val="0"/>
              </a:spcBef>
            </a:pPr>
            <a:r>
              <a:rPr lang="en-US" sz="2200" dirty="0"/>
              <a:t>T</a:t>
            </a:r>
            <a:r>
              <a:rPr lang="en-US" sz="2200" u="none" strike="noStrike" dirty="0">
                <a:effectLst/>
              </a:rPr>
              <a:t>ask organization and Preparation of the RS</a:t>
            </a:r>
          </a:p>
          <a:p>
            <a:pPr marL="457200" lvl="1" fontAlgn="b">
              <a:spcBef>
                <a:spcPts val="0"/>
              </a:spcBef>
            </a:pPr>
            <a:r>
              <a:rPr lang="en-US" sz="2200" dirty="0"/>
              <a:t>T</a:t>
            </a:r>
            <a:r>
              <a:rPr lang="en-US" sz="2200" u="none" strike="noStrike" dirty="0">
                <a:effectLst/>
              </a:rPr>
              <a:t>hree scenarios in which an RS </a:t>
            </a:r>
            <a:r>
              <a:rPr lang="en-US" sz="2200" dirty="0"/>
              <a:t>is </a:t>
            </a:r>
            <a:r>
              <a:rPr lang="en-US" sz="2200" u="none" strike="noStrike" dirty="0">
                <a:effectLst/>
              </a:rPr>
              <a:t>deployed</a:t>
            </a:r>
          </a:p>
          <a:p>
            <a:pPr marL="457200" lvl="1" fontAlgn="b">
              <a:spcBef>
                <a:spcPts val="0"/>
              </a:spcBef>
            </a:pPr>
            <a:r>
              <a:rPr lang="en-US" sz="2200" dirty="0"/>
              <a:t>T</a:t>
            </a:r>
            <a:r>
              <a:rPr lang="en-US" sz="2200" u="none" strike="noStrike" dirty="0">
                <a:effectLst/>
              </a:rPr>
              <a:t>he importance of conducting an After-Action </a:t>
            </a:r>
            <a:r>
              <a:rPr lang="en-US" sz="2200" dirty="0"/>
              <a:t>R</a:t>
            </a:r>
            <a:r>
              <a:rPr lang="en-US" sz="2200" u="none" strike="noStrike" dirty="0">
                <a:effectLst/>
              </a:rPr>
              <a:t>eview</a:t>
            </a:r>
          </a:p>
          <a:p>
            <a:pPr marL="457200" lvl="1" fontAlgn="b">
              <a:spcBef>
                <a:spcPts val="0"/>
              </a:spcBef>
            </a:pPr>
            <a:r>
              <a:rPr lang="en-US" sz="2200" u="none" strike="noStrike" dirty="0">
                <a:effectLst/>
              </a:rPr>
              <a:t>Key elements that differentiate a Rescue </a:t>
            </a:r>
            <a:r>
              <a:rPr lang="en-US" sz="2200" dirty="0"/>
              <a:t>S</a:t>
            </a:r>
            <a:r>
              <a:rPr lang="en-US" sz="2200" u="none" strike="noStrike" dirty="0">
                <a:effectLst/>
              </a:rPr>
              <a:t>wimmer COB briefing from a traditional one</a:t>
            </a:r>
          </a:p>
          <a:p>
            <a:pPr marL="457200" lvl="1" fontAlgn="b">
              <a:spcBef>
                <a:spcPts val="0"/>
              </a:spcBef>
            </a:pPr>
            <a:r>
              <a:rPr lang="en-US" sz="2200" dirty="0"/>
              <a:t>H</a:t>
            </a:r>
            <a:r>
              <a:rPr lang="en-US" sz="2200" u="none" strike="noStrike" dirty="0">
                <a:effectLst/>
              </a:rPr>
              <a:t>ow to create a safety ethos on a vessel</a:t>
            </a:r>
          </a:p>
          <a:p>
            <a:pPr marL="457200" lvl="1" fontAlgn="b">
              <a:spcBef>
                <a:spcPts val="0"/>
              </a:spcBef>
            </a:pPr>
            <a:r>
              <a:rPr lang="en-US" sz="2200" dirty="0"/>
              <a:t>Aspects of the C</a:t>
            </a:r>
            <a:r>
              <a:rPr lang="en-US" sz="2200" u="none" strike="noStrike" dirty="0">
                <a:effectLst/>
              </a:rPr>
              <a:t>onstant </a:t>
            </a:r>
            <a:r>
              <a:rPr lang="en-US" sz="2200" dirty="0"/>
              <a:t>B</a:t>
            </a:r>
            <a:r>
              <a:rPr lang="en-US" sz="2200" u="none" strike="noStrike" dirty="0">
                <a:effectLst/>
              </a:rPr>
              <a:t>riefing technique</a:t>
            </a:r>
          </a:p>
          <a:p>
            <a:pPr marL="457200" lvl="1" fontAlgn="b">
              <a:spcBef>
                <a:spcPts val="0"/>
              </a:spcBef>
            </a:pPr>
            <a:r>
              <a:rPr lang="en-US" sz="2200" u="none" strike="noStrike" dirty="0">
                <a:effectLst/>
              </a:rPr>
              <a:t>Impact of water temperature to the PIW</a:t>
            </a:r>
          </a:p>
          <a:p>
            <a:pPr marL="457200" lvl="1" fontAlgn="b">
              <a:spcBef>
                <a:spcPts val="0"/>
              </a:spcBef>
            </a:pPr>
            <a:r>
              <a:rPr lang="en-US" sz="2200" dirty="0"/>
              <a:t>T</a:t>
            </a:r>
            <a:r>
              <a:rPr lang="en-US" sz="2200" u="none" strike="noStrike" dirty="0">
                <a:effectLst/>
              </a:rPr>
              <a:t>he role of the navigator in a COB</a:t>
            </a:r>
          </a:p>
          <a:p>
            <a:pPr marL="457200" lvl="1" fontAlgn="b">
              <a:spcBef>
                <a:spcPts val="0"/>
              </a:spcBef>
            </a:pPr>
            <a:r>
              <a:rPr lang="en-US" sz="2200" dirty="0"/>
              <a:t>The</a:t>
            </a:r>
            <a:r>
              <a:rPr lang="en-US" sz="2200" u="none" strike="noStrike" dirty="0">
                <a:effectLst/>
              </a:rPr>
              <a:t> use a PAN </a:t>
            </a:r>
            <a:r>
              <a:rPr lang="en-US" sz="2200" u="none" strike="noStrike" dirty="0" err="1">
                <a:effectLst/>
              </a:rPr>
              <a:t>PAN</a:t>
            </a:r>
            <a:r>
              <a:rPr lang="en-US" sz="2200" u="none" strike="noStrike" dirty="0">
                <a:effectLst/>
              </a:rPr>
              <a:t> or a MAYDAY Radio Call</a:t>
            </a:r>
          </a:p>
          <a:p>
            <a:pPr algn="l" fontAlgn="b"/>
            <a:endParaRPr lang="en-US" sz="2000" dirty="0"/>
          </a:p>
          <a:p>
            <a:pPr marL="457200" lvl="1" indent="0">
              <a:buNone/>
            </a:pPr>
            <a:endParaRPr lang="en-US" sz="2000" dirty="0"/>
          </a:p>
        </p:txBody>
      </p:sp>
      <p:pic>
        <p:nvPicPr>
          <p:cNvPr id="5" name="Picture 4" descr="Rescue buoy floating at sea">
            <a:extLst>
              <a:ext uri="{FF2B5EF4-FFF2-40B4-BE49-F238E27FC236}">
                <a16:creationId xmlns:a16="http://schemas.microsoft.com/office/drawing/2014/main" id="{F92B518D-F6F4-A609-2C14-66ECD1C24F3E}"/>
              </a:ext>
            </a:extLst>
          </p:cNvPr>
          <p:cNvPicPr>
            <a:picLocks noChangeAspect="1"/>
          </p:cNvPicPr>
          <p:nvPr/>
        </p:nvPicPr>
        <p:blipFill rotWithShape="1">
          <a:blip r:embed="rId2"/>
          <a:srcRect l="14566" r="40314" b="-1"/>
          <a:stretch/>
        </p:blipFill>
        <p:spPr>
          <a:xfrm>
            <a:off x="20" y="10"/>
            <a:ext cx="4635571" cy="6857990"/>
          </a:xfrm>
          <a:prstGeom prst="rect">
            <a:avLst/>
          </a:prstGeom>
          <a:effectLst/>
        </p:spPr>
      </p:pic>
      <p:cxnSp>
        <p:nvCxnSpPr>
          <p:cNvPr id="9"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FFA02B"/>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FD6101EA-80C7-2568-4002-40776B413400}"/>
              </a:ext>
            </a:extLst>
          </p:cNvPr>
          <p:cNvPicPr>
            <a:picLocks noChangeAspect="1"/>
          </p:cNvPicPr>
          <p:nvPr/>
        </p:nvPicPr>
        <p:blipFill rotWithShape="1">
          <a:blip r:embed="rId3"/>
          <a:srcRect t="2279" b="26633"/>
          <a:stretch/>
        </p:blipFill>
        <p:spPr>
          <a:xfrm>
            <a:off x="10441876" y="5092342"/>
            <a:ext cx="1426461" cy="1236572"/>
          </a:xfrm>
          <a:prstGeom prst="rect">
            <a:avLst/>
          </a:prstGeom>
        </p:spPr>
      </p:pic>
    </p:spTree>
    <p:extLst>
      <p:ext uri="{BB962C8B-B14F-4D97-AF65-F5344CB8AC3E}">
        <p14:creationId xmlns:p14="http://schemas.microsoft.com/office/powerpoint/2010/main" val="1790298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7AE14F-71FF-F726-4093-BE388C8325AE}"/>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The Five Phases of Rescue Swimmer Deployment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4" name="Picture 3">
            <a:extLst>
              <a:ext uri="{FF2B5EF4-FFF2-40B4-BE49-F238E27FC236}">
                <a16:creationId xmlns:a16="http://schemas.microsoft.com/office/drawing/2014/main" id="{C628344C-28F5-1F4C-13EA-81FCEF2AF60B}"/>
              </a:ext>
            </a:extLst>
          </p:cNvPr>
          <p:cNvPicPr>
            <a:picLocks noChangeAspect="1"/>
          </p:cNvPicPr>
          <p:nvPr/>
        </p:nvPicPr>
        <p:blipFill rotWithShape="1">
          <a:blip r:embed="rId3"/>
          <a:srcRect t="2279" b="26633"/>
          <a:stretch/>
        </p:blipFill>
        <p:spPr>
          <a:xfrm>
            <a:off x="9313700" y="5443134"/>
            <a:ext cx="1426461" cy="1236572"/>
          </a:xfrm>
          <a:prstGeom prst="rect">
            <a:avLst/>
          </a:prstGeom>
        </p:spPr>
      </p:pic>
      <p:sp>
        <p:nvSpPr>
          <p:cNvPr id="15" name="Rectangle 6">
            <a:extLst>
              <a:ext uri="{FF2B5EF4-FFF2-40B4-BE49-F238E27FC236}">
                <a16:creationId xmlns:a16="http://schemas.microsoft.com/office/drawing/2014/main" id="{5F5E5AEA-C89A-E8D8-0F8D-C2D32CF7877F}"/>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7" name="Picture 6">
            <a:extLst>
              <a:ext uri="{FF2B5EF4-FFF2-40B4-BE49-F238E27FC236}">
                <a16:creationId xmlns:a16="http://schemas.microsoft.com/office/drawing/2014/main" id="{2A65B059-AF24-6573-FBCD-338B01E36693}"/>
              </a:ext>
            </a:extLst>
          </p:cNvPr>
          <p:cNvPicPr>
            <a:picLocks noChangeAspect="1"/>
          </p:cNvPicPr>
          <p:nvPr/>
        </p:nvPicPr>
        <p:blipFill>
          <a:blip r:embed="rId4"/>
          <a:stretch>
            <a:fillRect/>
          </a:stretch>
        </p:blipFill>
        <p:spPr>
          <a:xfrm>
            <a:off x="4263992" y="1022073"/>
            <a:ext cx="6813571" cy="4636855"/>
          </a:xfrm>
          <a:prstGeom prst="rect">
            <a:avLst/>
          </a:prstGeom>
        </p:spPr>
      </p:pic>
    </p:spTree>
    <p:extLst>
      <p:ext uri="{BB962C8B-B14F-4D97-AF65-F5344CB8AC3E}">
        <p14:creationId xmlns:p14="http://schemas.microsoft.com/office/powerpoint/2010/main" val="9617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7AE14F-71FF-F726-4093-BE388C8325AE}"/>
              </a:ext>
            </a:extLst>
          </p:cNvPr>
          <p:cNvSpPr>
            <a:spLocks noGrp="1"/>
          </p:cNvSpPr>
          <p:nvPr>
            <p:ph type="title"/>
          </p:nvPr>
        </p:nvSpPr>
        <p:spPr>
          <a:xfrm>
            <a:off x="483436" y="1165395"/>
            <a:ext cx="3200400" cy="4461163"/>
          </a:xfrm>
        </p:spPr>
        <p:txBody>
          <a:bodyPr>
            <a:normAutofit/>
          </a:bodyPr>
          <a:lstStyle/>
          <a:p>
            <a:r>
              <a:rPr lang="en-US" dirty="0">
                <a:solidFill>
                  <a:srgbClr val="FFFFFF"/>
                </a:solidFill>
              </a:rPr>
              <a:t>Phase One -  Preparation and Planning Deployment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4" name="Picture 3">
            <a:extLst>
              <a:ext uri="{FF2B5EF4-FFF2-40B4-BE49-F238E27FC236}">
                <a16:creationId xmlns:a16="http://schemas.microsoft.com/office/drawing/2014/main" id="{C628344C-28F5-1F4C-13EA-81FCEF2AF60B}"/>
              </a:ext>
            </a:extLst>
          </p:cNvPr>
          <p:cNvPicPr>
            <a:picLocks noChangeAspect="1"/>
          </p:cNvPicPr>
          <p:nvPr/>
        </p:nvPicPr>
        <p:blipFill rotWithShape="1">
          <a:blip r:embed="rId3"/>
          <a:srcRect t="2279" b="26633"/>
          <a:stretch/>
        </p:blipFill>
        <p:spPr>
          <a:xfrm>
            <a:off x="10138141" y="5621428"/>
            <a:ext cx="1426461" cy="1236572"/>
          </a:xfrm>
          <a:prstGeom prst="rect">
            <a:avLst/>
          </a:prstGeom>
        </p:spPr>
      </p:pic>
      <p:sp>
        <p:nvSpPr>
          <p:cNvPr id="15" name="Rectangle 6">
            <a:extLst>
              <a:ext uri="{FF2B5EF4-FFF2-40B4-BE49-F238E27FC236}">
                <a16:creationId xmlns:a16="http://schemas.microsoft.com/office/drawing/2014/main" id="{5F5E5AEA-C89A-E8D8-0F8D-C2D32CF7877F}"/>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TextBox 4">
            <a:extLst>
              <a:ext uri="{FF2B5EF4-FFF2-40B4-BE49-F238E27FC236}">
                <a16:creationId xmlns:a16="http://schemas.microsoft.com/office/drawing/2014/main" id="{DE6CBDAD-495D-B7E3-1E43-8184BCDC24EC}"/>
              </a:ext>
            </a:extLst>
          </p:cNvPr>
          <p:cNvSpPr txBox="1"/>
          <p:nvPr/>
        </p:nvSpPr>
        <p:spPr>
          <a:xfrm>
            <a:off x="4164224" y="510705"/>
            <a:ext cx="7297947" cy="5278496"/>
          </a:xfrm>
          <a:prstGeom prst="rect">
            <a:avLst/>
          </a:prstGeom>
          <a:noFill/>
        </p:spPr>
        <p:txBody>
          <a:bodyPr wrap="square">
            <a:spAutoFit/>
          </a:bodyPr>
          <a:lstStyle/>
          <a:p>
            <a:pPr marL="0" marR="0" algn="just">
              <a:lnSpc>
                <a:spcPct val="115000"/>
              </a:lnSpc>
              <a:spcBef>
                <a:spcPts val="0"/>
              </a:spcBef>
              <a:spcAft>
                <a:spcPts val="800"/>
              </a:spcAft>
            </a:pPr>
            <a:r>
              <a:rPr lang="en-US"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Skipper/Watch Captain </a:t>
            </a: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direct safety preparation prior to leaving the dock.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800"/>
              </a:spcAft>
            </a:pPr>
            <a:r>
              <a:rPr lang="en-US"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Task Organization/Preparation</a:t>
            </a:r>
            <a:endParaRPr lang="en-US" b="1"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rabicParenR"/>
            </a:pP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Establish Constant Communications with RS.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rabicParenR"/>
            </a:pP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Identify the </a:t>
            </a: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a:t>
            </a:r>
            <a:r>
              <a:rPr lang="en-US"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Ready Halyards’</a:t>
            </a: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07000"/>
              </a:lnSpc>
              <a:buFont typeface="Arial" panose="020B0604020202020204" pitchFamily="34" charset="0"/>
              <a:buChar char="•"/>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Rig the r</a:t>
            </a: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escue line fastest winch (be prepared to attach the recovery line to the RS)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07000"/>
              </a:lnSpc>
              <a:buFont typeface="Arial" panose="020B0604020202020204" pitchFamily="34" charset="0"/>
              <a:buChar char="•"/>
            </a:pP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Prep team off watch (Who).</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07000"/>
              </a:lnSpc>
              <a:buFont typeface="Arial" panose="020B0604020202020204" pitchFamily="34" charset="0"/>
              <a:buChar char="•"/>
            </a:pP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First Aid/Warming (Who).</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07000"/>
              </a:lnSpc>
              <a:buFont typeface="Arial" panose="020B0604020202020204" pitchFamily="34" charset="0"/>
              <a:buChar char="•"/>
            </a:pP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Radio/DSC Positions (Who and How).</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07000"/>
              </a:lnSpc>
              <a:buFont typeface="Arial" panose="020B0604020202020204" pitchFamily="34" charset="0"/>
              <a:buChar char="•"/>
            </a:pP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Who is in Charge of Communications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07000"/>
              </a:lnSpc>
              <a:buFont typeface="Arial" panose="020B0604020202020204" pitchFamily="34" charset="0"/>
              <a:buChar char="•"/>
            </a:pP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Navigation (Who).</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mj-lt"/>
              <a:buAutoNum type="arabicParenR"/>
            </a:pP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Helm Prep and Nav Plan? </a:t>
            </a:r>
            <a:r>
              <a:rPr lang="en-US"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is the rescue plan</a:t>
            </a: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Make sure it is communicated!</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800"/>
              </a:spcAft>
              <a:buFont typeface="+mj-lt"/>
              <a:buAutoNum type="arabicParenR"/>
            </a:pPr>
            <a:r>
              <a:rPr lang="en-US"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CREW</a:t>
            </a:r>
            <a:r>
              <a:rPr lang="en-US"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OVERBOARD</a:t>
            </a:r>
            <a:r>
              <a:rPr lang="en-US"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 Deploy the RS is a Skipper </a:t>
            </a:r>
            <a:r>
              <a:rPr lang="en-US"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decision (Input with WC and RS). </a:t>
            </a:r>
          </a:p>
          <a:p>
            <a:pPr marL="342900" marR="0" lvl="0" indent="-342900" algn="just">
              <a:lnSpc>
                <a:spcPct val="115000"/>
              </a:lnSpc>
              <a:spcBef>
                <a:spcPts val="0"/>
              </a:spcBef>
              <a:spcAft>
                <a:spcPts val="800"/>
              </a:spcAft>
              <a:buFont typeface="+mj-lt"/>
              <a:buAutoNum type="arabicParenR"/>
            </a:pPr>
            <a:r>
              <a:rPr lang="en-US"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With any COB, the RS begins suiting up when feasible</a:t>
            </a:r>
            <a:r>
              <a:rPr lang="en-US"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5910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7AE14F-71FF-F726-4093-BE388C8325AE}"/>
              </a:ext>
            </a:extLst>
          </p:cNvPr>
          <p:cNvSpPr>
            <a:spLocks noGrp="1"/>
          </p:cNvSpPr>
          <p:nvPr>
            <p:ph type="title"/>
          </p:nvPr>
        </p:nvSpPr>
        <p:spPr>
          <a:xfrm>
            <a:off x="284268" y="1124817"/>
            <a:ext cx="3200400" cy="4461163"/>
          </a:xfrm>
        </p:spPr>
        <p:txBody>
          <a:bodyPr>
            <a:normAutofit/>
          </a:bodyPr>
          <a:lstStyle/>
          <a:p>
            <a:r>
              <a:rPr lang="en-US" dirty="0">
                <a:solidFill>
                  <a:srgbClr val="FFFFFF"/>
                </a:solidFill>
              </a:rPr>
              <a:t>Phase Two -   Rapid Assessment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4" name="Picture 3">
            <a:extLst>
              <a:ext uri="{FF2B5EF4-FFF2-40B4-BE49-F238E27FC236}">
                <a16:creationId xmlns:a16="http://schemas.microsoft.com/office/drawing/2014/main" id="{C628344C-28F5-1F4C-13EA-81FCEF2AF60B}"/>
              </a:ext>
            </a:extLst>
          </p:cNvPr>
          <p:cNvPicPr>
            <a:picLocks noChangeAspect="1"/>
          </p:cNvPicPr>
          <p:nvPr/>
        </p:nvPicPr>
        <p:blipFill rotWithShape="1">
          <a:blip r:embed="rId3"/>
          <a:srcRect t="2279" b="26633"/>
          <a:stretch/>
        </p:blipFill>
        <p:spPr>
          <a:xfrm>
            <a:off x="9925901" y="506531"/>
            <a:ext cx="1426461" cy="1236572"/>
          </a:xfrm>
          <a:prstGeom prst="rect">
            <a:avLst/>
          </a:prstGeom>
        </p:spPr>
      </p:pic>
      <p:sp>
        <p:nvSpPr>
          <p:cNvPr id="15" name="Rectangle 6">
            <a:extLst>
              <a:ext uri="{FF2B5EF4-FFF2-40B4-BE49-F238E27FC236}">
                <a16:creationId xmlns:a16="http://schemas.microsoft.com/office/drawing/2014/main" id="{5F5E5AEA-C89A-E8D8-0F8D-C2D32CF7877F}"/>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TextBox 6">
            <a:extLst>
              <a:ext uri="{FF2B5EF4-FFF2-40B4-BE49-F238E27FC236}">
                <a16:creationId xmlns:a16="http://schemas.microsoft.com/office/drawing/2014/main" id="{D7B01318-D876-D568-0FCF-635E894FB7B0}"/>
              </a:ext>
            </a:extLst>
          </p:cNvPr>
          <p:cNvSpPr txBox="1"/>
          <p:nvPr/>
        </p:nvSpPr>
        <p:spPr>
          <a:xfrm>
            <a:off x="4266878" y="457200"/>
            <a:ext cx="7039478" cy="5647700"/>
          </a:xfrm>
          <a:prstGeom prst="rect">
            <a:avLst/>
          </a:prstGeom>
          <a:noFill/>
        </p:spPr>
        <p:txBody>
          <a:bodyPr wrap="square">
            <a:spAutoFit/>
          </a:bodyPr>
          <a:lstStyle/>
          <a:p>
            <a:r>
              <a:rPr lang="en-US" sz="1900" b="1" dirty="0"/>
              <a:t>Assess the PIW</a:t>
            </a:r>
          </a:p>
          <a:p>
            <a:r>
              <a:rPr lang="en-US" sz="1900" dirty="0"/>
              <a:t>    - well-being?</a:t>
            </a:r>
          </a:p>
          <a:p>
            <a:r>
              <a:rPr lang="en-US" sz="1900" dirty="0"/>
              <a:t>    - Personal Protection Equipment (PPE)?</a:t>
            </a:r>
          </a:p>
          <a:p>
            <a:r>
              <a:rPr lang="en-US" sz="1900" dirty="0"/>
              <a:t>    - Conditions and Scenario</a:t>
            </a:r>
          </a:p>
          <a:p>
            <a:r>
              <a:rPr lang="en-US" sz="1900" b="1" dirty="0"/>
              <a:t>Scenario</a:t>
            </a:r>
          </a:p>
          <a:p>
            <a:r>
              <a:rPr lang="en-US" sz="1900" dirty="0"/>
              <a:t>     - Conscious, No PPE. (First Chance Last Chance?)</a:t>
            </a:r>
          </a:p>
          <a:p>
            <a:r>
              <a:rPr lang="en-US" sz="1900" dirty="0"/>
              <a:t>     - Conscious with PPE.</a:t>
            </a:r>
          </a:p>
          <a:p>
            <a:r>
              <a:rPr lang="en-US" sz="1900" dirty="0"/>
              <a:t>     - Unconscious with PPE (or injured) and or Incapacitated/Unconscious.</a:t>
            </a:r>
          </a:p>
          <a:p>
            <a:endParaRPr lang="en-US" sz="1900" b="1" dirty="0"/>
          </a:p>
          <a:p>
            <a:r>
              <a:rPr lang="en-US" sz="1900" b="1" dirty="0"/>
              <a:t>PIW with PPE: </a:t>
            </a:r>
            <a:r>
              <a:rPr lang="en-US" sz="1900" dirty="0"/>
              <a:t>It is important that each crew has the exact same PPE set up.  Each PFD should be identical and the equipment for each should also be similar. (Note - Procedures in the following segments.) </a:t>
            </a:r>
          </a:p>
          <a:p>
            <a:endParaRPr lang="en-US" sz="1900" dirty="0"/>
          </a:p>
          <a:p>
            <a:r>
              <a:rPr lang="en-US" sz="1900" b="1" dirty="0"/>
              <a:t>What is the approach </a:t>
            </a:r>
            <a:r>
              <a:rPr lang="en-US" sz="1900" dirty="0"/>
              <a:t>of the helmsman, strategy, and RS deployment plan?</a:t>
            </a:r>
          </a:p>
          <a:p>
            <a:endParaRPr lang="en-US" sz="1900" dirty="0"/>
          </a:p>
          <a:p>
            <a:r>
              <a:rPr lang="en-US" sz="1900" b="1" dirty="0"/>
              <a:t>Understand that the conditions </a:t>
            </a:r>
            <a:r>
              <a:rPr lang="en-US" sz="1900" dirty="0"/>
              <a:t>which</a:t>
            </a:r>
            <a:r>
              <a:rPr lang="en-US" sz="1900" b="1" dirty="0"/>
              <a:t> </a:t>
            </a:r>
            <a:r>
              <a:rPr lang="en-US" sz="1900" dirty="0"/>
              <a:t>may dictate that the situation may be a first chance/last chance. (IDR Drowning)</a:t>
            </a:r>
          </a:p>
        </p:txBody>
      </p:sp>
    </p:spTree>
    <p:extLst>
      <p:ext uri="{BB962C8B-B14F-4D97-AF65-F5344CB8AC3E}">
        <p14:creationId xmlns:p14="http://schemas.microsoft.com/office/powerpoint/2010/main" val="1895019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7AE14F-71FF-F726-4093-BE388C8325AE}"/>
              </a:ext>
            </a:extLst>
          </p:cNvPr>
          <p:cNvSpPr>
            <a:spLocks noGrp="1"/>
          </p:cNvSpPr>
          <p:nvPr>
            <p:ph type="title"/>
          </p:nvPr>
        </p:nvSpPr>
        <p:spPr>
          <a:xfrm>
            <a:off x="382732" y="1032802"/>
            <a:ext cx="3200400" cy="4461163"/>
          </a:xfrm>
        </p:spPr>
        <p:txBody>
          <a:bodyPr>
            <a:normAutofit/>
          </a:bodyPr>
          <a:lstStyle/>
          <a:p>
            <a:r>
              <a:rPr lang="en-US" dirty="0">
                <a:solidFill>
                  <a:srgbClr val="FFFFFF"/>
                </a:solidFill>
              </a:rPr>
              <a:t>Phase Three -  Approach &amp; Deploy</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4" name="Picture 3">
            <a:extLst>
              <a:ext uri="{FF2B5EF4-FFF2-40B4-BE49-F238E27FC236}">
                <a16:creationId xmlns:a16="http://schemas.microsoft.com/office/drawing/2014/main" id="{C628344C-28F5-1F4C-13EA-81FCEF2AF60B}"/>
              </a:ext>
            </a:extLst>
          </p:cNvPr>
          <p:cNvPicPr>
            <a:picLocks noChangeAspect="1"/>
          </p:cNvPicPr>
          <p:nvPr/>
        </p:nvPicPr>
        <p:blipFill rotWithShape="1">
          <a:blip r:embed="rId3"/>
          <a:srcRect t="2279" b="26633"/>
          <a:stretch/>
        </p:blipFill>
        <p:spPr>
          <a:xfrm>
            <a:off x="8790364" y="5391323"/>
            <a:ext cx="1426461" cy="1236572"/>
          </a:xfrm>
          <a:prstGeom prst="rect">
            <a:avLst/>
          </a:prstGeom>
        </p:spPr>
      </p:pic>
      <p:sp>
        <p:nvSpPr>
          <p:cNvPr id="15" name="Rectangle 6">
            <a:extLst>
              <a:ext uri="{FF2B5EF4-FFF2-40B4-BE49-F238E27FC236}">
                <a16:creationId xmlns:a16="http://schemas.microsoft.com/office/drawing/2014/main" id="{5F5E5AEA-C89A-E8D8-0F8D-C2D32CF7877F}"/>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TextBox 4">
            <a:extLst>
              <a:ext uri="{FF2B5EF4-FFF2-40B4-BE49-F238E27FC236}">
                <a16:creationId xmlns:a16="http://schemas.microsoft.com/office/drawing/2014/main" id="{7C4732DB-0A4D-76E5-3A40-D0A993540C83}"/>
              </a:ext>
            </a:extLst>
          </p:cNvPr>
          <p:cNvSpPr txBox="1"/>
          <p:nvPr/>
        </p:nvSpPr>
        <p:spPr>
          <a:xfrm>
            <a:off x="4419990" y="1032802"/>
            <a:ext cx="6834283" cy="4401205"/>
          </a:xfrm>
          <a:prstGeom prst="rect">
            <a:avLst/>
          </a:prstGeom>
          <a:noFill/>
        </p:spPr>
        <p:txBody>
          <a:bodyPr wrap="square">
            <a:spAutoFit/>
          </a:bodyPr>
          <a:lstStyle/>
          <a:p>
            <a:r>
              <a:rPr lang="en-US" sz="3200" dirty="0"/>
              <a:t>The Rescue Swimmer will make  recommendations how to position the vessel as close as possible to affect a positive outcome. </a:t>
            </a:r>
          </a:p>
          <a:p>
            <a:endParaRPr lang="en-US" sz="3200" dirty="0"/>
          </a:p>
          <a:p>
            <a:r>
              <a:rPr lang="en-US" sz="3200" dirty="0"/>
              <a:t>The Skipper, Watch Captain and Rescue Swimmer will then communicate the strategy to deploy the Rescue Swimmer. </a:t>
            </a:r>
            <a:endParaRPr lang="en-US" sz="2400" dirty="0"/>
          </a:p>
          <a:p>
            <a:endParaRPr lang="en-US" sz="2400" dirty="0"/>
          </a:p>
        </p:txBody>
      </p:sp>
    </p:spTree>
    <p:extLst>
      <p:ext uri="{BB962C8B-B14F-4D97-AF65-F5344CB8AC3E}">
        <p14:creationId xmlns:p14="http://schemas.microsoft.com/office/powerpoint/2010/main" val="3965851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AEED98-4E99-B27B-FD73-4C1E2BAE1B04}"/>
              </a:ext>
            </a:extLst>
          </p:cNvPr>
          <p:cNvSpPr>
            <a:spLocks noGrp="1"/>
          </p:cNvSpPr>
          <p:nvPr>
            <p:ph type="title"/>
          </p:nvPr>
        </p:nvSpPr>
        <p:spPr>
          <a:xfrm>
            <a:off x="483436" y="1268591"/>
            <a:ext cx="3200400" cy="4461163"/>
          </a:xfrm>
        </p:spPr>
        <p:txBody>
          <a:bodyPr>
            <a:normAutofit/>
          </a:bodyPr>
          <a:lstStyle/>
          <a:p>
            <a:r>
              <a:rPr lang="en-US" dirty="0">
                <a:solidFill>
                  <a:srgbClr val="FFFFFF"/>
                </a:solidFill>
              </a:rPr>
              <a:t>Phase Four -  Rescue and Aftercare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5" name="Picture 4">
            <a:extLst>
              <a:ext uri="{FF2B5EF4-FFF2-40B4-BE49-F238E27FC236}">
                <a16:creationId xmlns:a16="http://schemas.microsoft.com/office/drawing/2014/main" id="{C65C1713-400D-C99E-F91E-31E2DCEB83A6}"/>
              </a:ext>
            </a:extLst>
          </p:cNvPr>
          <p:cNvPicPr>
            <a:picLocks noChangeAspect="1"/>
          </p:cNvPicPr>
          <p:nvPr/>
        </p:nvPicPr>
        <p:blipFill rotWithShape="1">
          <a:blip r:embed="rId2"/>
          <a:srcRect t="2279" b="26633"/>
          <a:stretch/>
        </p:blipFill>
        <p:spPr>
          <a:xfrm>
            <a:off x="10765539" y="3205754"/>
            <a:ext cx="1426461" cy="1236572"/>
          </a:xfrm>
          <a:prstGeom prst="rect">
            <a:avLst/>
          </a:prstGeom>
        </p:spPr>
      </p:pic>
      <p:sp>
        <p:nvSpPr>
          <p:cNvPr id="9" name="TextBox 8">
            <a:extLst>
              <a:ext uri="{FF2B5EF4-FFF2-40B4-BE49-F238E27FC236}">
                <a16:creationId xmlns:a16="http://schemas.microsoft.com/office/drawing/2014/main" id="{BCA3EA0C-DE6E-3488-3286-0D67329664D9}"/>
              </a:ext>
            </a:extLst>
          </p:cNvPr>
          <p:cNvSpPr txBox="1"/>
          <p:nvPr/>
        </p:nvSpPr>
        <p:spPr>
          <a:xfrm>
            <a:off x="4218052" y="428178"/>
            <a:ext cx="7099806" cy="5509200"/>
          </a:xfrm>
          <a:prstGeom prst="rect">
            <a:avLst/>
          </a:prstGeom>
          <a:noFill/>
        </p:spPr>
        <p:txBody>
          <a:bodyPr wrap="square">
            <a:spAutoFit/>
          </a:bodyPr>
          <a:lstStyle/>
          <a:p>
            <a:r>
              <a:rPr lang="en-US" sz="3200" dirty="0"/>
              <a:t>The final hoist retrieving both sailors.</a:t>
            </a:r>
          </a:p>
          <a:p>
            <a:endParaRPr lang="en-US" sz="3200" dirty="0"/>
          </a:p>
          <a:p>
            <a:r>
              <a:rPr lang="en-US" sz="3200" dirty="0"/>
              <a:t>Assessment </a:t>
            </a:r>
          </a:p>
          <a:p>
            <a:r>
              <a:rPr lang="en-US" sz="3200" dirty="0"/>
              <a:t>	Hypothermia:</a:t>
            </a:r>
          </a:p>
          <a:p>
            <a:r>
              <a:rPr lang="en-US" sz="3200" dirty="0"/>
              <a:t>		Uncontrolled shivering.</a:t>
            </a:r>
          </a:p>
          <a:p>
            <a:r>
              <a:rPr lang="en-US" sz="3200" dirty="0"/>
              <a:t>		Mental confusion.</a:t>
            </a:r>
          </a:p>
          <a:p>
            <a:r>
              <a:rPr lang="en-US" sz="3200" dirty="0"/>
              <a:t>		Slurring words.</a:t>
            </a:r>
          </a:p>
          <a:p>
            <a:r>
              <a:rPr lang="en-US" sz="3200" dirty="0"/>
              <a:t>		Lack of coordination.</a:t>
            </a:r>
          </a:p>
          <a:p>
            <a:r>
              <a:rPr lang="en-US" sz="3200" dirty="0"/>
              <a:t>		(extreme cold, a loss of the 			ability to shiver)</a:t>
            </a:r>
          </a:p>
          <a:p>
            <a:r>
              <a:rPr lang="en-US" sz="3200" dirty="0"/>
              <a:t>   Organize Medical Evacuation as needed</a:t>
            </a:r>
          </a:p>
        </p:txBody>
      </p:sp>
    </p:spTree>
    <p:extLst>
      <p:ext uri="{BB962C8B-B14F-4D97-AF65-F5344CB8AC3E}">
        <p14:creationId xmlns:p14="http://schemas.microsoft.com/office/powerpoint/2010/main" val="2509391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AEED98-4E99-B27B-FD73-4C1E2BAE1B04}"/>
              </a:ext>
            </a:extLst>
          </p:cNvPr>
          <p:cNvSpPr>
            <a:spLocks noGrp="1"/>
          </p:cNvSpPr>
          <p:nvPr>
            <p:ph type="title"/>
          </p:nvPr>
        </p:nvSpPr>
        <p:spPr>
          <a:xfrm>
            <a:off x="483436" y="1268591"/>
            <a:ext cx="3200400" cy="4461163"/>
          </a:xfrm>
        </p:spPr>
        <p:txBody>
          <a:bodyPr>
            <a:normAutofit/>
          </a:bodyPr>
          <a:lstStyle/>
          <a:p>
            <a:r>
              <a:rPr lang="en-US" dirty="0">
                <a:solidFill>
                  <a:srgbClr val="FFFFFF"/>
                </a:solidFill>
              </a:rPr>
              <a:t>Phase Five -  Hot Wash AAR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5" name="Picture 4">
            <a:extLst>
              <a:ext uri="{FF2B5EF4-FFF2-40B4-BE49-F238E27FC236}">
                <a16:creationId xmlns:a16="http://schemas.microsoft.com/office/drawing/2014/main" id="{C65C1713-400D-C99E-F91E-31E2DCEB83A6}"/>
              </a:ext>
            </a:extLst>
          </p:cNvPr>
          <p:cNvPicPr>
            <a:picLocks noChangeAspect="1"/>
          </p:cNvPicPr>
          <p:nvPr/>
        </p:nvPicPr>
        <p:blipFill rotWithShape="1">
          <a:blip r:embed="rId2"/>
          <a:srcRect t="2279" b="26633"/>
          <a:stretch/>
        </p:blipFill>
        <p:spPr>
          <a:xfrm>
            <a:off x="7974126" y="5560489"/>
            <a:ext cx="1426461" cy="1236572"/>
          </a:xfrm>
          <a:prstGeom prst="rect">
            <a:avLst/>
          </a:prstGeom>
        </p:spPr>
      </p:pic>
      <p:sp>
        <p:nvSpPr>
          <p:cNvPr id="4" name="TextBox 3">
            <a:extLst>
              <a:ext uri="{FF2B5EF4-FFF2-40B4-BE49-F238E27FC236}">
                <a16:creationId xmlns:a16="http://schemas.microsoft.com/office/drawing/2014/main" id="{B7A697B0-6ED4-2404-24A8-6E7724506A62}"/>
              </a:ext>
            </a:extLst>
          </p:cNvPr>
          <p:cNvSpPr txBox="1"/>
          <p:nvPr/>
        </p:nvSpPr>
        <p:spPr>
          <a:xfrm>
            <a:off x="4483040" y="715521"/>
            <a:ext cx="6719797" cy="5262979"/>
          </a:xfrm>
          <a:prstGeom prst="rect">
            <a:avLst/>
          </a:prstGeom>
          <a:noFill/>
        </p:spPr>
        <p:txBody>
          <a:bodyPr wrap="square">
            <a:spAutoFit/>
          </a:bodyPr>
          <a:lstStyle/>
          <a:p>
            <a:r>
              <a:rPr lang="en-US" sz="2800" b="1" dirty="0"/>
              <a:t>Immediate -  </a:t>
            </a:r>
            <a:r>
              <a:rPr lang="en-US" sz="2800" dirty="0"/>
              <a:t>After the situation is normalized, the resident expert (RS/Skipper) will conduct a review of the incident to ensure the situation(s) that caused the COB are communicated and controlled so that a repetitive incident does not end with the same result.</a:t>
            </a:r>
          </a:p>
          <a:p>
            <a:endParaRPr lang="en-US" sz="2800" dirty="0"/>
          </a:p>
          <a:p>
            <a:r>
              <a:rPr lang="en-US" sz="2800" b="1" dirty="0"/>
              <a:t>Post Incident - </a:t>
            </a:r>
            <a:r>
              <a:rPr lang="en-US" sz="2800" dirty="0"/>
              <a:t>Once ashore, a more thorough Hotwash/AAR can take place with a full team review. (Samples provided in the back of the handbook).</a:t>
            </a:r>
          </a:p>
        </p:txBody>
      </p:sp>
    </p:spTree>
    <p:extLst>
      <p:ext uri="{BB962C8B-B14F-4D97-AF65-F5344CB8AC3E}">
        <p14:creationId xmlns:p14="http://schemas.microsoft.com/office/powerpoint/2010/main" val="4010746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6AEED98-4E99-B27B-FD73-4C1E2BAE1B04}"/>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Creating a Safety Ethos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C65C1713-400D-C99E-F91E-31E2DCEB83A6}"/>
              </a:ext>
            </a:extLst>
          </p:cNvPr>
          <p:cNvPicPr>
            <a:picLocks noChangeAspect="1"/>
          </p:cNvPicPr>
          <p:nvPr/>
        </p:nvPicPr>
        <p:blipFill rotWithShape="1">
          <a:blip r:embed="rId2"/>
          <a:srcRect t="2279" b="26633"/>
          <a:stretch/>
        </p:blipFill>
        <p:spPr>
          <a:xfrm>
            <a:off x="3719145" y="5350481"/>
            <a:ext cx="1426461" cy="1236572"/>
          </a:xfrm>
          <a:prstGeom prst="rect">
            <a:avLst/>
          </a:prstGeom>
        </p:spPr>
      </p:pic>
      <p:sp>
        <p:nvSpPr>
          <p:cNvPr id="16" name="TextBox 15">
            <a:extLst>
              <a:ext uri="{FF2B5EF4-FFF2-40B4-BE49-F238E27FC236}">
                <a16:creationId xmlns:a16="http://schemas.microsoft.com/office/drawing/2014/main" id="{7D49D1A8-C1B8-3BF9-9077-F428771AA176}"/>
              </a:ext>
            </a:extLst>
          </p:cNvPr>
          <p:cNvSpPr txBox="1"/>
          <p:nvPr/>
        </p:nvSpPr>
        <p:spPr>
          <a:xfrm>
            <a:off x="4342550" y="597977"/>
            <a:ext cx="7044318" cy="5632311"/>
          </a:xfrm>
          <a:prstGeom prst="rect">
            <a:avLst/>
          </a:prstGeom>
          <a:noFill/>
        </p:spPr>
        <p:txBody>
          <a:bodyPr wrap="square">
            <a:spAutoFit/>
          </a:bodyPr>
          <a:lstStyle/>
          <a:p>
            <a:r>
              <a:rPr lang="en-US" sz="2000" b="1" dirty="0"/>
              <a:t>Mastery of Crew and Boat Readiness requires  </a:t>
            </a:r>
            <a:r>
              <a:rPr lang="en-US" sz="2000" dirty="0"/>
              <a:t>constant communication. A resounding echo or a continuous mantra needs to be expressed throughout the sail. </a:t>
            </a:r>
          </a:p>
          <a:p>
            <a:endParaRPr lang="en-US" sz="2000" dirty="0"/>
          </a:p>
          <a:p>
            <a:r>
              <a:rPr lang="en-US" sz="2000" b="1" dirty="0"/>
              <a:t>Safety must be constantly monitored </a:t>
            </a:r>
            <a:r>
              <a:rPr lang="en-US" sz="2000" dirty="0"/>
              <a:t>and briefed as situations change. This only occurs if this is part of a job description (the Rescue Swimmer/Safety Officer). </a:t>
            </a:r>
          </a:p>
          <a:p>
            <a:endParaRPr lang="en-US" sz="2000" dirty="0"/>
          </a:p>
          <a:p>
            <a:r>
              <a:rPr lang="en-US" sz="2000" b="1" dirty="0"/>
              <a:t>Constant Briefing  -  </a:t>
            </a:r>
            <a:r>
              <a:rPr lang="en-US" sz="2000" dirty="0"/>
              <a:t>Continual</a:t>
            </a:r>
            <a:r>
              <a:rPr lang="en-US" sz="2000" b="1" dirty="0"/>
              <a:t> </a:t>
            </a:r>
            <a:r>
              <a:rPr lang="en-US" sz="2000" dirty="0"/>
              <a:t>verbal commands and readiness cues lead by the Skipper, Watch Captain and Rescue Swimmer to ensure that the team understands maintaining safety and which tools are availible if needed.</a:t>
            </a:r>
          </a:p>
          <a:p>
            <a:endParaRPr lang="en-US" sz="2000" dirty="0"/>
          </a:p>
          <a:p>
            <a:r>
              <a:rPr lang="en-US" sz="2000" b="1" dirty="0"/>
              <a:t>Halyards are critical tools </a:t>
            </a:r>
            <a:r>
              <a:rPr lang="en-US" sz="2000" dirty="0"/>
              <a:t>to be used in rescue operations –</a:t>
            </a:r>
          </a:p>
          <a:p>
            <a:endParaRPr lang="en-US" sz="2000" dirty="0"/>
          </a:p>
          <a:p>
            <a:r>
              <a:rPr lang="en-US" sz="2000" dirty="0"/>
              <a:t>	Each peel, tack, jibe and sail re-configuration should be 	followed by reminders of the free halyard and clutch to 	be used in the event of an emergency. </a:t>
            </a:r>
          </a:p>
        </p:txBody>
      </p:sp>
    </p:spTree>
    <p:extLst>
      <p:ext uri="{BB962C8B-B14F-4D97-AF65-F5344CB8AC3E}">
        <p14:creationId xmlns:p14="http://schemas.microsoft.com/office/powerpoint/2010/main" val="35453228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1229</TotalTime>
  <Words>1335</Words>
  <Application>Microsoft Office PowerPoint</Application>
  <PresentationFormat>Widescreen</PresentationFormat>
  <Paragraphs>103</Paragraphs>
  <Slides>13</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Rescue Swimmer Training and Safety</vt:lpstr>
      <vt:lpstr>Learning Objectives</vt:lpstr>
      <vt:lpstr>The Five Phases of Rescue Swimmer Deployment</vt:lpstr>
      <vt:lpstr>Phase One -  Preparation and Planning Deployment</vt:lpstr>
      <vt:lpstr>Phase Two -   Rapid Assessment</vt:lpstr>
      <vt:lpstr>Phase Three -  Approach &amp; Deploy</vt:lpstr>
      <vt:lpstr>Phase Four -  Rescue and Aftercare </vt:lpstr>
      <vt:lpstr>Phase Five -  Hot Wash AAR</vt:lpstr>
      <vt:lpstr>Creating a Safety Ethos </vt:lpstr>
      <vt:lpstr>Water Temperature Impact</vt:lpstr>
      <vt:lpstr>The Navigator Plays a Critical Role</vt:lpstr>
      <vt:lpstr>COB - PAN PAN or a MAYDAY Radio Call?</vt:lpstr>
      <vt:lpstr>Radio Call while Deploying a Rescue Swimmer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Rescue Needs Assessment</dc:title>
  <dc:creator>John Schafer</dc:creator>
  <cp:lastModifiedBy>John Schafer</cp:lastModifiedBy>
  <cp:revision>60</cp:revision>
  <dcterms:created xsi:type="dcterms:W3CDTF">2022-08-15T14:19:07Z</dcterms:created>
  <dcterms:modified xsi:type="dcterms:W3CDTF">2022-08-28T21:04:32Z</dcterms:modified>
</cp:coreProperties>
</file>