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71" r:id="rId6"/>
    <p:sldId id="268" r:id="rId7"/>
    <p:sldId id="274" r:id="rId8"/>
    <p:sldId id="275" r:id="rId9"/>
    <p:sldId id="273" r:id="rId10"/>
    <p:sldId id="269" r:id="rId11"/>
    <p:sldId id="270"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5" d="100"/>
          <a:sy n="65" d="100"/>
        </p:scale>
        <p:origin x="78"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CB364-E400-2F78-A115-BF3CF04531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1B5E00-21E2-82FC-2578-B1590AE54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6DAB50-D25B-9AC4-9316-4AFBF725DB49}"/>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77ADEA6B-426B-AB49-AAAE-FBCE53DA6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DF020-C6DA-4632-E22A-9AA67CADEFCA}"/>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81789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7D239-DF99-7C41-6F77-6EF1E6C70B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B417F4-AD0C-807A-D749-839A92B72A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EBD25-D74B-E231-6114-2314B842EDC1}"/>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2C4FE0F9-EA6D-A56A-6922-A013F749D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DA602-3134-4835-C540-DFA7607BE334}"/>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2207711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C19280-9D19-A8C8-717E-6CA1938DE6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AB485F-1CF8-0480-6A31-F8770D80CB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B3858-5ED3-75EC-5252-653EEA4AC0C5}"/>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61C62857-5EB9-64E9-29AB-42182F4A2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683EE-0D28-7D83-C3D9-E03622903835}"/>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429309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5923-C80F-F9D8-368D-D0D62D4044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5F60F-F950-0833-DB7C-DA160F7599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283AD3-16DF-B617-B6E5-0E63D8C0FA43}"/>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39401CEA-C32E-7EF7-F930-9CEF9559A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A7CA6-C011-7FC4-6855-B32D50B159E5}"/>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12572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E38B-E73C-1CAE-A427-8DEA7CB56F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906689-70D0-401C-BACB-0604744D0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B8E681-E9D4-0556-6B62-C510F0B95012}"/>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2579C0D7-531F-F975-EC77-5157EB4E5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FD000C-EE08-2E84-B186-AD326F29E3DB}"/>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07572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8D35-9F83-BA46-2CE4-0E7FC9700C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D77741-0849-D127-1C5C-FA22266221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3B446C-72AA-C5B0-2D16-413D583BBA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576D8F-AD74-0FAC-6676-EC0CF35D3578}"/>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6" name="Footer Placeholder 5">
            <a:extLst>
              <a:ext uri="{FF2B5EF4-FFF2-40B4-BE49-F238E27FC236}">
                <a16:creationId xmlns:a16="http://schemas.microsoft.com/office/drawing/2014/main" id="{C9BF6672-91BA-DBA0-BA14-2F6B3B296A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AA3D5A-B392-BFAE-936F-4D797B7A0F3D}"/>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96841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CB60-ED39-AD69-1936-B538E763A7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0D3F71-37E2-5929-5067-AC8D30ED10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BE5A7-90F3-19CF-3B45-30FF033BF7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774EBD-6423-9822-2A18-2CDD89A4B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28C789-6715-88F3-12A4-6246193A01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DE3F26-BC80-BEB1-0D6B-87C3FED4E035}"/>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8" name="Footer Placeholder 7">
            <a:extLst>
              <a:ext uri="{FF2B5EF4-FFF2-40B4-BE49-F238E27FC236}">
                <a16:creationId xmlns:a16="http://schemas.microsoft.com/office/drawing/2014/main" id="{1137AE53-A814-C4E7-F6A2-E9373B22DB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90E2F3-04CA-391D-8A0F-C57D8A281707}"/>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241136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69C42-04FC-910E-872D-581D4A8F1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82CEA6-CAAC-A570-4159-63514D83AB10}"/>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4" name="Footer Placeholder 3">
            <a:extLst>
              <a:ext uri="{FF2B5EF4-FFF2-40B4-BE49-F238E27FC236}">
                <a16:creationId xmlns:a16="http://schemas.microsoft.com/office/drawing/2014/main" id="{43CDC50B-4EC7-6AEA-9947-A7A666FEF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806C0A-8226-966B-CA27-62DA5CDF398C}"/>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09444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51159E-B8CF-5E8D-5291-B4B2649234EF}"/>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3" name="Footer Placeholder 2">
            <a:extLst>
              <a:ext uri="{FF2B5EF4-FFF2-40B4-BE49-F238E27FC236}">
                <a16:creationId xmlns:a16="http://schemas.microsoft.com/office/drawing/2014/main" id="{05D9995D-920C-1AD8-3600-DA9263CFE5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D4ADF-CD9C-9263-7FFA-C36EEFEE1804}"/>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44629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5E411-1A73-077D-401E-EC815F0F5B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191184-7929-A4D6-8B24-CC11C238FC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825EEE-5D6D-A5D3-E45C-0E4D6CE85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1288BD-7BA1-8A3C-9C3F-613D53E0180D}"/>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6" name="Footer Placeholder 5">
            <a:extLst>
              <a:ext uri="{FF2B5EF4-FFF2-40B4-BE49-F238E27FC236}">
                <a16:creationId xmlns:a16="http://schemas.microsoft.com/office/drawing/2014/main" id="{4AD58D29-8E77-A2B4-CE53-914CF26168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87DB1-20E8-DA49-017E-B575DCAE0711}"/>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3582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4EE94-9CEA-6E0A-05DB-72E1B38D3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0F9EBB-EE1D-F370-BE93-BBAF2510C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07C29C-C6F0-3484-09C5-9CD60AE720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2D3796-EF15-71DF-3874-358CE95670ED}"/>
              </a:ext>
            </a:extLst>
          </p:cNvPr>
          <p:cNvSpPr>
            <a:spLocks noGrp="1"/>
          </p:cNvSpPr>
          <p:nvPr>
            <p:ph type="dt" sz="half" idx="10"/>
          </p:nvPr>
        </p:nvSpPr>
        <p:spPr/>
        <p:txBody>
          <a:bodyPr/>
          <a:lstStyle/>
          <a:p>
            <a:fld id="{9A6A2305-0873-49A9-8DAA-67AA98B5635E}" type="datetimeFigureOut">
              <a:rPr lang="en-US" smtClean="0"/>
              <a:t>8/22/2022</a:t>
            </a:fld>
            <a:endParaRPr lang="en-US"/>
          </a:p>
        </p:txBody>
      </p:sp>
      <p:sp>
        <p:nvSpPr>
          <p:cNvPr id="6" name="Footer Placeholder 5">
            <a:extLst>
              <a:ext uri="{FF2B5EF4-FFF2-40B4-BE49-F238E27FC236}">
                <a16:creationId xmlns:a16="http://schemas.microsoft.com/office/drawing/2014/main" id="{E2C75570-6ED4-E781-9EFB-CD0FA6D5DB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E2BF9-F20E-E595-DFC9-A298C8F22591}"/>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16162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816BF6-6129-C232-8FF9-8645C07410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6D5950-3F5E-ED0D-9715-BFEC535295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3DD07B-864B-08F9-0B3D-67D0D5511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A2305-0873-49A9-8DAA-67AA98B5635E}" type="datetimeFigureOut">
              <a:rPr lang="en-US" smtClean="0"/>
              <a:t>8/22/2022</a:t>
            </a:fld>
            <a:endParaRPr lang="en-US"/>
          </a:p>
        </p:txBody>
      </p:sp>
      <p:sp>
        <p:nvSpPr>
          <p:cNvPr id="5" name="Footer Placeholder 4">
            <a:extLst>
              <a:ext uri="{FF2B5EF4-FFF2-40B4-BE49-F238E27FC236}">
                <a16:creationId xmlns:a16="http://schemas.microsoft.com/office/drawing/2014/main" id="{AA6E18C8-EDB1-A1E8-115F-51CEB9B58A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53298A-D7B0-9122-9229-94651605ED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0F151-5188-40A4-A7C4-60D29F4D416D}" type="slidenum">
              <a:rPr lang="en-US" smtClean="0"/>
              <a:t>‹#›</a:t>
            </a:fld>
            <a:endParaRPr lang="en-US"/>
          </a:p>
        </p:txBody>
      </p:sp>
    </p:spTree>
    <p:extLst>
      <p:ext uri="{BB962C8B-B14F-4D97-AF65-F5344CB8AC3E}">
        <p14:creationId xmlns:p14="http://schemas.microsoft.com/office/powerpoint/2010/main" val="159200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E70E86-779D-4922-A020-0B3E5C05A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1F55513-2668-477C-9962-1B9F5E31F1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45450"/>
            <a:ext cx="12192000" cy="3012550"/>
            <a:chOff x="0" y="3845450"/>
            <a:chExt cx="12192000" cy="3012550"/>
          </a:xfrm>
        </p:grpSpPr>
        <p:sp>
          <p:nvSpPr>
            <p:cNvPr id="13" name="Freeform: Shape 12">
              <a:extLst>
                <a:ext uri="{FF2B5EF4-FFF2-40B4-BE49-F238E27FC236}">
                  <a16:creationId xmlns:a16="http://schemas.microsoft.com/office/drawing/2014/main" id="{E673CDF5-001D-42B7-BB27-B3C47240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989828"/>
              <a:ext cx="12192000" cy="2868172"/>
            </a:xfrm>
            <a:custGeom>
              <a:avLst/>
              <a:gdLst>
                <a:gd name="connsiteX0" fmla="*/ 619389 w 12192000"/>
                <a:gd name="connsiteY0" fmla="*/ 0 h 2868172"/>
                <a:gd name="connsiteX1" fmla="*/ 687652 w 12192000"/>
                <a:gd name="connsiteY1" fmla="*/ 3175 h 2868172"/>
                <a:gd name="connsiteX2" fmla="*/ 747977 w 12192000"/>
                <a:gd name="connsiteY2" fmla="*/ 9525 h 2868172"/>
                <a:gd name="connsiteX3" fmla="*/ 800364 w 12192000"/>
                <a:gd name="connsiteY3" fmla="*/ 20637 h 2868172"/>
                <a:gd name="connsiteX4" fmla="*/ 846402 w 12192000"/>
                <a:gd name="connsiteY4" fmla="*/ 36512 h 2868172"/>
                <a:gd name="connsiteX5" fmla="*/ 887677 w 12192000"/>
                <a:gd name="connsiteY5" fmla="*/ 52387 h 2868172"/>
                <a:gd name="connsiteX6" fmla="*/ 924189 w 12192000"/>
                <a:gd name="connsiteY6" fmla="*/ 68262 h 2868172"/>
                <a:gd name="connsiteX7" fmla="*/ 962289 w 12192000"/>
                <a:gd name="connsiteY7" fmla="*/ 87312 h 2868172"/>
                <a:gd name="connsiteX8" fmla="*/ 1000389 w 12192000"/>
                <a:gd name="connsiteY8" fmla="*/ 106362 h 2868172"/>
                <a:gd name="connsiteX9" fmla="*/ 1036902 w 12192000"/>
                <a:gd name="connsiteY9" fmla="*/ 125412 h 2868172"/>
                <a:gd name="connsiteX10" fmla="*/ 1078177 w 12192000"/>
                <a:gd name="connsiteY10" fmla="*/ 141287 h 2868172"/>
                <a:gd name="connsiteX11" fmla="*/ 1124214 w 12192000"/>
                <a:gd name="connsiteY11" fmla="*/ 155575 h 2868172"/>
                <a:gd name="connsiteX12" fmla="*/ 1176602 w 12192000"/>
                <a:gd name="connsiteY12" fmla="*/ 166687 h 2868172"/>
                <a:gd name="connsiteX13" fmla="*/ 1236927 w 12192000"/>
                <a:gd name="connsiteY13" fmla="*/ 174625 h 2868172"/>
                <a:gd name="connsiteX14" fmla="*/ 1305189 w 12192000"/>
                <a:gd name="connsiteY14" fmla="*/ 176212 h 2868172"/>
                <a:gd name="connsiteX15" fmla="*/ 1373452 w 12192000"/>
                <a:gd name="connsiteY15" fmla="*/ 174625 h 2868172"/>
                <a:gd name="connsiteX16" fmla="*/ 1433777 w 12192000"/>
                <a:gd name="connsiteY16" fmla="*/ 166687 h 2868172"/>
                <a:gd name="connsiteX17" fmla="*/ 1486164 w 12192000"/>
                <a:gd name="connsiteY17" fmla="*/ 155575 h 2868172"/>
                <a:gd name="connsiteX18" fmla="*/ 1532202 w 12192000"/>
                <a:gd name="connsiteY18" fmla="*/ 141287 h 2868172"/>
                <a:gd name="connsiteX19" fmla="*/ 1573477 w 12192000"/>
                <a:gd name="connsiteY19" fmla="*/ 125412 h 2868172"/>
                <a:gd name="connsiteX20" fmla="*/ 1609989 w 12192000"/>
                <a:gd name="connsiteY20" fmla="*/ 106362 h 2868172"/>
                <a:gd name="connsiteX21" fmla="*/ 1648089 w 12192000"/>
                <a:gd name="connsiteY21" fmla="*/ 87312 h 2868172"/>
                <a:gd name="connsiteX22" fmla="*/ 1686189 w 12192000"/>
                <a:gd name="connsiteY22" fmla="*/ 68262 h 2868172"/>
                <a:gd name="connsiteX23" fmla="*/ 1722702 w 12192000"/>
                <a:gd name="connsiteY23" fmla="*/ 52387 h 2868172"/>
                <a:gd name="connsiteX24" fmla="*/ 1763977 w 12192000"/>
                <a:gd name="connsiteY24" fmla="*/ 36512 h 2868172"/>
                <a:gd name="connsiteX25" fmla="*/ 1810014 w 12192000"/>
                <a:gd name="connsiteY25" fmla="*/ 20637 h 2868172"/>
                <a:gd name="connsiteX26" fmla="*/ 1862402 w 12192000"/>
                <a:gd name="connsiteY26" fmla="*/ 9525 h 2868172"/>
                <a:gd name="connsiteX27" fmla="*/ 1922727 w 12192000"/>
                <a:gd name="connsiteY27" fmla="*/ 3175 h 2868172"/>
                <a:gd name="connsiteX28" fmla="*/ 1990989 w 12192000"/>
                <a:gd name="connsiteY28" fmla="*/ 0 h 2868172"/>
                <a:gd name="connsiteX29" fmla="*/ 2059252 w 12192000"/>
                <a:gd name="connsiteY29" fmla="*/ 3175 h 2868172"/>
                <a:gd name="connsiteX30" fmla="*/ 2119577 w 12192000"/>
                <a:gd name="connsiteY30" fmla="*/ 9525 h 2868172"/>
                <a:gd name="connsiteX31" fmla="*/ 2171964 w 12192000"/>
                <a:gd name="connsiteY31" fmla="*/ 20637 h 2868172"/>
                <a:gd name="connsiteX32" fmla="*/ 2218002 w 12192000"/>
                <a:gd name="connsiteY32" fmla="*/ 36512 h 2868172"/>
                <a:gd name="connsiteX33" fmla="*/ 2259277 w 12192000"/>
                <a:gd name="connsiteY33" fmla="*/ 52387 h 2868172"/>
                <a:gd name="connsiteX34" fmla="*/ 2295789 w 12192000"/>
                <a:gd name="connsiteY34" fmla="*/ 68262 h 2868172"/>
                <a:gd name="connsiteX35" fmla="*/ 2333889 w 12192000"/>
                <a:gd name="connsiteY35" fmla="*/ 87312 h 2868172"/>
                <a:gd name="connsiteX36" fmla="*/ 2371989 w 12192000"/>
                <a:gd name="connsiteY36" fmla="*/ 106362 h 2868172"/>
                <a:gd name="connsiteX37" fmla="*/ 2408502 w 12192000"/>
                <a:gd name="connsiteY37" fmla="*/ 125412 h 2868172"/>
                <a:gd name="connsiteX38" fmla="*/ 2449777 w 12192000"/>
                <a:gd name="connsiteY38" fmla="*/ 141287 h 2868172"/>
                <a:gd name="connsiteX39" fmla="*/ 2495814 w 12192000"/>
                <a:gd name="connsiteY39" fmla="*/ 155575 h 2868172"/>
                <a:gd name="connsiteX40" fmla="*/ 2548202 w 12192000"/>
                <a:gd name="connsiteY40" fmla="*/ 166687 h 2868172"/>
                <a:gd name="connsiteX41" fmla="*/ 2608527 w 12192000"/>
                <a:gd name="connsiteY41" fmla="*/ 174625 h 2868172"/>
                <a:gd name="connsiteX42" fmla="*/ 2676789 w 12192000"/>
                <a:gd name="connsiteY42" fmla="*/ 176212 h 2868172"/>
                <a:gd name="connsiteX43" fmla="*/ 2745052 w 12192000"/>
                <a:gd name="connsiteY43" fmla="*/ 174625 h 2868172"/>
                <a:gd name="connsiteX44" fmla="*/ 2805377 w 12192000"/>
                <a:gd name="connsiteY44" fmla="*/ 166687 h 2868172"/>
                <a:gd name="connsiteX45" fmla="*/ 2857764 w 12192000"/>
                <a:gd name="connsiteY45" fmla="*/ 155575 h 2868172"/>
                <a:gd name="connsiteX46" fmla="*/ 2903802 w 12192000"/>
                <a:gd name="connsiteY46" fmla="*/ 141287 h 2868172"/>
                <a:gd name="connsiteX47" fmla="*/ 2945077 w 12192000"/>
                <a:gd name="connsiteY47" fmla="*/ 125412 h 2868172"/>
                <a:gd name="connsiteX48" fmla="*/ 2981589 w 12192000"/>
                <a:gd name="connsiteY48" fmla="*/ 106362 h 2868172"/>
                <a:gd name="connsiteX49" fmla="*/ 3019689 w 12192000"/>
                <a:gd name="connsiteY49" fmla="*/ 87312 h 2868172"/>
                <a:gd name="connsiteX50" fmla="*/ 3057789 w 12192000"/>
                <a:gd name="connsiteY50" fmla="*/ 68262 h 2868172"/>
                <a:gd name="connsiteX51" fmla="*/ 3094302 w 12192000"/>
                <a:gd name="connsiteY51" fmla="*/ 52387 h 2868172"/>
                <a:gd name="connsiteX52" fmla="*/ 3135577 w 12192000"/>
                <a:gd name="connsiteY52" fmla="*/ 36512 h 2868172"/>
                <a:gd name="connsiteX53" fmla="*/ 3181614 w 12192000"/>
                <a:gd name="connsiteY53" fmla="*/ 20637 h 2868172"/>
                <a:gd name="connsiteX54" fmla="*/ 3234002 w 12192000"/>
                <a:gd name="connsiteY54" fmla="*/ 9525 h 2868172"/>
                <a:gd name="connsiteX55" fmla="*/ 3294327 w 12192000"/>
                <a:gd name="connsiteY55" fmla="*/ 3175 h 2868172"/>
                <a:gd name="connsiteX56" fmla="*/ 3361002 w 12192000"/>
                <a:gd name="connsiteY56" fmla="*/ 0 h 2868172"/>
                <a:gd name="connsiteX57" fmla="*/ 3430852 w 12192000"/>
                <a:gd name="connsiteY57" fmla="*/ 3175 h 2868172"/>
                <a:gd name="connsiteX58" fmla="*/ 3491177 w 12192000"/>
                <a:gd name="connsiteY58" fmla="*/ 9525 h 2868172"/>
                <a:gd name="connsiteX59" fmla="*/ 3543564 w 12192000"/>
                <a:gd name="connsiteY59" fmla="*/ 20637 h 2868172"/>
                <a:gd name="connsiteX60" fmla="*/ 3589602 w 12192000"/>
                <a:gd name="connsiteY60" fmla="*/ 36512 h 2868172"/>
                <a:gd name="connsiteX61" fmla="*/ 3630877 w 12192000"/>
                <a:gd name="connsiteY61" fmla="*/ 52387 h 2868172"/>
                <a:gd name="connsiteX62" fmla="*/ 3667389 w 12192000"/>
                <a:gd name="connsiteY62" fmla="*/ 68262 h 2868172"/>
                <a:gd name="connsiteX63" fmla="*/ 3705489 w 12192000"/>
                <a:gd name="connsiteY63" fmla="*/ 87312 h 2868172"/>
                <a:gd name="connsiteX64" fmla="*/ 3743589 w 12192000"/>
                <a:gd name="connsiteY64" fmla="*/ 106362 h 2868172"/>
                <a:gd name="connsiteX65" fmla="*/ 3780102 w 12192000"/>
                <a:gd name="connsiteY65" fmla="*/ 125412 h 2868172"/>
                <a:gd name="connsiteX66" fmla="*/ 3821377 w 12192000"/>
                <a:gd name="connsiteY66" fmla="*/ 141287 h 2868172"/>
                <a:gd name="connsiteX67" fmla="*/ 3867414 w 12192000"/>
                <a:gd name="connsiteY67" fmla="*/ 155575 h 2868172"/>
                <a:gd name="connsiteX68" fmla="*/ 3919802 w 12192000"/>
                <a:gd name="connsiteY68" fmla="*/ 166687 h 2868172"/>
                <a:gd name="connsiteX69" fmla="*/ 3980127 w 12192000"/>
                <a:gd name="connsiteY69" fmla="*/ 174625 h 2868172"/>
                <a:gd name="connsiteX70" fmla="*/ 4048389 w 12192000"/>
                <a:gd name="connsiteY70" fmla="*/ 176212 h 2868172"/>
                <a:gd name="connsiteX71" fmla="*/ 4116652 w 12192000"/>
                <a:gd name="connsiteY71" fmla="*/ 174625 h 2868172"/>
                <a:gd name="connsiteX72" fmla="*/ 4176977 w 12192000"/>
                <a:gd name="connsiteY72" fmla="*/ 166687 h 2868172"/>
                <a:gd name="connsiteX73" fmla="*/ 4229364 w 12192000"/>
                <a:gd name="connsiteY73" fmla="*/ 155575 h 2868172"/>
                <a:gd name="connsiteX74" fmla="*/ 4275402 w 12192000"/>
                <a:gd name="connsiteY74" fmla="*/ 141287 h 2868172"/>
                <a:gd name="connsiteX75" fmla="*/ 4316677 w 12192000"/>
                <a:gd name="connsiteY75" fmla="*/ 125412 h 2868172"/>
                <a:gd name="connsiteX76" fmla="*/ 4353189 w 12192000"/>
                <a:gd name="connsiteY76" fmla="*/ 106362 h 2868172"/>
                <a:gd name="connsiteX77" fmla="*/ 4429389 w 12192000"/>
                <a:gd name="connsiteY77" fmla="*/ 68262 h 2868172"/>
                <a:gd name="connsiteX78" fmla="*/ 4465902 w 12192000"/>
                <a:gd name="connsiteY78" fmla="*/ 52387 h 2868172"/>
                <a:gd name="connsiteX79" fmla="*/ 4507177 w 12192000"/>
                <a:gd name="connsiteY79" fmla="*/ 36512 h 2868172"/>
                <a:gd name="connsiteX80" fmla="*/ 4553215 w 12192000"/>
                <a:gd name="connsiteY80" fmla="*/ 20637 h 2868172"/>
                <a:gd name="connsiteX81" fmla="*/ 4605602 w 12192000"/>
                <a:gd name="connsiteY81" fmla="*/ 9525 h 2868172"/>
                <a:gd name="connsiteX82" fmla="*/ 4665928 w 12192000"/>
                <a:gd name="connsiteY82" fmla="*/ 3175 h 2868172"/>
                <a:gd name="connsiteX83" fmla="*/ 4734189 w 12192000"/>
                <a:gd name="connsiteY83" fmla="*/ 0 h 2868172"/>
                <a:gd name="connsiteX84" fmla="*/ 4802453 w 12192000"/>
                <a:gd name="connsiteY84" fmla="*/ 3175 h 2868172"/>
                <a:gd name="connsiteX85" fmla="*/ 4862777 w 12192000"/>
                <a:gd name="connsiteY85" fmla="*/ 9525 h 2868172"/>
                <a:gd name="connsiteX86" fmla="*/ 4915165 w 12192000"/>
                <a:gd name="connsiteY86" fmla="*/ 20637 h 2868172"/>
                <a:gd name="connsiteX87" fmla="*/ 4961201 w 12192000"/>
                <a:gd name="connsiteY87" fmla="*/ 36512 h 2868172"/>
                <a:gd name="connsiteX88" fmla="*/ 5002477 w 12192000"/>
                <a:gd name="connsiteY88" fmla="*/ 52387 h 2868172"/>
                <a:gd name="connsiteX89" fmla="*/ 5038989 w 12192000"/>
                <a:gd name="connsiteY89" fmla="*/ 68262 h 2868172"/>
                <a:gd name="connsiteX90" fmla="*/ 5077090 w 12192000"/>
                <a:gd name="connsiteY90" fmla="*/ 87312 h 2868172"/>
                <a:gd name="connsiteX91" fmla="*/ 5115189 w 12192000"/>
                <a:gd name="connsiteY91" fmla="*/ 106362 h 2868172"/>
                <a:gd name="connsiteX92" fmla="*/ 5151701 w 12192000"/>
                <a:gd name="connsiteY92" fmla="*/ 125412 h 2868172"/>
                <a:gd name="connsiteX93" fmla="*/ 5192977 w 12192000"/>
                <a:gd name="connsiteY93" fmla="*/ 141287 h 2868172"/>
                <a:gd name="connsiteX94" fmla="*/ 5239014 w 12192000"/>
                <a:gd name="connsiteY94" fmla="*/ 155575 h 2868172"/>
                <a:gd name="connsiteX95" fmla="*/ 5291401 w 12192000"/>
                <a:gd name="connsiteY95" fmla="*/ 166687 h 2868172"/>
                <a:gd name="connsiteX96" fmla="*/ 5351727 w 12192000"/>
                <a:gd name="connsiteY96" fmla="*/ 174625 h 2868172"/>
                <a:gd name="connsiteX97" fmla="*/ 5410199 w 12192000"/>
                <a:gd name="connsiteY97" fmla="*/ 175985 h 2868172"/>
                <a:gd name="connsiteX98" fmla="*/ 5468671 w 12192000"/>
                <a:gd name="connsiteY98" fmla="*/ 174625 h 2868172"/>
                <a:gd name="connsiteX99" fmla="*/ 5528996 w 12192000"/>
                <a:gd name="connsiteY99" fmla="*/ 166687 h 2868172"/>
                <a:gd name="connsiteX100" fmla="*/ 5581383 w 12192000"/>
                <a:gd name="connsiteY100" fmla="*/ 155575 h 2868172"/>
                <a:gd name="connsiteX101" fmla="*/ 5627421 w 12192000"/>
                <a:gd name="connsiteY101" fmla="*/ 141287 h 2868172"/>
                <a:gd name="connsiteX102" fmla="*/ 5668696 w 12192000"/>
                <a:gd name="connsiteY102" fmla="*/ 125412 h 2868172"/>
                <a:gd name="connsiteX103" fmla="*/ 5705209 w 12192000"/>
                <a:gd name="connsiteY103" fmla="*/ 106362 h 2868172"/>
                <a:gd name="connsiteX104" fmla="*/ 5743308 w 12192000"/>
                <a:gd name="connsiteY104" fmla="*/ 87312 h 2868172"/>
                <a:gd name="connsiteX105" fmla="*/ 5781408 w 12192000"/>
                <a:gd name="connsiteY105" fmla="*/ 68262 h 2868172"/>
                <a:gd name="connsiteX106" fmla="*/ 5817921 w 12192000"/>
                <a:gd name="connsiteY106" fmla="*/ 52387 h 2868172"/>
                <a:gd name="connsiteX107" fmla="*/ 5859196 w 12192000"/>
                <a:gd name="connsiteY107" fmla="*/ 36512 h 2868172"/>
                <a:gd name="connsiteX108" fmla="*/ 5905234 w 12192000"/>
                <a:gd name="connsiteY108" fmla="*/ 20637 h 2868172"/>
                <a:gd name="connsiteX109" fmla="*/ 5957621 w 12192000"/>
                <a:gd name="connsiteY109" fmla="*/ 9525 h 2868172"/>
                <a:gd name="connsiteX110" fmla="*/ 6017947 w 12192000"/>
                <a:gd name="connsiteY110" fmla="*/ 3175 h 2868172"/>
                <a:gd name="connsiteX111" fmla="*/ 6086209 w 12192000"/>
                <a:gd name="connsiteY111" fmla="*/ 0 h 2868172"/>
                <a:gd name="connsiteX112" fmla="*/ 6095999 w 12192000"/>
                <a:gd name="connsiteY112" fmla="*/ 455 h 2868172"/>
                <a:gd name="connsiteX113" fmla="*/ 6105789 w 12192000"/>
                <a:gd name="connsiteY113" fmla="*/ 0 h 2868172"/>
                <a:gd name="connsiteX114" fmla="*/ 6174052 w 12192000"/>
                <a:gd name="connsiteY114" fmla="*/ 3175 h 2868172"/>
                <a:gd name="connsiteX115" fmla="*/ 6234377 w 12192000"/>
                <a:gd name="connsiteY115" fmla="*/ 9525 h 2868172"/>
                <a:gd name="connsiteX116" fmla="*/ 6286764 w 12192000"/>
                <a:gd name="connsiteY116" fmla="*/ 20637 h 2868172"/>
                <a:gd name="connsiteX117" fmla="*/ 6332802 w 12192000"/>
                <a:gd name="connsiteY117" fmla="*/ 36512 h 2868172"/>
                <a:gd name="connsiteX118" fmla="*/ 6374077 w 12192000"/>
                <a:gd name="connsiteY118" fmla="*/ 52387 h 2868172"/>
                <a:gd name="connsiteX119" fmla="*/ 6410589 w 12192000"/>
                <a:gd name="connsiteY119" fmla="*/ 68262 h 2868172"/>
                <a:gd name="connsiteX120" fmla="*/ 6448689 w 12192000"/>
                <a:gd name="connsiteY120" fmla="*/ 87312 h 2868172"/>
                <a:gd name="connsiteX121" fmla="*/ 6486789 w 12192000"/>
                <a:gd name="connsiteY121" fmla="*/ 106362 h 2868172"/>
                <a:gd name="connsiteX122" fmla="*/ 6523302 w 12192000"/>
                <a:gd name="connsiteY122" fmla="*/ 125412 h 2868172"/>
                <a:gd name="connsiteX123" fmla="*/ 6564577 w 12192000"/>
                <a:gd name="connsiteY123" fmla="*/ 141287 h 2868172"/>
                <a:gd name="connsiteX124" fmla="*/ 6610614 w 12192000"/>
                <a:gd name="connsiteY124" fmla="*/ 155575 h 2868172"/>
                <a:gd name="connsiteX125" fmla="*/ 6663002 w 12192000"/>
                <a:gd name="connsiteY125" fmla="*/ 166687 h 2868172"/>
                <a:gd name="connsiteX126" fmla="*/ 6723327 w 12192000"/>
                <a:gd name="connsiteY126" fmla="*/ 174625 h 2868172"/>
                <a:gd name="connsiteX127" fmla="*/ 6781799 w 12192000"/>
                <a:gd name="connsiteY127" fmla="*/ 175985 h 2868172"/>
                <a:gd name="connsiteX128" fmla="*/ 6840271 w 12192000"/>
                <a:gd name="connsiteY128" fmla="*/ 174625 h 2868172"/>
                <a:gd name="connsiteX129" fmla="*/ 6900596 w 12192000"/>
                <a:gd name="connsiteY129" fmla="*/ 166687 h 2868172"/>
                <a:gd name="connsiteX130" fmla="*/ 6952983 w 12192000"/>
                <a:gd name="connsiteY130" fmla="*/ 155575 h 2868172"/>
                <a:gd name="connsiteX131" fmla="*/ 6999021 w 12192000"/>
                <a:gd name="connsiteY131" fmla="*/ 141287 h 2868172"/>
                <a:gd name="connsiteX132" fmla="*/ 7040296 w 12192000"/>
                <a:gd name="connsiteY132" fmla="*/ 125412 h 2868172"/>
                <a:gd name="connsiteX133" fmla="*/ 7076808 w 12192000"/>
                <a:gd name="connsiteY133" fmla="*/ 106362 h 2868172"/>
                <a:gd name="connsiteX134" fmla="*/ 7114908 w 12192000"/>
                <a:gd name="connsiteY134" fmla="*/ 87312 h 2868172"/>
                <a:gd name="connsiteX135" fmla="*/ 7153008 w 12192000"/>
                <a:gd name="connsiteY135" fmla="*/ 68262 h 2868172"/>
                <a:gd name="connsiteX136" fmla="*/ 7189521 w 12192000"/>
                <a:gd name="connsiteY136" fmla="*/ 52387 h 2868172"/>
                <a:gd name="connsiteX137" fmla="*/ 7230796 w 12192000"/>
                <a:gd name="connsiteY137" fmla="*/ 36512 h 2868172"/>
                <a:gd name="connsiteX138" fmla="*/ 7276833 w 12192000"/>
                <a:gd name="connsiteY138" fmla="*/ 20637 h 2868172"/>
                <a:gd name="connsiteX139" fmla="*/ 7329221 w 12192000"/>
                <a:gd name="connsiteY139" fmla="*/ 9525 h 2868172"/>
                <a:gd name="connsiteX140" fmla="*/ 7389546 w 12192000"/>
                <a:gd name="connsiteY140" fmla="*/ 3175 h 2868172"/>
                <a:gd name="connsiteX141" fmla="*/ 7457808 w 12192000"/>
                <a:gd name="connsiteY141" fmla="*/ 0 h 2868172"/>
                <a:gd name="connsiteX142" fmla="*/ 7526071 w 12192000"/>
                <a:gd name="connsiteY142" fmla="*/ 3175 h 2868172"/>
                <a:gd name="connsiteX143" fmla="*/ 7586396 w 12192000"/>
                <a:gd name="connsiteY143" fmla="*/ 9525 h 2868172"/>
                <a:gd name="connsiteX144" fmla="*/ 7638783 w 12192000"/>
                <a:gd name="connsiteY144" fmla="*/ 20637 h 2868172"/>
                <a:gd name="connsiteX145" fmla="*/ 7684821 w 12192000"/>
                <a:gd name="connsiteY145" fmla="*/ 36512 h 2868172"/>
                <a:gd name="connsiteX146" fmla="*/ 7726096 w 12192000"/>
                <a:gd name="connsiteY146" fmla="*/ 52387 h 2868172"/>
                <a:gd name="connsiteX147" fmla="*/ 7762608 w 12192000"/>
                <a:gd name="connsiteY147" fmla="*/ 68262 h 2868172"/>
                <a:gd name="connsiteX148" fmla="*/ 7800708 w 12192000"/>
                <a:gd name="connsiteY148" fmla="*/ 87312 h 2868172"/>
                <a:gd name="connsiteX149" fmla="*/ 7838808 w 12192000"/>
                <a:gd name="connsiteY149" fmla="*/ 106362 h 2868172"/>
                <a:gd name="connsiteX150" fmla="*/ 7875321 w 12192000"/>
                <a:gd name="connsiteY150" fmla="*/ 125412 h 2868172"/>
                <a:gd name="connsiteX151" fmla="*/ 7916596 w 12192000"/>
                <a:gd name="connsiteY151" fmla="*/ 141287 h 2868172"/>
                <a:gd name="connsiteX152" fmla="*/ 7962633 w 12192000"/>
                <a:gd name="connsiteY152" fmla="*/ 155575 h 2868172"/>
                <a:gd name="connsiteX153" fmla="*/ 8015021 w 12192000"/>
                <a:gd name="connsiteY153" fmla="*/ 166687 h 2868172"/>
                <a:gd name="connsiteX154" fmla="*/ 8075346 w 12192000"/>
                <a:gd name="connsiteY154" fmla="*/ 174625 h 2868172"/>
                <a:gd name="connsiteX155" fmla="*/ 8143608 w 12192000"/>
                <a:gd name="connsiteY155" fmla="*/ 176212 h 2868172"/>
                <a:gd name="connsiteX156" fmla="*/ 8211871 w 12192000"/>
                <a:gd name="connsiteY156" fmla="*/ 174625 h 2868172"/>
                <a:gd name="connsiteX157" fmla="*/ 8272196 w 12192000"/>
                <a:gd name="connsiteY157" fmla="*/ 166687 h 2868172"/>
                <a:gd name="connsiteX158" fmla="*/ 8324583 w 12192000"/>
                <a:gd name="connsiteY158" fmla="*/ 155575 h 2868172"/>
                <a:gd name="connsiteX159" fmla="*/ 8370621 w 12192000"/>
                <a:gd name="connsiteY159" fmla="*/ 141287 h 2868172"/>
                <a:gd name="connsiteX160" fmla="*/ 8411896 w 12192000"/>
                <a:gd name="connsiteY160" fmla="*/ 125412 h 2868172"/>
                <a:gd name="connsiteX161" fmla="*/ 8448408 w 12192000"/>
                <a:gd name="connsiteY161" fmla="*/ 106362 h 2868172"/>
                <a:gd name="connsiteX162" fmla="*/ 8486508 w 12192000"/>
                <a:gd name="connsiteY162" fmla="*/ 87312 h 2868172"/>
                <a:gd name="connsiteX163" fmla="*/ 8524608 w 12192000"/>
                <a:gd name="connsiteY163" fmla="*/ 68262 h 2868172"/>
                <a:gd name="connsiteX164" fmla="*/ 8561120 w 12192000"/>
                <a:gd name="connsiteY164" fmla="*/ 52387 h 2868172"/>
                <a:gd name="connsiteX165" fmla="*/ 8602396 w 12192000"/>
                <a:gd name="connsiteY165" fmla="*/ 36512 h 2868172"/>
                <a:gd name="connsiteX166" fmla="*/ 8648432 w 12192000"/>
                <a:gd name="connsiteY166" fmla="*/ 20637 h 2868172"/>
                <a:gd name="connsiteX167" fmla="*/ 8700820 w 12192000"/>
                <a:gd name="connsiteY167" fmla="*/ 9525 h 2868172"/>
                <a:gd name="connsiteX168" fmla="*/ 8761146 w 12192000"/>
                <a:gd name="connsiteY168" fmla="*/ 3175 h 2868172"/>
                <a:gd name="connsiteX169" fmla="*/ 8827820 w 12192000"/>
                <a:gd name="connsiteY169" fmla="*/ 0 h 2868172"/>
                <a:gd name="connsiteX170" fmla="*/ 8897670 w 12192000"/>
                <a:gd name="connsiteY170" fmla="*/ 3175 h 2868172"/>
                <a:gd name="connsiteX171" fmla="*/ 8957996 w 12192000"/>
                <a:gd name="connsiteY171" fmla="*/ 9525 h 2868172"/>
                <a:gd name="connsiteX172" fmla="*/ 9010382 w 12192000"/>
                <a:gd name="connsiteY172" fmla="*/ 20637 h 2868172"/>
                <a:gd name="connsiteX173" fmla="*/ 9056420 w 12192000"/>
                <a:gd name="connsiteY173" fmla="*/ 36512 h 2868172"/>
                <a:gd name="connsiteX174" fmla="*/ 9097696 w 12192000"/>
                <a:gd name="connsiteY174" fmla="*/ 52387 h 2868172"/>
                <a:gd name="connsiteX175" fmla="*/ 9134208 w 12192000"/>
                <a:gd name="connsiteY175" fmla="*/ 68262 h 2868172"/>
                <a:gd name="connsiteX176" fmla="*/ 9172308 w 12192000"/>
                <a:gd name="connsiteY176" fmla="*/ 87312 h 2868172"/>
                <a:gd name="connsiteX177" fmla="*/ 9210408 w 12192000"/>
                <a:gd name="connsiteY177" fmla="*/ 106362 h 2868172"/>
                <a:gd name="connsiteX178" fmla="*/ 9246920 w 12192000"/>
                <a:gd name="connsiteY178" fmla="*/ 125412 h 2868172"/>
                <a:gd name="connsiteX179" fmla="*/ 9288196 w 12192000"/>
                <a:gd name="connsiteY179" fmla="*/ 141287 h 2868172"/>
                <a:gd name="connsiteX180" fmla="*/ 9334232 w 12192000"/>
                <a:gd name="connsiteY180" fmla="*/ 155575 h 2868172"/>
                <a:gd name="connsiteX181" fmla="*/ 9386620 w 12192000"/>
                <a:gd name="connsiteY181" fmla="*/ 166687 h 2868172"/>
                <a:gd name="connsiteX182" fmla="*/ 9446946 w 12192000"/>
                <a:gd name="connsiteY182" fmla="*/ 174625 h 2868172"/>
                <a:gd name="connsiteX183" fmla="*/ 9515208 w 12192000"/>
                <a:gd name="connsiteY183" fmla="*/ 176212 h 2868172"/>
                <a:gd name="connsiteX184" fmla="*/ 9583470 w 12192000"/>
                <a:gd name="connsiteY184" fmla="*/ 174625 h 2868172"/>
                <a:gd name="connsiteX185" fmla="*/ 9643796 w 12192000"/>
                <a:gd name="connsiteY185" fmla="*/ 166687 h 2868172"/>
                <a:gd name="connsiteX186" fmla="*/ 9696182 w 12192000"/>
                <a:gd name="connsiteY186" fmla="*/ 155575 h 2868172"/>
                <a:gd name="connsiteX187" fmla="*/ 9742220 w 12192000"/>
                <a:gd name="connsiteY187" fmla="*/ 141287 h 2868172"/>
                <a:gd name="connsiteX188" fmla="*/ 9783496 w 12192000"/>
                <a:gd name="connsiteY188" fmla="*/ 125412 h 2868172"/>
                <a:gd name="connsiteX189" fmla="*/ 9820008 w 12192000"/>
                <a:gd name="connsiteY189" fmla="*/ 106362 h 2868172"/>
                <a:gd name="connsiteX190" fmla="*/ 9896208 w 12192000"/>
                <a:gd name="connsiteY190" fmla="*/ 68262 h 2868172"/>
                <a:gd name="connsiteX191" fmla="*/ 9932720 w 12192000"/>
                <a:gd name="connsiteY191" fmla="*/ 52387 h 2868172"/>
                <a:gd name="connsiteX192" fmla="*/ 9973996 w 12192000"/>
                <a:gd name="connsiteY192" fmla="*/ 36512 h 2868172"/>
                <a:gd name="connsiteX193" fmla="*/ 10020032 w 12192000"/>
                <a:gd name="connsiteY193" fmla="*/ 20637 h 2868172"/>
                <a:gd name="connsiteX194" fmla="*/ 10072420 w 12192000"/>
                <a:gd name="connsiteY194" fmla="*/ 9525 h 2868172"/>
                <a:gd name="connsiteX195" fmla="*/ 10132746 w 12192000"/>
                <a:gd name="connsiteY195" fmla="*/ 3175 h 2868172"/>
                <a:gd name="connsiteX196" fmla="*/ 10201008 w 12192000"/>
                <a:gd name="connsiteY196" fmla="*/ 0 h 2868172"/>
                <a:gd name="connsiteX197" fmla="*/ 10269270 w 12192000"/>
                <a:gd name="connsiteY197" fmla="*/ 3175 h 2868172"/>
                <a:gd name="connsiteX198" fmla="*/ 10329596 w 12192000"/>
                <a:gd name="connsiteY198" fmla="*/ 9525 h 2868172"/>
                <a:gd name="connsiteX199" fmla="*/ 10381982 w 12192000"/>
                <a:gd name="connsiteY199" fmla="*/ 20637 h 2868172"/>
                <a:gd name="connsiteX200" fmla="*/ 10428020 w 12192000"/>
                <a:gd name="connsiteY200" fmla="*/ 36512 h 2868172"/>
                <a:gd name="connsiteX201" fmla="*/ 10469296 w 12192000"/>
                <a:gd name="connsiteY201" fmla="*/ 52387 h 2868172"/>
                <a:gd name="connsiteX202" fmla="*/ 10505808 w 12192000"/>
                <a:gd name="connsiteY202" fmla="*/ 68262 h 2868172"/>
                <a:gd name="connsiteX203" fmla="*/ 10543908 w 12192000"/>
                <a:gd name="connsiteY203" fmla="*/ 87312 h 2868172"/>
                <a:gd name="connsiteX204" fmla="*/ 10582008 w 12192000"/>
                <a:gd name="connsiteY204" fmla="*/ 106362 h 2868172"/>
                <a:gd name="connsiteX205" fmla="*/ 10618520 w 12192000"/>
                <a:gd name="connsiteY205" fmla="*/ 125412 h 2868172"/>
                <a:gd name="connsiteX206" fmla="*/ 10659796 w 12192000"/>
                <a:gd name="connsiteY206" fmla="*/ 141287 h 2868172"/>
                <a:gd name="connsiteX207" fmla="*/ 10705832 w 12192000"/>
                <a:gd name="connsiteY207" fmla="*/ 155575 h 2868172"/>
                <a:gd name="connsiteX208" fmla="*/ 10758220 w 12192000"/>
                <a:gd name="connsiteY208" fmla="*/ 166687 h 2868172"/>
                <a:gd name="connsiteX209" fmla="*/ 10818546 w 12192000"/>
                <a:gd name="connsiteY209" fmla="*/ 174625 h 2868172"/>
                <a:gd name="connsiteX210" fmla="*/ 10886808 w 12192000"/>
                <a:gd name="connsiteY210" fmla="*/ 176212 h 2868172"/>
                <a:gd name="connsiteX211" fmla="*/ 10955070 w 12192000"/>
                <a:gd name="connsiteY211" fmla="*/ 174625 h 2868172"/>
                <a:gd name="connsiteX212" fmla="*/ 11015396 w 12192000"/>
                <a:gd name="connsiteY212" fmla="*/ 166687 h 2868172"/>
                <a:gd name="connsiteX213" fmla="*/ 11067782 w 12192000"/>
                <a:gd name="connsiteY213" fmla="*/ 155575 h 2868172"/>
                <a:gd name="connsiteX214" fmla="*/ 11113820 w 12192000"/>
                <a:gd name="connsiteY214" fmla="*/ 141287 h 2868172"/>
                <a:gd name="connsiteX215" fmla="*/ 11155096 w 12192000"/>
                <a:gd name="connsiteY215" fmla="*/ 125412 h 2868172"/>
                <a:gd name="connsiteX216" fmla="*/ 11191608 w 12192000"/>
                <a:gd name="connsiteY216" fmla="*/ 106362 h 2868172"/>
                <a:gd name="connsiteX217" fmla="*/ 11229708 w 12192000"/>
                <a:gd name="connsiteY217" fmla="*/ 87312 h 2868172"/>
                <a:gd name="connsiteX218" fmla="*/ 11267808 w 12192000"/>
                <a:gd name="connsiteY218" fmla="*/ 68262 h 2868172"/>
                <a:gd name="connsiteX219" fmla="*/ 11304320 w 12192000"/>
                <a:gd name="connsiteY219" fmla="*/ 52387 h 2868172"/>
                <a:gd name="connsiteX220" fmla="*/ 11345596 w 12192000"/>
                <a:gd name="connsiteY220" fmla="*/ 36512 h 2868172"/>
                <a:gd name="connsiteX221" fmla="*/ 11391632 w 12192000"/>
                <a:gd name="connsiteY221" fmla="*/ 20637 h 2868172"/>
                <a:gd name="connsiteX222" fmla="*/ 11444020 w 12192000"/>
                <a:gd name="connsiteY222" fmla="*/ 9525 h 2868172"/>
                <a:gd name="connsiteX223" fmla="*/ 11504346 w 12192000"/>
                <a:gd name="connsiteY223" fmla="*/ 3175 h 2868172"/>
                <a:gd name="connsiteX224" fmla="*/ 11572608 w 12192000"/>
                <a:gd name="connsiteY224" fmla="*/ 0 h 2868172"/>
                <a:gd name="connsiteX225" fmla="*/ 11640870 w 12192000"/>
                <a:gd name="connsiteY225" fmla="*/ 3175 h 2868172"/>
                <a:gd name="connsiteX226" fmla="*/ 11701196 w 12192000"/>
                <a:gd name="connsiteY226" fmla="*/ 9525 h 2868172"/>
                <a:gd name="connsiteX227" fmla="*/ 11753582 w 12192000"/>
                <a:gd name="connsiteY227" fmla="*/ 20637 h 2868172"/>
                <a:gd name="connsiteX228" fmla="*/ 11799620 w 12192000"/>
                <a:gd name="connsiteY228" fmla="*/ 36512 h 2868172"/>
                <a:gd name="connsiteX229" fmla="*/ 11840896 w 12192000"/>
                <a:gd name="connsiteY229" fmla="*/ 52387 h 2868172"/>
                <a:gd name="connsiteX230" fmla="*/ 11877408 w 12192000"/>
                <a:gd name="connsiteY230" fmla="*/ 68262 h 2868172"/>
                <a:gd name="connsiteX231" fmla="*/ 11915508 w 12192000"/>
                <a:gd name="connsiteY231" fmla="*/ 87312 h 2868172"/>
                <a:gd name="connsiteX232" fmla="*/ 11953608 w 12192000"/>
                <a:gd name="connsiteY232" fmla="*/ 106362 h 2868172"/>
                <a:gd name="connsiteX233" fmla="*/ 11990120 w 12192000"/>
                <a:gd name="connsiteY233" fmla="*/ 125412 h 2868172"/>
                <a:gd name="connsiteX234" fmla="*/ 12031396 w 12192000"/>
                <a:gd name="connsiteY234" fmla="*/ 141287 h 2868172"/>
                <a:gd name="connsiteX235" fmla="*/ 12077432 w 12192000"/>
                <a:gd name="connsiteY235" fmla="*/ 155575 h 2868172"/>
                <a:gd name="connsiteX236" fmla="*/ 12129820 w 12192000"/>
                <a:gd name="connsiteY236" fmla="*/ 166688 h 2868172"/>
                <a:gd name="connsiteX237" fmla="*/ 12190146 w 12192000"/>
                <a:gd name="connsiteY237" fmla="*/ 174625 h 2868172"/>
                <a:gd name="connsiteX238" fmla="*/ 12192000 w 12192000"/>
                <a:gd name="connsiteY238" fmla="*/ 174668 h 2868172"/>
                <a:gd name="connsiteX239" fmla="*/ 12192000 w 12192000"/>
                <a:gd name="connsiteY239" fmla="*/ 319047 h 2868172"/>
                <a:gd name="connsiteX240" fmla="*/ 12192000 w 12192000"/>
                <a:gd name="connsiteY240" fmla="*/ 885826 h 2868172"/>
                <a:gd name="connsiteX241" fmla="*/ 12192000 w 12192000"/>
                <a:gd name="connsiteY241" fmla="*/ 1030205 h 2868172"/>
                <a:gd name="connsiteX242" fmla="*/ 12192000 w 12192000"/>
                <a:gd name="connsiteY242" fmla="*/ 1553722 h 2868172"/>
                <a:gd name="connsiteX243" fmla="*/ 12192000 w 12192000"/>
                <a:gd name="connsiteY243" fmla="*/ 1787292 h 2868172"/>
                <a:gd name="connsiteX244" fmla="*/ 12192000 w 12192000"/>
                <a:gd name="connsiteY244" fmla="*/ 1931671 h 2868172"/>
                <a:gd name="connsiteX245" fmla="*/ 12192000 w 12192000"/>
                <a:gd name="connsiteY245" fmla="*/ 2868172 h 2868172"/>
                <a:gd name="connsiteX246" fmla="*/ 12191997 w 12192000"/>
                <a:gd name="connsiteY246" fmla="*/ 2868172 h 2868172"/>
                <a:gd name="connsiteX247" fmla="*/ 1 w 12192000"/>
                <a:gd name="connsiteY247" fmla="*/ 2868172 h 2868172"/>
                <a:gd name="connsiteX248" fmla="*/ 0 w 12192000"/>
                <a:gd name="connsiteY248" fmla="*/ 2868172 h 2868172"/>
                <a:gd name="connsiteX249" fmla="*/ 0 w 12192000"/>
                <a:gd name="connsiteY249" fmla="*/ 1931671 h 2868172"/>
                <a:gd name="connsiteX250" fmla="*/ 0 w 12192000"/>
                <a:gd name="connsiteY250" fmla="*/ 1787292 h 2868172"/>
                <a:gd name="connsiteX251" fmla="*/ 0 w 12192000"/>
                <a:gd name="connsiteY251" fmla="*/ 1553722 h 2868172"/>
                <a:gd name="connsiteX252" fmla="*/ 0 w 12192000"/>
                <a:gd name="connsiteY252" fmla="*/ 1030205 h 2868172"/>
                <a:gd name="connsiteX253" fmla="*/ 0 w 12192000"/>
                <a:gd name="connsiteY253" fmla="*/ 885826 h 2868172"/>
                <a:gd name="connsiteX254" fmla="*/ 0 w 12192000"/>
                <a:gd name="connsiteY254" fmla="*/ 319047 h 2868172"/>
                <a:gd name="connsiteX255" fmla="*/ 0 w 12192000"/>
                <a:gd name="connsiteY255" fmla="*/ 174668 h 2868172"/>
                <a:gd name="connsiteX256" fmla="*/ 1852 w 12192000"/>
                <a:gd name="connsiteY256" fmla="*/ 174625 h 2868172"/>
                <a:gd name="connsiteX257" fmla="*/ 62177 w 12192000"/>
                <a:gd name="connsiteY257" fmla="*/ 166687 h 2868172"/>
                <a:gd name="connsiteX258" fmla="*/ 114564 w 12192000"/>
                <a:gd name="connsiteY258" fmla="*/ 155575 h 2868172"/>
                <a:gd name="connsiteX259" fmla="*/ 160602 w 12192000"/>
                <a:gd name="connsiteY259" fmla="*/ 141287 h 2868172"/>
                <a:gd name="connsiteX260" fmla="*/ 201877 w 12192000"/>
                <a:gd name="connsiteY260" fmla="*/ 125412 h 2868172"/>
                <a:gd name="connsiteX261" fmla="*/ 238389 w 12192000"/>
                <a:gd name="connsiteY261" fmla="*/ 106362 h 2868172"/>
                <a:gd name="connsiteX262" fmla="*/ 276489 w 12192000"/>
                <a:gd name="connsiteY262" fmla="*/ 87312 h 2868172"/>
                <a:gd name="connsiteX263" fmla="*/ 314589 w 12192000"/>
                <a:gd name="connsiteY263" fmla="*/ 68262 h 2868172"/>
                <a:gd name="connsiteX264" fmla="*/ 351102 w 12192000"/>
                <a:gd name="connsiteY264" fmla="*/ 52387 h 2868172"/>
                <a:gd name="connsiteX265" fmla="*/ 392377 w 12192000"/>
                <a:gd name="connsiteY265" fmla="*/ 36512 h 2868172"/>
                <a:gd name="connsiteX266" fmla="*/ 438414 w 12192000"/>
                <a:gd name="connsiteY266" fmla="*/ 20637 h 2868172"/>
                <a:gd name="connsiteX267" fmla="*/ 490802 w 12192000"/>
                <a:gd name="connsiteY267" fmla="*/ 9525 h 2868172"/>
                <a:gd name="connsiteX268" fmla="*/ 551127 w 12192000"/>
                <a:gd name="connsiteY268" fmla="*/ 3175 h 286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12192000" h="286817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319047"/>
                  </a:lnTo>
                  <a:lnTo>
                    <a:pt x="12192000" y="885826"/>
                  </a:lnTo>
                  <a:lnTo>
                    <a:pt x="12192000" y="1030205"/>
                  </a:lnTo>
                  <a:lnTo>
                    <a:pt x="12192000" y="1553722"/>
                  </a:lnTo>
                  <a:lnTo>
                    <a:pt x="12192000" y="1787292"/>
                  </a:lnTo>
                  <a:lnTo>
                    <a:pt x="12192000" y="1931671"/>
                  </a:lnTo>
                  <a:lnTo>
                    <a:pt x="12192000" y="2868172"/>
                  </a:lnTo>
                  <a:lnTo>
                    <a:pt x="12191997" y="2868172"/>
                  </a:lnTo>
                  <a:lnTo>
                    <a:pt x="1" y="2868172"/>
                  </a:lnTo>
                  <a:lnTo>
                    <a:pt x="0" y="2868172"/>
                  </a:lnTo>
                  <a:lnTo>
                    <a:pt x="0" y="1931671"/>
                  </a:lnTo>
                  <a:lnTo>
                    <a:pt x="0" y="1787292"/>
                  </a:lnTo>
                  <a:lnTo>
                    <a:pt x="0" y="1553722"/>
                  </a:lnTo>
                  <a:lnTo>
                    <a:pt x="0" y="1030205"/>
                  </a:lnTo>
                  <a:lnTo>
                    <a:pt x="0" y="885826"/>
                  </a:lnTo>
                  <a:lnTo>
                    <a:pt x="0" y="319047"/>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7A502461-DBD9-4B84-92C9-8D95C948DE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845450"/>
              <a:ext cx="12192000" cy="3012550"/>
            </a:xfrm>
            <a:custGeom>
              <a:avLst/>
              <a:gdLst>
                <a:gd name="connsiteX0" fmla="*/ 619389 w 12192000"/>
                <a:gd name="connsiteY0" fmla="*/ 0 h 3012550"/>
                <a:gd name="connsiteX1" fmla="*/ 687652 w 12192000"/>
                <a:gd name="connsiteY1" fmla="*/ 3175 h 3012550"/>
                <a:gd name="connsiteX2" fmla="*/ 747977 w 12192000"/>
                <a:gd name="connsiteY2" fmla="*/ 9525 h 3012550"/>
                <a:gd name="connsiteX3" fmla="*/ 800364 w 12192000"/>
                <a:gd name="connsiteY3" fmla="*/ 20637 h 3012550"/>
                <a:gd name="connsiteX4" fmla="*/ 846402 w 12192000"/>
                <a:gd name="connsiteY4" fmla="*/ 36512 h 3012550"/>
                <a:gd name="connsiteX5" fmla="*/ 887677 w 12192000"/>
                <a:gd name="connsiteY5" fmla="*/ 52387 h 3012550"/>
                <a:gd name="connsiteX6" fmla="*/ 924189 w 12192000"/>
                <a:gd name="connsiteY6" fmla="*/ 68262 h 3012550"/>
                <a:gd name="connsiteX7" fmla="*/ 962289 w 12192000"/>
                <a:gd name="connsiteY7" fmla="*/ 87312 h 3012550"/>
                <a:gd name="connsiteX8" fmla="*/ 1000389 w 12192000"/>
                <a:gd name="connsiteY8" fmla="*/ 106362 h 3012550"/>
                <a:gd name="connsiteX9" fmla="*/ 1036902 w 12192000"/>
                <a:gd name="connsiteY9" fmla="*/ 125412 h 3012550"/>
                <a:gd name="connsiteX10" fmla="*/ 1078177 w 12192000"/>
                <a:gd name="connsiteY10" fmla="*/ 141287 h 3012550"/>
                <a:gd name="connsiteX11" fmla="*/ 1124214 w 12192000"/>
                <a:gd name="connsiteY11" fmla="*/ 155575 h 3012550"/>
                <a:gd name="connsiteX12" fmla="*/ 1176602 w 12192000"/>
                <a:gd name="connsiteY12" fmla="*/ 166687 h 3012550"/>
                <a:gd name="connsiteX13" fmla="*/ 1236927 w 12192000"/>
                <a:gd name="connsiteY13" fmla="*/ 174625 h 3012550"/>
                <a:gd name="connsiteX14" fmla="*/ 1305189 w 12192000"/>
                <a:gd name="connsiteY14" fmla="*/ 176212 h 3012550"/>
                <a:gd name="connsiteX15" fmla="*/ 1373452 w 12192000"/>
                <a:gd name="connsiteY15" fmla="*/ 174625 h 3012550"/>
                <a:gd name="connsiteX16" fmla="*/ 1433777 w 12192000"/>
                <a:gd name="connsiteY16" fmla="*/ 166687 h 3012550"/>
                <a:gd name="connsiteX17" fmla="*/ 1486164 w 12192000"/>
                <a:gd name="connsiteY17" fmla="*/ 155575 h 3012550"/>
                <a:gd name="connsiteX18" fmla="*/ 1532202 w 12192000"/>
                <a:gd name="connsiteY18" fmla="*/ 141287 h 3012550"/>
                <a:gd name="connsiteX19" fmla="*/ 1573477 w 12192000"/>
                <a:gd name="connsiteY19" fmla="*/ 125412 h 3012550"/>
                <a:gd name="connsiteX20" fmla="*/ 1609989 w 12192000"/>
                <a:gd name="connsiteY20" fmla="*/ 106362 h 3012550"/>
                <a:gd name="connsiteX21" fmla="*/ 1648089 w 12192000"/>
                <a:gd name="connsiteY21" fmla="*/ 87312 h 3012550"/>
                <a:gd name="connsiteX22" fmla="*/ 1686189 w 12192000"/>
                <a:gd name="connsiteY22" fmla="*/ 68262 h 3012550"/>
                <a:gd name="connsiteX23" fmla="*/ 1722702 w 12192000"/>
                <a:gd name="connsiteY23" fmla="*/ 52387 h 3012550"/>
                <a:gd name="connsiteX24" fmla="*/ 1763977 w 12192000"/>
                <a:gd name="connsiteY24" fmla="*/ 36512 h 3012550"/>
                <a:gd name="connsiteX25" fmla="*/ 1810014 w 12192000"/>
                <a:gd name="connsiteY25" fmla="*/ 20637 h 3012550"/>
                <a:gd name="connsiteX26" fmla="*/ 1862402 w 12192000"/>
                <a:gd name="connsiteY26" fmla="*/ 9525 h 3012550"/>
                <a:gd name="connsiteX27" fmla="*/ 1922727 w 12192000"/>
                <a:gd name="connsiteY27" fmla="*/ 3175 h 3012550"/>
                <a:gd name="connsiteX28" fmla="*/ 1990989 w 12192000"/>
                <a:gd name="connsiteY28" fmla="*/ 0 h 3012550"/>
                <a:gd name="connsiteX29" fmla="*/ 2059252 w 12192000"/>
                <a:gd name="connsiteY29" fmla="*/ 3175 h 3012550"/>
                <a:gd name="connsiteX30" fmla="*/ 2119577 w 12192000"/>
                <a:gd name="connsiteY30" fmla="*/ 9525 h 3012550"/>
                <a:gd name="connsiteX31" fmla="*/ 2171964 w 12192000"/>
                <a:gd name="connsiteY31" fmla="*/ 20637 h 3012550"/>
                <a:gd name="connsiteX32" fmla="*/ 2218002 w 12192000"/>
                <a:gd name="connsiteY32" fmla="*/ 36512 h 3012550"/>
                <a:gd name="connsiteX33" fmla="*/ 2259277 w 12192000"/>
                <a:gd name="connsiteY33" fmla="*/ 52387 h 3012550"/>
                <a:gd name="connsiteX34" fmla="*/ 2295789 w 12192000"/>
                <a:gd name="connsiteY34" fmla="*/ 68262 h 3012550"/>
                <a:gd name="connsiteX35" fmla="*/ 2333889 w 12192000"/>
                <a:gd name="connsiteY35" fmla="*/ 87312 h 3012550"/>
                <a:gd name="connsiteX36" fmla="*/ 2371989 w 12192000"/>
                <a:gd name="connsiteY36" fmla="*/ 106362 h 3012550"/>
                <a:gd name="connsiteX37" fmla="*/ 2408502 w 12192000"/>
                <a:gd name="connsiteY37" fmla="*/ 125412 h 3012550"/>
                <a:gd name="connsiteX38" fmla="*/ 2449777 w 12192000"/>
                <a:gd name="connsiteY38" fmla="*/ 141287 h 3012550"/>
                <a:gd name="connsiteX39" fmla="*/ 2495814 w 12192000"/>
                <a:gd name="connsiteY39" fmla="*/ 155575 h 3012550"/>
                <a:gd name="connsiteX40" fmla="*/ 2548202 w 12192000"/>
                <a:gd name="connsiteY40" fmla="*/ 166687 h 3012550"/>
                <a:gd name="connsiteX41" fmla="*/ 2608527 w 12192000"/>
                <a:gd name="connsiteY41" fmla="*/ 174625 h 3012550"/>
                <a:gd name="connsiteX42" fmla="*/ 2676789 w 12192000"/>
                <a:gd name="connsiteY42" fmla="*/ 176212 h 3012550"/>
                <a:gd name="connsiteX43" fmla="*/ 2745052 w 12192000"/>
                <a:gd name="connsiteY43" fmla="*/ 174625 h 3012550"/>
                <a:gd name="connsiteX44" fmla="*/ 2805377 w 12192000"/>
                <a:gd name="connsiteY44" fmla="*/ 166687 h 3012550"/>
                <a:gd name="connsiteX45" fmla="*/ 2857764 w 12192000"/>
                <a:gd name="connsiteY45" fmla="*/ 155575 h 3012550"/>
                <a:gd name="connsiteX46" fmla="*/ 2903802 w 12192000"/>
                <a:gd name="connsiteY46" fmla="*/ 141287 h 3012550"/>
                <a:gd name="connsiteX47" fmla="*/ 2945077 w 12192000"/>
                <a:gd name="connsiteY47" fmla="*/ 125412 h 3012550"/>
                <a:gd name="connsiteX48" fmla="*/ 2981589 w 12192000"/>
                <a:gd name="connsiteY48" fmla="*/ 106362 h 3012550"/>
                <a:gd name="connsiteX49" fmla="*/ 3019689 w 12192000"/>
                <a:gd name="connsiteY49" fmla="*/ 87312 h 3012550"/>
                <a:gd name="connsiteX50" fmla="*/ 3057789 w 12192000"/>
                <a:gd name="connsiteY50" fmla="*/ 68262 h 3012550"/>
                <a:gd name="connsiteX51" fmla="*/ 3094302 w 12192000"/>
                <a:gd name="connsiteY51" fmla="*/ 52387 h 3012550"/>
                <a:gd name="connsiteX52" fmla="*/ 3135577 w 12192000"/>
                <a:gd name="connsiteY52" fmla="*/ 36512 h 3012550"/>
                <a:gd name="connsiteX53" fmla="*/ 3181614 w 12192000"/>
                <a:gd name="connsiteY53" fmla="*/ 20637 h 3012550"/>
                <a:gd name="connsiteX54" fmla="*/ 3234002 w 12192000"/>
                <a:gd name="connsiteY54" fmla="*/ 9525 h 3012550"/>
                <a:gd name="connsiteX55" fmla="*/ 3294327 w 12192000"/>
                <a:gd name="connsiteY55" fmla="*/ 3175 h 3012550"/>
                <a:gd name="connsiteX56" fmla="*/ 3361002 w 12192000"/>
                <a:gd name="connsiteY56" fmla="*/ 0 h 3012550"/>
                <a:gd name="connsiteX57" fmla="*/ 3430852 w 12192000"/>
                <a:gd name="connsiteY57" fmla="*/ 3175 h 3012550"/>
                <a:gd name="connsiteX58" fmla="*/ 3491177 w 12192000"/>
                <a:gd name="connsiteY58" fmla="*/ 9525 h 3012550"/>
                <a:gd name="connsiteX59" fmla="*/ 3543564 w 12192000"/>
                <a:gd name="connsiteY59" fmla="*/ 20637 h 3012550"/>
                <a:gd name="connsiteX60" fmla="*/ 3589602 w 12192000"/>
                <a:gd name="connsiteY60" fmla="*/ 36512 h 3012550"/>
                <a:gd name="connsiteX61" fmla="*/ 3630877 w 12192000"/>
                <a:gd name="connsiteY61" fmla="*/ 52387 h 3012550"/>
                <a:gd name="connsiteX62" fmla="*/ 3667389 w 12192000"/>
                <a:gd name="connsiteY62" fmla="*/ 68262 h 3012550"/>
                <a:gd name="connsiteX63" fmla="*/ 3705489 w 12192000"/>
                <a:gd name="connsiteY63" fmla="*/ 87312 h 3012550"/>
                <a:gd name="connsiteX64" fmla="*/ 3743589 w 12192000"/>
                <a:gd name="connsiteY64" fmla="*/ 106362 h 3012550"/>
                <a:gd name="connsiteX65" fmla="*/ 3780102 w 12192000"/>
                <a:gd name="connsiteY65" fmla="*/ 125412 h 3012550"/>
                <a:gd name="connsiteX66" fmla="*/ 3821377 w 12192000"/>
                <a:gd name="connsiteY66" fmla="*/ 141287 h 3012550"/>
                <a:gd name="connsiteX67" fmla="*/ 3867414 w 12192000"/>
                <a:gd name="connsiteY67" fmla="*/ 155575 h 3012550"/>
                <a:gd name="connsiteX68" fmla="*/ 3919802 w 12192000"/>
                <a:gd name="connsiteY68" fmla="*/ 166687 h 3012550"/>
                <a:gd name="connsiteX69" fmla="*/ 3980127 w 12192000"/>
                <a:gd name="connsiteY69" fmla="*/ 174625 h 3012550"/>
                <a:gd name="connsiteX70" fmla="*/ 4048389 w 12192000"/>
                <a:gd name="connsiteY70" fmla="*/ 176212 h 3012550"/>
                <a:gd name="connsiteX71" fmla="*/ 4116652 w 12192000"/>
                <a:gd name="connsiteY71" fmla="*/ 174625 h 3012550"/>
                <a:gd name="connsiteX72" fmla="*/ 4176977 w 12192000"/>
                <a:gd name="connsiteY72" fmla="*/ 166687 h 3012550"/>
                <a:gd name="connsiteX73" fmla="*/ 4229364 w 12192000"/>
                <a:gd name="connsiteY73" fmla="*/ 155575 h 3012550"/>
                <a:gd name="connsiteX74" fmla="*/ 4275402 w 12192000"/>
                <a:gd name="connsiteY74" fmla="*/ 141287 h 3012550"/>
                <a:gd name="connsiteX75" fmla="*/ 4316677 w 12192000"/>
                <a:gd name="connsiteY75" fmla="*/ 125412 h 3012550"/>
                <a:gd name="connsiteX76" fmla="*/ 4353189 w 12192000"/>
                <a:gd name="connsiteY76" fmla="*/ 106362 h 3012550"/>
                <a:gd name="connsiteX77" fmla="*/ 4429389 w 12192000"/>
                <a:gd name="connsiteY77" fmla="*/ 68262 h 3012550"/>
                <a:gd name="connsiteX78" fmla="*/ 4465902 w 12192000"/>
                <a:gd name="connsiteY78" fmla="*/ 52387 h 3012550"/>
                <a:gd name="connsiteX79" fmla="*/ 4507177 w 12192000"/>
                <a:gd name="connsiteY79" fmla="*/ 36512 h 3012550"/>
                <a:gd name="connsiteX80" fmla="*/ 4553215 w 12192000"/>
                <a:gd name="connsiteY80" fmla="*/ 20637 h 3012550"/>
                <a:gd name="connsiteX81" fmla="*/ 4605602 w 12192000"/>
                <a:gd name="connsiteY81" fmla="*/ 9525 h 3012550"/>
                <a:gd name="connsiteX82" fmla="*/ 4665928 w 12192000"/>
                <a:gd name="connsiteY82" fmla="*/ 3175 h 3012550"/>
                <a:gd name="connsiteX83" fmla="*/ 4734189 w 12192000"/>
                <a:gd name="connsiteY83" fmla="*/ 0 h 3012550"/>
                <a:gd name="connsiteX84" fmla="*/ 4802453 w 12192000"/>
                <a:gd name="connsiteY84" fmla="*/ 3175 h 3012550"/>
                <a:gd name="connsiteX85" fmla="*/ 4862777 w 12192000"/>
                <a:gd name="connsiteY85" fmla="*/ 9525 h 3012550"/>
                <a:gd name="connsiteX86" fmla="*/ 4915165 w 12192000"/>
                <a:gd name="connsiteY86" fmla="*/ 20637 h 3012550"/>
                <a:gd name="connsiteX87" fmla="*/ 4961201 w 12192000"/>
                <a:gd name="connsiteY87" fmla="*/ 36512 h 3012550"/>
                <a:gd name="connsiteX88" fmla="*/ 5002477 w 12192000"/>
                <a:gd name="connsiteY88" fmla="*/ 52387 h 3012550"/>
                <a:gd name="connsiteX89" fmla="*/ 5038989 w 12192000"/>
                <a:gd name="connsiteY89" fmla="*/ 68262 h 3012550"/>
                <a:gd name="connsiteX90" fmla="*/ 5077090 w 12192000"/>
                <a:gd name="connsiteY90" fmla="*/ 87312 h 3012550"/>
                <a:gd name="connsiteX91" fmla="*/ 5115189 w 12192000"/>
                <a:gd name="connsiteY91" fmla="*/ 106362 h 3012550"/>
                <a:gd name="connsiteX92" fmla="*/ 5151701 w 12192000"/>
                <a:gd name="connsiteY92" fmla="*/ 125412 h 3012550"/>
                <a:gd name="connsiteX93" fmla="*/ 5192977 w 12192000"/>
                <a:gd name="connsiteY93" fmla="*/ 141287 h 3012550"/>
                <a:gd name="connsiteX94" fmla="*/ 5239014 w 12192000"/>
                <a:gd name="connsiteY94" fmla="*/ 155575 h 3012550"/>
                <a:gd name="connsiteX95" fmla="*/ 5291401 w 12192000"/>
                <a:gd name="connsiteY95" fmla="*/ 166687 h 3012550"/>
                <a:gd name="connsiteX96" fmla="*/ 5351727 w 12192000"/>
                <a:gd name="connsiteY96" fmla="*/ 174625 h 3012550"/>
                <a:gd name="connsiteX97" fmla="*/ 5410199 w 12192000"/>
                <a:gd name="connsiteY97" fmla="*/ 175985 h 3012550"/>
                <a:gd name="connsiteX98" fmla="*/ 5468671 w 12192000"/>
                <a:gd name="connsiteY98" fmla="*/ 174625 h 3012550"/>
                <a:gd name="connsiteX99" fmla="*/ 5528996 w 12192000"/>
                <a:gd name="connsiteY99" fmla="*/ 166687 h 3012550"/>
                <a:gd name="connsiteX100" fmla="*/ 5581383 w 12192000"/>
                <a:gd name="connsiteY100" fmla="*/ 155575 h 3012550"/>
                <a:gd name="connsiteX101" fmla="*/ 5627421 w 12192000"/>
                <a:gd name="connsiteY101" fmla="*/ 141287 h 3012550"/>
                <a:gd name="connsiteX102" fmla="*/ 5668696 w 12192000"/>
                <a:gd name="connsiteY102" fmla="*/ 125412 h 3012550"/>
                <a:gd name="connsiteX103" fmla="*/ 5705209 w 12192000"/>
                <a:gd name="connsiteY103" fmla="*/ 106362 h 3012550"/>
                <a:gd name="connsiteX104" fmla="*/ 5743308 w 12192000"/>
                <a:gd name="connsiteY104" fmla="*/ 87312 h 3012550"/>
                <a:gd name="connsiteX105" fmla="*/ 5781408 w 12192000"/>
                <a:gd name="connsiteY105" fmla="*/ 68262 h 3012550"/>
                <a:gd name="connsiteX106" fmla="*/ 5817921 w 12192000"/>
                <a:gd name="connsiteY106" fmla="*/ 52387 h 3012550"/>
                <a:gd name="connsiteX107" fmla="*/ 5859196 w 12192000"/>
                <a:gd name="connsiteY107" fmla="*/ 36512 h 3012550"/>
                <a:gd name="connsiteX108" fmla="*/ 5905234 w 12192000"/>
                <a:gd name="connsiteY108" fmla="*/ 20637 h 3012550"/>
                <a:gd name="connsiteX109" fmla="*/ 5957621 w 12192000"/>
                <a:gd name="connsiteY109" fmla="*/ 9525 h 3012550"/>
                <a:gd name="connsiteX110" fmla="*/ 6017947 w 12192000"/>
                <a:gd name="connsiteY110" fmla="*/ 3175 h 3012550"/>
                <a:gd name="connsiteX111" fmla="*/ 6086209 w 12192000"/>
                <a:gd name="connsiteY111" fmla="*/ 0 h 3012550"/>
                <a:gd name="connsiteX112" fmla="*/ 6095999 w 12192000"/>
                <a:gd name="connsiteY112" fmla="*/ 455 h 3012550"/>
                <a:gd name="connsiteX113" fmla="*/ 6105789 w 12192000"/>
                <a:gd name="connsiteY113" fmla="*/ 0 h 3012550"/>
                <a:gd name="connsiteX114" fmla="*/ 6174052 w 12192000"/>
                <a:gd name="connsiteY114" fmla="*/ 3175 h 3012550"/>
                <a:gd name="connsiteX115" fmla="*/ 6234377 w 12192000"/>
                <a:gd name="connsiteY115" fmla="*/ 9525 h 3012550"/>
                <a:gd name="connsiteX116" fmla="*/ 6286764 w 12192000"/>
                <a:gd name="connsiteY116" fmla="*/ 20637 h 3012550"/>
                <a:gd name="connsiteX117" fmla="*/ 6332802 w 12192000"/>
                <a:gd name="connsiteY117" fmla="*/ 36512 h 3012550"/>
                <a:gd name="connsiteX118" fmla="*/ 6374077 w 12192000"/>
                <a:gd name="connsiteY118" fmla="*/ 52387 h 3012550"/>
                <a:gd name="connsiteX119" fmla="*/ 6410589 w 12192000"/>
                <a:gd name="connsiteY119" fmla="*/ 68262 h 3012550"/>
                <a:gd name="connsiteX120" fmla="*/ 6448689 w 12192000"/>
                <a:gd name="connsiteY120" fmla="*/ 87312 h 3012550"/>
                <a:gd name="connsiteX121" fmla="*/ 6486789 w 12192000"/>
                <a:gd name="connsiteY121" fmla="*/ 106362 h 3012550"/>
                <a:gd name="connsiteX122" fmla="*/ 6523302 w 12192000"/>
                <a:gd name="connsiteY122" fmla="*/ 125412 h 3012550"/>
                <a:gd name="connsiteX123" fmla="*/ 6564577 w 12192000"/>
                <a:gd name="connsiteY123" fmla="*/ 141287 h 3012550"/>
                <a:gd name="connsiteX124" fmla="*/ 6610614 w 12192000"/>
                <a:gd name="connsiteY124" fmla="*/ 155575 h 3012550"/>
                <a:gd name="connsiteX125" fmla="*/ 6663002 w 12192000"/>
                <a:gd name="connsiteY125" fmla="*/ 166687 h 3012550"/>
                <a:gd name="connsiteX126" fmla="*/ 6723327 w 12192000"/>
                <a:gd name="connsiteY126" fmla="*/ 174625 h 3012550"/>
                <a:gd name="connsiteX127" fmla="*/ 6781799 w 12192000"/>
                <a:gd name="connsiteY127" fmla="*/ 175985 h 3012550"/>
                <a:gd name="connsiteX128" fmla="*/ 6840271 w 12192000"/>
                <a:gd name="connsiteY128" fmla="*/ 174625 h 3012550"/>
                <a:gd name="connsiteX129" fmla="*/ 6900596 w 12192000"/>
                <a:gd name="connsiteY129" fmla="*/ 166687 h 3012550"/>
                <a:gd name="connsiteX130" fmla="*/ 6952983 w 12192000"/>
                <a:gd name="connsiteY130" fmla="*/ 155575 h 3012550"/>
                <a:gd name="connsiteX131" fmla="*/ 6999021 w 12192000"/>
                <a:gd name="connsiteY131" fmla="*/ 141287 h 3012550"/>
                <a:gd name="connsiteX132" fmla="*/ 7040296 w 12192000"/>
                <a:gd name="connsiteY132" fmla="*/ 125412 h 3012550"/>
                <a:gd name="connsiteX133" fmla="*/ 7076808 w 12192000"/>
                <a:gd name="connsiteY133" fmla="*/ 106362 h 3012550"/>
                <a:gd name="connsiteX134" fmla="*/ 7114908 w 12192000"/>
                <a:gd name="connsiteY134" fmla="*/ 87312 h 3012550"/>
                <a:gd name="connsiteX135" fmla="*/ 7153008 w 12192000"/>
                <a:gd name="connsiteY135" fmla="*/ 68262 h 3012550"/>
                <a:gd name="connsiteX136" fmla="*/ 7189521 w 12192000"/>
                <a:gd name="connsiteY136" fmla="*/ 52387 h 3012550"/>
                <a:gd name="connsiteX137" fmla="*/ 7230796 w 12192000"/>
                <a:gd name="connsiteY137" fmla="*/ 36512 h 3012550"/>
                <a:gd name="connsiteX138" fmla="*/ 7276833 w 12192000"/>
                <a:gd name="connsiteY138" fmla="*/ 20637 h 3012550"/>
                <a:gd name="connsiteX139" fmla="*/ 7329221 w 12192000"/>
                <a:gd name="connsiteY139" fmla="*/ 9525 h 3012550"/>
                <a:gd name="connsiteX140" fmla="*/ 7389546 w 12192000"/>
                <a:gd name="connsiteY140" fmla="*/ 3175 h 3012550"/>
                <a:gd name="connsiteX141" fmla="*/ 7457808 w 12192000"/>
                <a:gd name="connsiteY141" fmla="*/ 0 h 3012550"/>
                <a:gd name="connsiteX142" fmla="*/ 7526071 w 12192000"/>
                <a:gd name="connsiteY142" fmla="*/ 3175 h 3012550"/>
                <a:gd name="connsiteX143" fmla="*/ 7586396 w 12192000"/>
                <a:gd name="connsiteY143" fmla="*/ 9525 h 3012550"/>
                <a:gd name="connsiteX144" fmla="*/ 7638783 w 12192000"/>
                <a:gd name="connsiteY144" fmla="*/ 20637 h 3012550"/>
                <a:gd name="connsiteX145" fmla="*/ 7684821 w 12192000"/>
                <a:gd name="connsiteY145" fmla="*/ 36512 h 3012550"/>
                <a:gd name="connsiteX146" fmla="*/ 7726096 w 12192000"/>
                <a:gd name="connsiteY146" fmla="*/ 52387 h 3012550"/>
                <a:gd name="connsiteX147" fmla="*/ 7762608 w 12192000"/>
                <a:gd name="connsiteY147" fmla="*/ 68262 h 3012550"/>
                <a:gd name="connsiteX148" fmla="*/ 7800708 w 12192000"/>
                <a:gd name="connsiteY148" fmla="*/ 87312 h 3012550"/>
                <a:gd name="connsiteX149" fmla="*/ 7838808 w 12192000"/>
                <a:gd name="connsiteY149" fmla="*/ 106362 h 3012550"/>
                <a:gd name="connsiteX150" fmla="*/ 7875321 w 12192000"/>
                <a:gd name="connsiteY150" fmla="*/ 125412 h 3012550"/>
                <a:gd name="connsiteX151" fmla="*/ 7916596 w 12192000"/>
                <a:gd name="connsiteY151" fmla="*/ 141287 h 3012550"/>
                <a:gd name="connsiteX152" fmla="*/ 7962633 w 12192000"/>
                <a:gd name="connsiteY152" fmla="*/ 155575 h 3012550"/>
                <a:gd name="connsiteX153" fmla="*/ 8015021 w 12192000"/>
                <a:gd name="connsiteY153" fmla="*/ 166687 h 3012550"/>
                <a:gd name="connsiteX154" fmla="*/ 8075346 w 12192000"/>
                <a:gd name="connsiteY154" fmla="*/ 174625 h 3012550"/>
                <a:gd name="connsiteX155" fmla="*/ 8143608 w 12192000"/>
                <a:gd name="connsiteY155" fmla="*/ 176212 h 3012550"/>
                <a:gd name="connsiteX156" fmla="*/ 8211871 w 12192000"/>
                <a:gd name="connsiteY156" fmla="*/ 174625 h 3012550"/>
                <a:gd name="connsiteX157" fmla="*/ 8272196 w 12192000"/>
                <a:gd name="connsiteY157" fmla="*/ 166687 h 3012550"/>
                <a:gd name="connsiteX158" fmla="*/ 8324583 w 12192000"/>
                <a:gd name="connsiteY158" fmla="*/ 155575 h 3012550"/>
                <a:gd name="connsiteX159" fmla="*/ 8370621 w 12192000"/>
                <a:gd name="connsiteY159" fmla="*/ 141287 h 3012550"/>
                <a:gd name="connsiteX160" fmla="*/ 8411896 w 12192000"/>
                <a:gd name="connsiteY160" fmla="*/ 125412 h 3012550"/>
                <a:gd name="connsiteX161" fmla="*/ 8448408 w 12192000"/>
                <a:gd name="connsiteY161" fmla="*/ 106362 h 3012550"/>
                <a:gd name="connsiteX162" fmla="*/ 8486508 w 12192000"/>
                <a:gd name="connsiteY162" fmla="*/ 87312 h 3012550"/>
                <a:gd name="connsiteX163" fmla="*/ 8524608 w 12192000"/>
                <a:gd name="connsiteY163" fmla="*/ 68262 h 3012550"/>
                <a:gd name="connsiteX164" fmla="*/ 8561120 w 12192000"/>
                <a:gd name="connsiteY164" fmla="*/ 52387 h 3012550"/>
                <a:gd name="connsiteX165" fmla="*/ 8602396 w 12192000"/>
                <a:gd name="connsiteY165" fmla="*/ 36512 h 3012550"/>
                <a:gd name="connsiteX166" fmla="*/ 8648432 w 12192000"/>
                <a:gd name="connsiteY166" fmla="*/ 20637 h 3012550"/>
                <a:gd name="connsiteX167" fmla="*/ 8700820 w 12192000"/>
                <a:gd name="connsiteY167" fmla="*/ 9525 h 3012550"/>
                <a:gd name="connsiteX168" fmla="*/ 8761146 w 12192000"/>
                <a:gd name="connsiteY168" fmla="*/ 3175 h 3012550"/>
                <a:gd name="connsiteX169" fmla="*/ 8827820 w 12192000"/>
                <a:gd name="connsiteY169" fmla="*/ 0 h 3012550"/>
                <a:gd name="connsiteX170" fmla="*/ 8897670 w 12192000"/>
                <a:gd name="connsiteY170" fmla="*/ 3175 h 3012550"/>
                <a:gd name="connsiteX171" fmla="*/ 8957996 w 12192000"/>
                <a:gd name="connsiteY171" fmla="*/ 9525 h 3012550"/>
                <a:gd name="connsiteX172" fmla="*/ 9010382 w 12192000"/>
                <a:gd name="connsiteY172" fmla="*/ 20637 h 3012550"/>
                <a:gd name="connsiteX173" fmla="*/ 9056420 w 12192000"/>
                <a:gd name="connsiteY173" fmla="*/ 36512 h 3012550"/>
                <a:gd name="connsiteX174" fmla="*/ 9097696 w 12192000"/>
                <a:gd name="connsiteY174" fmla="*/ 52387 h 3012550"/>
                <a:gd name="connsiteX175" fmla="*/ 9134208 w 12192000"/>
                <a:gd name="connsiteY175" fmla="*/ 68262 h 3012550"/>
                <a:gd name="connsiteX176" fmla="*/ 9172308 w 12192000"/>
                <a:gd name="connsiteY176" fmla="*/ 87312 h 3012550"/>
                <a:gd name="connsiteX177" fmla="*/ 9210408 w 12192000"/>
                <a:gd name="connsiteY177" fmla="*/ 106362 h 3012550"/>
                <a:gd name="connsiteX178" fmla="*/ 9246920 w 12192000"/>
                <a:gd name="connsiteY178" fmla="*/ 125412 h 3012550"/>
                <a:gd name="connsiteX179" fmla="*/ 9288196 w 12192000"/>
                <a:gd name="connsiteY179" fmla="*/ 141287 h 3012550"/>
                <a:gd name="connsiteX180" fmla="*/ 9334232 w 12192000"/>
                <a:gd name="connsiteY180" fmla="*/ 155575 h 3012550"/>
                <a:gd name="connsiteX181" fmla="*/ 9386620 w 12192000"/>
                <a:gd name="connsiteY181" fmla="*/ 166687 h 3012550"/>
                <a:gd name="connsiteX182" fmla="*/ 9446946 w 12192000"/>
                <a:gd name="connsiteY182" fmla="*/ 174625 h 3012550"/>
                <a:gd name="connsiteX183" fmla="*/ 9515208 w 12192000"/>
                <a:gd name="connsiteY183" fmla="*/ 176212 h 3012550"/>
                <a:gd name="connsiteX184" fmla="*/ 9583470 w 12192000"/>
                <a:gd name="connsiteY184" fmla="*/ 174625 h 3012550"/>
                <a:gd name="connsiteX185" fmla="*/ 9643796 w 12192000"/>
                <a:gd name="connsiteY185" fmla="*/ 166687 h 3012550"/>
                <a:gd name="connsiteX186" fmla="*/ 9696182 w 12192000"/>
                <a:gd name="connsiteY186" fmla="*/ 155575 h 3012550"/>
                <a:gd name="connsiteX187" fmla="*/ 9742220 w 12192000"/>
                <a:gd name="connsiteY187" fmla="*/ 141287 h 3012550"/>
                <a:gd name="connsiteX188" fmla="*/ 9783496 w 12192000"/>
                <a:gd name="connsiteY188" fmla="*/ 125412 h 3012550"/>
                <a:gd name="connsiteX189" fmla="*/ 9820008 w 12192000"/>
                <a:gd name="connsiteY189" fmla="*/ 106362 h 3012550"/>
                <a:gd name="connsiteX190" fmla="*/ 9896208 w 12192000"/>
                <a:gd name="connsiteY190" fmla="*/ 68262 h 3012550"/>
                <a:gd name="connsiteX191" fmla="*/ 9932720 w 12192000"/>
                <a:gd name="connsiteY191" fmla="*/ 52387 h 3012550"/>
                <a:gd name="connsiteX192" fmla="*/ 9973996 w 12192000"/>
                <a:gd name="connsiteY192" fmla="*/ 36512 h 3012550"/>
                <a:gd name="connsiteX193" fmla="*/ 10020032 w 12192000"/>
                <a:gd name="connsiteY193" fmla="*/ 20637 h 3012550"/>
                <a:gd name="connsiteX194" fmla="*/ 10072420 w 12192000"/>
                <a:gd name="connsiteY194" fmla="*/ 9525 h 3012550"/>
                <a:gd name="connsiteX195" fmla="*/ 10132746 w 12192000"/>
                <a:gd name="connsiteY195" fmla="*/ 3175 h 3012550"/>
                <a:gd name="connsiteX196" fmla="*/ 10201008 w 12192000"/>
                <a:gd name="connsiteY196" fmla="*/ 0 h 3012550"/>
                <a:gd name="connsiteX197" fmla="*/ 10269270 w 12192000"/>
                <a:gd name="connsiteY197" fmla="*/ 3175 h 3012550"/>
                <a:gd name="connsiteX198" fmla="*/ 10329596 w 12192000"/>
                <a:gd name="connsiteY198" fmla="*/ 9525 h 3012550"/>
                <a:gd name="connsiteX199" fmla="*/ 10381982 w 12192000"/>
                <a:gd name="connsiteY199" fmla="*/ 20637 h 3012550"/>
                <a:gd name="connsiteX200" fmla="*/ 10428020 w 12192000"/>
                <a:gd name="connsiteY200" fmla="*/ 36512 h 3012550"/>
                <a:gd name="connsiteX201" fmla="*/ 10469296 w 12192000"/>
                <a:gd name="connsiteY201" fmla="*/ 52387 h 3012550"/>
                <a:gd name="connsiteX202" fmla="*/ 10505808 w 12192000"/>
                <a:gd name="connsiteY202" fmla="*/ 68262 h 3012550"/>
                <a:gd name="connsiteX203" fmla="*/ 10543908 w 12192000"/>
                <a:gd name="connsiteY203" fmla="*/ 87312 h 3012550"/>
                <a:gd name="connsiteX204" fmla="*/ 10582008 w 12192000"/>
                <a:gd name="connsiteY204" fmla="*/ 106362 h 3012550"/>
                <a:gd name="connsiteX205" fmla="*/ 10618520 w 12192000"/>
                <a:gd name="connsiteY205" fmla="*/ 125412 h 3012550"/>
                <a:gd name="connsiteX206" fmla="*/ 10659796 w 12192000"/>
                <a:gd name="connsiteY206" fmla="*/ 141287 h 3012550"/>
                <a:gd name="connsiteX207" fmla="*/ 10705832 w 12192000"/>
                <a:gd name="connsiteY207" fmla="*/ 155575 h 3012550"/>
                <a:gd name="connsiteX208" fmla="*/ 10758220 w 12192000"/>
                <a:gd name="connsiteY208" fmla="*/ 166687 h 3012550"/>
                <a:gd name="connsiteX209" fmla="*/ 10818546 w 12192000"/>
                <a:gd name="connsiteY209" fmla="*/ 174625 h 3012550"/>
                <a:gd name="connsiteX210" fmla="*/ 10886808 w 12192000"/>
                <a:gd name="connsiteY210" fmla="*/ 176212 h 3012550"/>
                <a:gd name="connsiteX211" fmla="*/ 10955070 w 12192000"/>
                <a:gd name="connsiteY211" fmla="*/ 174625 h 3012550"/>
                <a:gd name="connsiteX212" fmla="*/ 11015396 w 12192000"/>
                <a:gd name="connsiteY212" fmla="*/ 166687 h 3012550"/>
                <a:gd name="connsiteX213" fmla="*/ 11067782 w 12192000"/>
                <a:gd name="connsiteY213" fmla="*/ 155575 h 3012550"/>
                <a:gd name="connsiteX214" fmla="*/ 11113820 w 12192000"/>
                <a:gd name="connsiteY214" fmla="*/ 141287 h 3012550"/>
                <a:gd name="connsiteX215" fmla="*/ 11155096 w 12192000"/>
                <a:gd name="connsiteY215" fmla="*/ 125412 h 3012550"/>
                <a:gd name="connsiteX216" fmla="*/ 11191608 w 12192000"/>
                <a:gd name="connsiteY216" fmla="*/ 106362 h 3012550"/>
                <a:gd name="connsiteX217" fmla="*/ 11229708 w 12192000"/>
                <a:gd name="connsiteY217" fmla="*/ 87312 h 3012550"/>
                <a:gd name="connsiteX218" fmla="*/ 11267808 w 12192000"/>
                <a:gd name="connsiteY218" fmla="*/ 68262 h 3012550"/>
                <a:gd name="connsiteX219" fmla="*/ 11304320 w 12192000"/>
                <a:gd name="connsiteY219" fmla="*/ 52387 h 3012550"/>
                <a:gd name="connsiteX220" fmla="*/ 11345596 w 12192000"/>
                <a:gd name="connsiteY220" fmla="*/ 36512 h 3012550"/>
                <a:gd name="connsiteX221" fmla="*/ 11391632 w 12192000"/>
                <a:gd name="connsiteY221" fmla="*/ 20637 h 3012550"/>
                <a:gd name="connsiteX222" fmla="*/ 11444020 w 12192000"/>
                <a:gd name="connsiteY222" fmla="*/ 9525 h 3012550"/>
                <a:gd name="connsiteX223" fmla="*/ 11504346 w 12192000"/>
                <a:gd name="connsiteY223" fmla="*/ 3175 h 3012550"/>
                <a:gd name="connsiteX224" fmla="*/ 11572608 w 12192000"/>
                <a:gd name="connsiteY224" fmla="*/ 0 h 3012550"/>
                <a:gd name="connsiteX225" fmla="*/ 11640870 w 12192000"/>
                <a:gd name="connsiteY225" fmla="*/ 3175 h 3012550"/>
                <a:gd name="connsiteX226" fmla="*/ 11701196 w 12192000"/>
                <a:gd name="connsiteY226" fmla="*/ 9525 h 3012550"/>
                <a:gd name="connsiteX227" fmla="*/ 11753582 w 12192000"/>
                <a:gd name="connsiteY227" fmla="*/ 20637 h 3012550"/>
                <a:gd name="connsiteX228" fmla="*/ 11799620 w 12192000"/>
                <a:gd name="connsiteY228" fmla="*/ 36512 h 3012550"/>
                <a:gd name="connsiteX229" fmla="*/ 11840896 w 12192000"/>
                <a:gd name="connsiteY229" fmla="*/ 52387 h 3012550"/>
                <a:gd name="connsiteX230" fmla="*/ 11877408 w 12192000"/>
                <a:gd name="connsiteY230" fmla="*/ 68262 h 3012550"/>
                <a:gd name="connsiteX231" fmla="*/ 11915508 w 12192000"/>
                <a:gd name="connsiteY231" fmla="*/ 87312 h 3012550"/>
                <a:gd name="connsiteX232" fmla="*/ 11953608 w 12192000"/>
                <a:gd name="connsiteY232" fmla="*/ 106362 h 3012550"/>
                <a:gd name="connsiteX233" fmla="*/ 11990120 w 12192000"/>
                <a:gd name="connsiteY233" fmla="*/ 125412 h 3012550"/>
                <a:gd name="connsiteX234" fmla="*/ 12031396 w 12192000"/>
                <a:gd name="connsiteY234" fmla="*/ 141287 h 3012550"/>
                <a:gd name="connsiteX235" fmla="*/ 12077432 w 12192000"/>
                <a:gd name="connsiteY235" fmla="*/ 155575 h 3012550"/>
                <a:gd name="connsiteX236" fmla="*/ 12129820 w 12192000"/>
                <a:gd name="connsiteY236" fmla="*/ 166688 h 3012550"/>
                <a:gd name="connsiteX237" fmla="*/ 12190146 w 12192000"/>
                <a:gd name="connsiteY237" fmla="*/ 174625 h 3012550"/>
                <a:gd name="connsiteX238" fmla="*/ 12192000 w 12192000"/>
                <a:gd name="connsiteY238" fmla="*/ 174668 h 3012550"/>
                <a:gd name="connsiteX239" fmla="*/ 12192000 w 12192000"/>
                <a:gd name="connsiteY239" fmla="*/ 319046 h 3012550"/>
                <a:gd name="connsiteX240" fmla="*/ 12192000 w 12192000"/>
                <a:gd name="connsiteY240" fmla="*/ 319047 h 3012550"/>
                <a:gd name="connsiteX241" fmla="*/ 12192000 w 12192000"/>
                <a:gd name="connsiteY241" fmla="*/ 463425 h 3012550"/>
                <a:gd name="connsiteX242" fmla="*/ 12192000 w 12192000"/>
                <a:gd name="connsiteY242" fmla="*/ 885826 h 3012550"/>
                <a:gd name="connsiteX243" fmla="*/ 12192000 w 12192000"/>
                <a:gd name="connsiteY243" fmla="*/ 1030204 h 3012550"/>
                <a:gd name="connsiteX244" fmla="*/ 12192000 w 12192000"/>
                <a:gd name="connsiteY244" fmla="*/ 1030205 h 3012550"/>
                <a:gd name="connsiteX245" fmla="*/ 12192000 w 12192000"/>
                <a:gd name="connsiteY245" fmla="*/ 1174583 h 3012550"/>
                <a:gd name="connsiteX246" fmla="*/ 12192000 w 12192000"/>
                <a:gd name="connsiteY246" fmla="*/ 1698100 h 3012550"/>
                <a:gd name="connsiteX247" fmla="*/ 12192000 w 12192000"/>
                <a:gd name="connsiteY247" fmla="*/ 1787292 h 3012550"/>
                <a:gd name="connsiteX248" fmla="*/ 12192000 w 12192000"/>
                <a:gd name="connsiteY248" fmla="*/ 1931670 h 3012550"/>
                <a:gd name="connsiteX249" fmla="*/ 12192000 w 12192000"/>
                <a:gd name="connsiteY249" fmla="*/ 1931671 h 3012550"/>
                <a:gd name="connsiteX250" fmla="*/ 12192000 w 12192000"/>
                <a:gd name="connsiteY250" fmla="*/ 2076049 h 3012550"/>
                <a:gd name="connsiteX251" fmla="*/ 12192000 w 12192000"/>
                <a:gd name="connsiteY251" fmla="*/ 3012550 h 3012550"/>
                <a:gd name="connsiteX252" fmla="*/ 12191997 w 12192000"/>
                <a:gd name="connsiteY252" fmla="*/ 3012550 h 3012550"/>
                <a:gd name="connsiteX253" fmla="*/ 1 w 12192000"/>
                <a:gd name="connsiteY253" fmla="*/ 3012550 h 3012550"/>
                <a:gd name="connsiteX254" fmla="*/ 0 w 12192000"/>
                <a:gd name="connsiteY254" fmla="*/ 3012550 h 3012550"/>
                <a:gd name="connsiteX255" fmla="*/ 0 w 12192000"/>
                <a:gd name="connsiteY255" fmla="*/ 2076049 h 3012550"/>
                <a:gd name="connsiteX256" fmla="*/ 0 w 12192000"/>
                <a:gd name="connsiteY256" fmla="*/ 1931671 h 3012550"/>
                <a:gd name="connsiteX257" fmla="*/ 0 w 12192000"/>
                <a:gd name="connsiteY257" fmla="*/ 1931670 h 3012550"/>
                <a:gd name="connsiteX258" fmla="*/ 0 w 12192000"/>
                <a:gd name="connsiteY258" fmla="*/ 1787292 h 3012550"/>
                <a:gd name="connsiteX259" fmla="*/ 0 w 12192000"/>
                <a:gd name="connsiteY259" fmla="*/ 1698100 h 3012550"/>
                <a:gd name="connsiteX260" fmla="*/ 0 w 12192000"/>
                <a:gd name="connsiteY260" fmla="*/ 1174583 h 3012550"/>
                <a:gd name="connsiteX261" fmla="*/ 0 w 12192000"/>
                <a:gd name="connsiteY261" fmla="*/ 1030205 h 3012550"/>
                <a:gd name="connsiteX262" fmla="*/ 0 w 12192000"/>
                <a:gd name="connsiteY262" fmla="*/ 1030204 h 3012550"/>
                <a:gd name="connsiteX263" fmla="*/ 0 w 12192000"/>
                <a:gd name="connsiteY263" fmla="*/ 885826 h 3012550"/>
                <a:gd name="connsiteX264" fmla="*/ 0 w 12192000"/>
                <a:gd name="connsiteY264" fmla="*/ 463425 h 3012550"/>
                <a:gd name="connsiteX265" fmla="*/ 0 w 12192000"/>
                <a:gd name="connsiteY265" fmla="*/ 319047 h 3012550"/>
                <a:gd name="connsiteX266" fmla="*/ 0 w 12192000"/>
                <a:gd name="connsiteY266" fmla="*/ 319046 h 3012550"/>
                <a:gd name="connsiteX267" fmla="*/ 0 w 12192000"/>
                <a:gd name="connsiteY267" fmla="*/ 174668 h 3012550"/>
                <a:gd name="connsiteX268" fmla="*/ 1852 w 12192000"/>
                <a:gd name="connsiteY268" fmla="*/ 174625 h 3012550"/>
                <a:gd name="connsiteX269" fmla="*/ 62177 w 12192000"/>
                <a:gd name="connsiteY269" fmla="*/ 166687 h 3012550"/>
                <a:gd name="connsiteX270" fmla="*/ 114564 w 12192000"/>
                <a:gd name="connsiteY270" fmla="*/ 155575 h 3012550"/>
                <a:gd name="connsiteX271" fmla="*/ 160602 w 12192000"/>
                <a:gd name="connsiteY271" fmla="*/ 141287 h 3012550"/>
                <a:gd name="connsiteX272" fmla="*/ 201877 w 12192000"/>
                <a:gd name="connsiteY272" fmla="*/ 125412 h 3012550"/>
                <a:gd name="connsiteX273" fmla="*/ 238389 w 12192000"/>
                <a:gd name="connsiteY273" fmla="*/ 106362 h 3012550"/>
                <a:gd name="connsiteX274" fmla="*/ 276489 w 12192000"/>
                <a:gd name="connsiteY274" fmla="*/ 87312 h 3012550"/>
                <a:gd name="connsiteX275" fmla="*/ 314589 w 12192000"/>
                <a:gd name="connsiteY275" fmla="*/ 68262 h 3012550"/>
                <a:gd name="connsiteX276" fmla="*/ 351102 w 12192000"/>
                <a:gd name="connsiteY276" fmla="*/ 52387 h 3012550"/>
                <a:gd name="connsiteX277" fmla="*/ 392377 w 12192000"/>
                <a:gd name="connsiteY277" fmla="*/ 36512 h 3012550"/>
                <a:gd name="connsiteX278" fmla="*/ 438414 w 12192000"/>
                <a:gd name="connsiteY278" fmla="*/ 20637 h 3012550"/>
                <a:gd name="connsiteX279" fmla="*/ 490802 w 12192000"/>
                <a:gd name="connsiteY279" fmla="*/ 9525 h 3012550"/>
                <a:gd name="connsiteX280" fmla="*/ 551127 w 12192000"/>
                <a:gd name="connsiteY280" fmla="*/ 3175 h 3012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2192000" h="3012550">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319046"/>
                  </a:lnTo>
                  <a:lnTo>
                    <a:pt x="12192000" y="319047"/>
                  </a:lnTo>
                  <a:lnTo>
                    <a:pt x="12192000" y="463425"/>
                  </a:lnTo>
                  <a:lnTo>
                    <a:pt x="12192000" y="885826"/>
                  </a:lnTo>
                  <a:lnTo>
                    <a:pt x="12192000" y="1030204"/>
                  </a:lnTo>
                  <a:lnTo>
                    <a:pt x="12192000" y="1030205"/>
                  </a:lnTo>
                  <a:lnTo>
                    <a:pt x="12192000" y="1174583"/>
                  </a:lnTo>
                  <a:lnTo>
                    <a:pt x="12192000" y="1698100"/>
                  </a:lnTo>
                  <a:lnTo>
                    <a:pt x="12192000" y="1787292"/>
                  </a:lnTo>
                  <a:lnTo>
                    <a:pt x="12192000" y="1931670"/>
                  </a:lnTo>
                  <a:lnTo>
                    <a:pt x="12192000" y="1931671"/>
                  </a:lnTo>
                  <a:lnTo>
                    <a:pt x="12192000" y="2076049"/>
                  </a:lnTo>
                  <a:lnTo>
                    <a:pt x="12192000" y="3012550"/>
                  </a:lnTo>
                  <a:lnTo>
                    <a:pt x="12191997" y="3012550"/>
                  </a:lnTo>
                  <a:lnTo>
                    <a:pt x="1" y="3012550"/>
                  </a:lnTo>
                  <a:lnTo>
                    <a:pt x="0" y="3012550"/>
                  </a:lnTo>
                  <a:lnTo>
                    <a:pt x="0" y="2076049"/>
                  </a:lnTo>
                  <a:lnTo>
                    <a:pt x="0" y="1931671"/>
                  </a:lnTo>
                  <a:lnTo>
                    <a:pt x="0" y="1931670"/>
                  </a:lnTo>
                  <a:lnTo>
                    <a:pt x="0" y="1787292"/>
                  </a:lnTo>
                  <a:lnTo>
                    <a:pt x="0" y="1698100"/>
                  </a:lnTo>
                  <a:lnTo>
                    <a:pt x="0" y="1174583"/>
                  </a:lnTo>
                  <a:lnTo>
                    <a:pt x="0" y="1030205"/>
                  </a:lnTo>
                  <a:lnTo>
                    <a:pt x="0" y="1030204"/>
                  </a:lnTo>
                  <a:lnTo>
                    <a:pt x="0" y="885826"/>
                  </a:lnTo>
                  <a:lnTo>
                    <a:pt x="0" y="463425"/>
                  </a:lnTo>
                  <a:lnTo>
                    <a:pt x="0" y="319047"/>
                  </a:lnTo>
                  <a:lnTo>
                    <a:pt x="0" y="31904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B9FF6DB0-F728-9809-49FE-3AE1AA1B316F}"/>
              </a:ext>
            </a:extLst>
          </p:cNvPr>
          <p:cNvSpPr>
            <a:spLocks noGrp="1"/>
          </p:cNvSpPr>
          <p:nvPr>
            <p:ph type="ctrTitle"/>
          </p:nvPr>
        </p:nvSpPr>
        <p:spPr>
          <a:xfrm>
            <a:off x="1580257" y="4334175"/>
            <a:ext cx="9031484" cy="1159200"/>
          </a:xfrm>
        </p:spPr>
        <p:txBody>
          <a:bodyPr anchor="b">
            <a:normAutofit/>
          </a:bodyPr>
          <a:lstStyle/>
          <a:p>
            <a:r>
              <a:rPr lang="en-US" sz="4400" dirty="0">
                <a:solidFill>
                  <a:schemeClr val="bg1"/>
                </a:solidFill>
              </a:rPr>
              <a:t>Rescue Swimmer Introduction</a:t>
            </a:r>
          </a:p>
        </p:txBody>
      </p:sp>
      <p:sp>
        <p:nvSpPr>
          <p:cNvPr id="3" name="Subtitle 2">
            <a:extLst>
              <a:ext uri="{FF2B5EF4-FFF2-40B4-BE49-F238E27FC236}">
                <a16:creationId xmlns:a16="http://schemas.microsoft.com/office/drawing/2014/main" id="{54D4DBE6-5DC8-BF61-C4B7-66D078708473}"/>
              </a:ext>
            </a:extLst>
          </p:cNvPr>
          <p:cNvSpPr>
            <a:spLocks noGrp="1"/>
          </p:cNvSpPr>
          <p:nvPr>
            <p:ph type="subTitle" idx="1"/>
          </p:nvPr>
        </p:nvSpPr>
        <p:spPr>
          <a:xfrm>
            <a:off x="2073314" y="5493376"/>
            <a:ext cx="8045373" cy="742279"/>
          </a:xfrm>
        </p:spPr>
        <p:txBody>
          <a:bodyPr anchor="ctr">
            <a:normAutofit/>
          </a:bodyPr>
          <a:lstStyle/>
          <a:p>
            <a:r>
              <a:rPr lang="en-US" sz="2000" dirty="0">
                <a:solidFill>
                  <a:schemeClr val="bg1">
                    <a:alpha val="60000"/>
                  </a:schemeClr>
                </a:solidFill>
              </a:rPr>
              <a:t>Module 1</a:t>
            </a:r>
          </a:p>
        </p:txBody>
      </p:sp>
      <p:pic>
        <p:nvPicPr>
          <p:cNvPr id="5" name="Picture 4" descr="Schematic&#10;&#10;Description automatically generated">
            <a:extLst>
              <a:ext uri="{FF2B5EF4-FFF2-40B4-BE49-F238E27FC236}">
                <a16:creationId xmlns:a16="http://schemas.microsoft.com/office/drawing/2014/main" id="{23DB718C-3965-09BC-660D-77AAAEE15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07" y="1049413"/>
            <a:ext cx="10903186" cy="2207895"/>
          </a:xfrm>
          <a:prstGeom prst="rect">
            <a:avLst/>
          </a:prstGeom>
        </p:spPr>
      </p:pic>
      <p:pic>
        <p:nvPicPr>
          <p:cNvPr id="7" name="Picture 6">
            <a:extLst>
              <a:ext uri="{FF2B5EF4-FFF2-40B4-BE49-F238E27FC236}">
                <a16:creationId xmlns:a16="http://schemas.microsoft.com/office/drawing/2014/main" id="{C7930587-4CBA-1A0B-FC17-29A9CD10E822}"/>
              </a:ext>
            </a:extLst>
          </p:cNvPr>
          <p:cNvPicPr>
            <a:picLocks noChangeAspect="1"/>
          </p:cNvPicPr>
          <p:nvPr/>
        </p:nvPicPr>
        <p:blipFill rotWithShape="1">
          <a:blip r:embed="rId3"/>
          <a:srcRect t="2279" b="26633"/>
          <a:stretch/>
        </p:blipFill>
        <p:spPr>
          <a:xfrm>
            <a:off x="10484427" y="258954"/>
            <a:ext cx="1426461" cy="1236572"/>
          </a:xfrm>
          <a:prstGeom prst="rect">
            <a:avLst/>
          </a:prstGeom>
        </p:spPr>
      </p:pic>
    </p:spTree>
    <p:extLst>
      <p:ext uri="{BB962C8B-B14F-4D97-AF65-F5344CB8AC3E}">
        <p14:creationId xmlns:p14="http://schemas.microsoft.com/office/powerpoint/2010/main" val="378752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3" y="1153572"/>
            <a:ext cx="3402087" cy="4461163"/>
          </a:xfrm>
        </p:spPr>
        <p:txBody>
          <a:bodyPr>
            <a:normAutofit/>
          </a:bodyPr>
          <a:lstStyle/>
          <a:p>
            <a:r>
              <a:rPr lang="en-US" dirty="0">
                <a:solidFill>
                  <a:srgbClr val="FFFFFF"/>
                </a:solidFill>
              </a:rPr>
              <a:t>Qualifications to become a Rescue Swimmer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pPr marL="0" indent="0">
              <a:buNone/>
            </a:pPr>
            <a:r>
              <a:rPr lang="en-US" sz="2400" dirty="0"/>
              <a:t>1) CPR and First Aid Qualified*</a:t>
            </a:r>
          </a:p>
          <a:p>
            <a:pPr marL="0" indent="0">
              <a:buNone/>
            </a:pPr>
            <a:r>
              <a:rPr lang="en-US" sz="2400" dirty="0"/>
              <a:t>2) Safety at Sea Certificate* </a:t>
            </a:r>
          </a:p>
          <a:p>
            <a:pPr marL="0" indent="0">
              <a:buNone/>
            </a:pPr>
            <a:r>
              <a:rPr lang="en-US" sz="2400" dirty="0"/>
              <a:t>3) Life-Guard Certification or evidence provided of strong swimming skills in open water (the ability to swim 400 meters, and the ability to tread water for 20 minutes).</a:t>
            </a:r>
          </a:p>
          <a:p>
            <a:pPr marL="0" indent="0">
              <a:buNone/>
            </a:pPr>
            <a:r>
              <a:rPr lang="en-US" sz="2400" dirty="0"/>
              <a:t>4) A recommendation from a World Sailing, Group Three Professional or Team Captain/Owner providing evidence of experience. </a:t>
            </a:r>
          </a:p>
          <a:p>
            <a:pPr marL="0" indent="0">
              <a:buNone/>
            </a:pPr>
            <a:r>
              <a:rPr lang="en-US" sz="2400" dirty="0"/>
              <a:t>5) Sailing experience not less than 150 nautical miles, or a passage not less than 24 hours.</a:t>
            </a:r>
          </a:p>
          <a:p>
            <a:pPr marL="0" indent="0">
              <a:buNone/>
            </a:pPr>
            <a:r>
              <a:rPr lang="en-US" sz="2400" dirty="0"/>
              <a:t>(* as recognized by World Sailing)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797765" y="5398999"/>
            <a:ext cx="1426461" cy="1236572"/>
          </a:xfrm>
          <a:prstGeom prst="rect">
            <a:avLst/>
          </a:prstGeom>
        </p:spPr>
      </p:pic>
    </p:spTree>
    <p:extLst>
      <p:ext uri="{BB962C8B-B14F-4D97-AF65-F5344CB8AC3E}">
        <p14:creationId xmlns:p14="http://schemas.microsoft.com/office/powerpoint/2010/main" val="2560339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78555" y="1153571"/>
            <a:ext cx="3680200" cy="4461163"/>
          </a:xfrm>
        </p:spPr>
        <p:txBody>
          <a:bodyPr>
            <a:normAutofit/>
          </a:bodyPr>
          <a:lstStyle/>
          <a:p>
            <a:r>
              <a:rPr lang="en-US" dirty="0">
                <a:solidFill>
                  <a:srgbClr val="FFFFFF"/>
                </a:solidFill>
              </a:rPr>
              <a:t>Roles and responsibilities of the Rescue Swimmer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r>
              <a:rPr lang="en-US" sz="2400" dirty="0"/>
              <a:t>Under the command of the Skipper, it is the Rescue Swimmer who is responsible for readiness in Person in Water (PIW) situations. </a:t>
            </a:r>
          </a:p>
          <a:p>
            <a:r>
              <a:rPr lang="en-US" sz="2400" dirty="0"/>
              <a:t>Deployment, training, administration, personnel management, and logistics in all matters relating to PIW situations. </a:t>
            </a:r>
          </a:p>
          <a:p>
            <a:r>
              <a:rPr lang="en-US" sz="2400" dirty="0"/>
              <a:t>Planning, training, making timely decisions, organizing and assigning tasks, and supervising the safety related activities.</a:t>
            </a:r>
          </a:p>
          <a:p>
            <a:r>
              <a:rPr lang="en-US" sz="2400" dirty="0"/>
              <a:t>Keeps the team informed of latest information and review incident of COB situations. </a:t>
            </a:r>
          </a:p>
          <a:p>
            <a:r>
              <a:rPr lang="en-US" sz="2400" dirty="0"/>
              <a:t>Plan COB drills and other safety training. </a:t>
            </a:r>
          </a:p>
          <a:p>
            <a:pPr marL="0" indent="0">
              <a:buNone/>
            </a:pPr>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10486456" y="5531735"/>
            <a:ext cx="1426461" cy="1236572"/>
          </a:xfrm>
          <a:prstGeom prst="rect">
            <a:avLst/>
          </a:prstGeom>
        </p:spPr>
      </p:pic>
    </p:spTree>
    <p:extLst>
      <p:ext uri="{BB962C8B-B14F-4D97-AF65-F5344CB8AC3E}">
        <p14:creationId xmlns:p14="http://schemas.microsoft.com/office/powerpoint/2010/main" val="129661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78555" y="1153571"/>
            <a:ext cx="3680200" cy="4461163"/>
          </a:xfrm>
        </p:spPr>
        <p:txBody>
          <a:bodyPr>
            <a:normAutofit/>
          </a:bodyPr>
          <a:lstStyle/>
          <a:p>
            <a:r>
              <a:rPr lang="en-US" dirty="0">
                <a:solidFill>
                  <a:srgbClr val="FFFFFF"/>
                </a:solidFill>
              </a:rPr>
              <a:t>Roles and responsibilities of the Rescue Swimmer (2)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r>
              <a:rPr lang="en-US" sz="2400" dirty="0"/>
              <a:t>Stays abreast of sailing objectives through close coordination with Watch Captains and Team Leadership. </a:t>
            </a:r>
          </a:p>
          <a:p>
            <a:r>
              <a:rPr lang="en-US" sz="2400" dirty="0"/>
              <a:t>Directs, trains, and assists the planning and coordinating the team’s medical and emergency plans, reviews sailing instructions and safety requirements, ensure comprehension, and team implementation.</a:t>
            </a:r>
          </a:p>
          <a:p>
            <a:r>
              <a:rPr lang="en-US" sz="2400" dirty="0"/>
              <a:t> Ensures that all-round safety maintenance is operational and up to date, provides task organization and corrects unsatisfactory actions.</a:t>
            </a:r>
          </a:p>
          <a:p>
            <a:r>
              <a:rPr lang="en-US" sz="2400" dirty="0"/>
              <a:t>Positions oneself where they can influence the most critical tasks for mission safety.</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768409" y="5507615"/>
            <a:ext cx="1426461" cy="1236572"/>
          </a:xfrm>
          <a:prstGeom prst="rect">
            <a:avLst/>
          </a:prstGeom>
        </p:spPr>
      </p:pic>
    </p:spTree>
    <p:extLst>
      <p:ext uri="{BB962C8B-B14F-4D97-AF65-F5344CB8AC3E}">
        <p14:creationId xmlns:p14="http://schemas.microsoft.com/office/powerpoint/2010/main" val="164670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AF86-6ABE-F4D2-F47D-CA1864F04987}"/>
              </a:ext>
            </a:extLst>
          </p:cNvPr>
          <p:cNvSpPr>
            <a:spLocks noGrp="1"/>
          </p:cNvSpPr>
          <p:nvPr>
            <p:ph type="title"/>
          </p:nvPr>
        </p:nvSpPr>
        <p:spPr>
          <a:xfrm>
            <a:off x="4965431" y="773041"/>
            <a:ext cx="6586491" cy="1286160"/>
          </a:xfrm>
        </p:spPr>
        <p:txBody>
          <a:bodyPr anchor="b">
            <a:normAutofit/>
          </a:bodyPr>
          <a:lstStyle/>
          <a:p>
            <a:r>
              <a:rPr lang="en-US" dirty="0"/>
              <a:t>Learning Objective</a:t>
            </a:r>
          </a:p>
        </p:txBody>
      </p:sp>
      <p:sp>
        <p:nvSpPr>
          <p:cNvPr id="3" name="Content Placeholder 2">
            <a:extLst>
              <a:ext uri="{FF2B5EF4-FFF2-40B4-BE49-F238E27FC236}">
                <a16:creationId xmlns:a16="http://schemas.microsoft.com/office/drawing/2014/main" id="{974A0DBB-299F-D173-F4E2-245BBDEF18C4}"/>
              </a:ext>
            </a:extLst>
          </p:cNvPr>
          <p:cNvSpPr>
            <a:spLocks noGrp="1"/>
          </p:cNvSpPr>
          <p:nvPr>
            <p:ph idx="1"/>
          </p:nvPr>
        </p:nvSpPr>
        <p:spPr>
          <a:xfrm>
            <a:off x="4965433" y="2231366"/>
            <a:ext cx="6586489" cy="4284452"/>
          </a:xfrm>
        </p:spPr>
        <p:txBody>
          <a:bodyPr>
            <a:normAutofit/>
          </a:bodyPr>
          <a:lstStyle/>
          <a:p>
            <a:pPr marL="0" indent="0">
              <a:buNone/>
            </a:pPr>
            <a:r>
              <a:rPr lang="en-US" sz="2000" dirty="0"/>
              <a:t>The Rescue Swimmers/Principal Race Officers will be able to:</a:t>
            </a:r>
          </a:p>
          <a:p>
            <a:pPr marL="0" algn="l" rtl="0" eaLnBrk="1" fontAlgn="b" latinLnBrk="0" hangingPunct="1">
              <a:spcBef>
                <a:spcPts val="0"/>
              </a:spcBef>
              <a:spcAft>
                <a:spcPts val="0"/>
              </a:spcAft>
            </a:pPr>
            <a:r>
              <a:rPr lang="en-US" sz="2000" u="none" strike="noStrike" dirty="0">
                <a:effectLst/>
              </a:rPr>
              <a:t>Demonstrate knowledge and understanding of:</a:t>
            </a:r>
          </a:p>
          <a:p>
            <a:pPr marL="457200" lvl="1" fontAlgn="b">
              <a:spcBef>
                <a:spcPts val="0"/>
              </a:spcBef>
            </a:pPr>
            <a:r>
              <a:rPr lang="en-US" sz="1800" u="none" strike="noStrike" dirty="0">
                <a:effectLst/>
              </a:rPr>
              <a:t>The differences between a Rescue Swimmer and a Surface Swimmer</a:t>
            </a:r>
            <a:endParaRPr lang="en-US" sz="1800" u="none" strike="noStrike" dirty="0">
              <a:solidFill>
                <a:srgbClr val="000000"/>
              </a:solidFill>
              <a:effectLst/>
              <a:latin typeface="Calibri" panose="020F0502020204030204" pitchFamily="34" charset="0"/>
            </a:endParaRPr>
          </a:p>
          <a:p>
            <a:pPr marL="457200" lvl="1" fontAlgn="b">
              <a:spcBef>
                <a:spcPts val="0"/>
              </a:spcBef>
            </a:pPr>
            <a:r>
              <a:rPr lang="en-US" sz="1800" b="0" i="0" u="none" strike="noStrike" kern="1200" dirty="0">
                <a:solidFill>
                  <a:srgbClr val="000000"/>
                </a:solidFill>
                <a:effectLst/>
                <a:latin typeface="Calibri" panose="020F0502020204030204" pitchFamily="34" charset="0"/>
              </a:rPr>
              <a:t>Terminology of crew and b</a:t>
            </a:r>
            <a:r>
              <a:rPr lang="en-US" sz="1800" dirty="0">
                <a:solidFill>
                  <a:srgbClr val="000000"/>
                </a:solidFill>
                <a:latin typeface="Calibri" panose="020F0502020204030204" pitchFamily="34" charset="0"/>
              </a:rPr>
              <a:t>oat readiness</a:t>
            </a:r>
          </a:p>
          <a:p>
            <a:pPr marL="457200" lvl="1" fontAlgn="b">
              <a:spcBef>
                <a:spcPts val="0"/>
              </a:spcBef>
            </a:pPr>
            <a:r>
              <a:rPr lang="en-US" sz="1800" dirty="0">
                <a:solidFill>
                  <a:srgbClr val="000000"/>
                </a:solidFill>
                <a:latin typeface="Calibri" panose="020F0502020204030204" pitchFamily="34" charset="0"/>
              </a:rPr>
              <a:t>Methods that maintain the crew readiness</a:t>
            </a:r>
            <a:endParaRPr lang="en-US" sz="1800" dirty="0">
              <a:latin typeface="Arial" panose="020B0604020202020204" pitchFamily="34" charset="0"/>
            </a:endParaRPr>
          </a:p>
          <a:p>
            <a:pPr marL="457200" lvl="1" fontAlgn="b">
              <a:spcBef>
                <a:spcPts val="0"/>
              </a:spcBef>
            </a:pPr>
            <a:r>
              <a:rPr lang="en-US" sz="1800" dirty="0">
                <a:solidFill>
                  <a:srgbClr val="000000"/>
                </a:solidFill>
                <a:latin typeface="Calibri" panose="020F0502020204030204" pitchFamily="34" charset="0"/>
              </a:rPr>
              <a:t>T</a:t>
            </a:r>
            <a:r>
              <a:rPr lang="en-US" sz="1800" b="0" i="0" u="none" strike="noStrike" kern="1200" dirty="0">
                <a:solidFill>
                  <a:srgbClr val="000000"/>
                </a:solidFill>
                <a:effectLst/>
                <a:latin typeface="Calibri" panose="020F0502020204030204" pitchFamily="34" charset="0"/>
              </a:rPr>
              <a:t>he need for the use of a Sailing Rescue </a:t>
            </a:r>
            <a:r>
              <a:rPr lang="en-US" sz="1800" dirty="0">
                <a:solidFill>
                  <a:srgbClr val="000000"/>
                </a:solidFill>
                <a:latin typeface="Calibri" panose="020F0502020204030204" pitchFamily="34" charset="0"/>
              </a:rPr>
              <a:t>S</a:t>
            </a:r>
            <a:r>
              <a:rPr lang="en-US" sz="1800" b="0" i="0" u="none" strike="noStrike" kern="1200" dirty="0">
                <a:solidFill>
                  <a:srgbClr val="000000"/>
                </a:solidFill>
                <a:effectLst/>
                <a:latin typeface="Calibri" panose="020F0502020204030204" pitchFamily="34" charset="0"/>
              </a:rPr>
              <a:t>wimmer</a:t>
            </a:r>
            <a:endParaRPr lang="en-US" sz="1800" dirty="0">
              <a:latin typeface="Arial" panose="020B0604020202020204" pitchFamily="34" charset="0"/>
            </a:endParaRPr>
          </a:p>
          <a:p>
            <a:pPr marL="457200" lvl="1" fontAlgn="b">
              <a:spcBef>
                <a:spcPts val="0"/>
              </a:spcBef>
            </a:pPr>
            <a:r>
              <a:rPr lang="en-US" sz="1800" dirty="0">
                <a:solidFill>
                  <a:srgbClr val="000000"/>
                </a:solidFill>
                <a:latin typeface="Calibri" panose="020F0502020204030204" pitchFamily="34" charset="0"/>
              </a:rPr>
              <a:t>T</a:t>
            </a:r>
            <a:r>
              <a:rPr lang="en-US" sz="1800" b="0" i="0" u="none" strike="noStrike" kern="1200" dirty="0">
                <a:solidFill>
                  <a:srgbClr val="000000"/>
                </a:solidFill>
                <a:effectLst/>
                <a:latin typeface="Calibri" panose="020F0502020204030204" pitchFamily="34" charset="0"/>
              </a:rPr>
              <a:t>he qualification and certification process to become a RS</a:t>
            </a:r>
            <a:endParaRPr lang="en-US" sz="1800" dirty="0">
              <a:latin typeface="Arial" panose="020B0604020202020204" pitchFamily="34" charset="0"/>
            </a:endParaRPr>
          </a:p>
          <a:p>
            <a:pPr marL="457200" lvl="1" fontAlgn="b">
              <a:spcBef>
                <a:spcPts val="0"/>
              </a:spcBef>
            </a:pPr>
            <a:r>
              <a:rPr lang="en-US" sz="1800" dirty="0">
                <a:solidFill>
                  <a:srgbClr val="000000"/>
                </a:solidFill>
                <a:latin typeface="Calibri" panose="020F0502020204030204" pitchFamily="34" charset="0"/>
              </a:rPr>
              <a:t>Importance of </a:t>
            </a:r>
            <a:r>
              <a:rPr lang="en-US" sz="1800" b="0" i="0" u="none" strike="noStrike" kern="1200" dirty="0">
                <a:solidFill>
                  <a:srgbClr val="000000"/>
                </a:solidFill>
                <a:effectLst/>
                <a:latin typeface="Calibri" panose="020F0502020204030204" pitchFamily="34" charset="0"/>
              </a:rPr>
              <a:t>certification</a:t>
            </a:r>
            <a:endParaRPr lang="en-US" sz="1800" dirty="0">
              <a:latin typeface="Arial" panose="020B0604020202020204" pitchFamily="34" charset="0"/>
            </a:endParaRPr>
          </a:p>
          <a:p>
            <a:pPr marL="457200" lvl="1" fontAlgn="b">
              <a:spcBef>
                <a:spcPts val="0"/>
              </a:spcBef>
            </a:pPr>
            <a:r>
              <a:rPr lang="en-US" sz="1800" dirty="0">
                <a:solidFill>
                  <a:srgbClr val="000000"/>
                </a:solidFill>
                <a:latin typeface="Calibri" panose="020F0502020204030204" pitchFamily="34" charset="0"/>
              </a:rPr>
              <a:t>T</a:t>
            </a:r>
            <a:r>
              <a:rPr lang="en-US" sz="1800" b="0" i="0" u="none" strike="noStrike" kern="1200" dirty="0">
                <a:solidFill>
                  <a:srgbClr val="000000"/>
                </a:solidFill>
                <a:effectLst/>
                <a:latin typeface="Calibri" panose="020F0502020204030204" pitchFamily="34" charset="0"/>
              </a:rPr>
              <a:t>he roles and responsibilities of the rescue swimmer</a:t>
            </a:r>
            <a:endParaRPr lang="en-US" sz="1800" dirty="0">
              <a:latin typeface="Arial" panose="020B0604020202020204" pitchFamily="34" charset="0"/>
            </a:endParaRPr>
          </a:p>
          <a:p>
            <a:pPr marL="457200" lvl="1" fontAlgn="b">
              <a:spcBef>
                <a:spcPts val="0"/>
              </a:spcBef>
            </a:pPr>
            <a:r>
              <a:rPr lang="en-US" sz="1800" b="0" i="0" u="none" strike="noStrike" kern="1200" dirty="0">
                <a:solidFill>
                  <a:srgbClr val="000000"/>
                </a:solidFill>
                <a:effectLst/>
                <a:latin typeface="Calibri" panose="020F0502020204030204" pitchFamily="34" charset="0"/>
              </a:rPr>
              <a:t>Reasons sailors should refrain from employing unproven</a:t>
            </a:r>
            <a:r>
              <a:rPr lang="en-US" sz="1800" dirty="0">
                <a:solidFill>
                  <a:srgbClr val="000000"/>
                </a:solidFill>
                <a:latin typeface="Calibri" panose="020F0502020204030204" pitchFamily="34" charset="0"/>
              </a:rPr>
              <a:t> </a:t>
            </a:r>
            <a:r>
              <a:rPr lang="en-US" sz="1800" b="0" i="0" u="none" strike="noStrike" kern="1200" dirty="0">
                <a:solidFill>
                  <a:srgbClr val="000000"/>
                </a:solidFill>
                <a:effectLst/>
                <a:latin typeface="Calibri" panose="020F0502020204030204" pitchFamily="34" charset="0"/>
              </a:rPr>
              <a:t>methods</a:t>
            </a:r>
            <a:endParaRPr lang="en-US" sz="1800" b="0" i="0" u="none" strike="noStrike" dirty="0">
              <a:effectLst/>
              <a:latin typeface="Arial" panose="020B0604020202020204" pitchFamily="34" charset="0"/>
            </a:endParaRPr>
          </a:p>
          <a:p>
            <a:pPr fontAlgn="b"/>
            <a:r>
              <a:rPr lang="en-US" sz="2000" dirty="0">
                <a:solidFill>
                  <a:srgbClr val="000000"/>
                </a:solidFill>
                <a:latin typeface="Calibri" panose="020F0502020204030204" pitchFamily="34" charset="0"/>
              </a:rPr>
              <a:t>Ways a rescue swimmer can mitigate the urge to take short cuts in safety situations.</a:t>
            </a:r>
            <a:endParaRPr lang="en-US" sz="2000" dirty="0"/>
          </a:p>
          <a:p>
            <a:pPr algn="l" fontAlgn="b"/>
            <a:endParaRPr lang="en-US" sz="2000" dirty="0"/>
          </a:p>
          <a:p>
            <a:pPr marL="457200" lvl="1" indent="0">
              <a:buNone/>
            </a:pPr>
            <a:endParaRPr lang="en-US" sz="2000" dirty="0"/>
          </a:p>
        </p:txBody>
      </p:sp>
      <p:pic>
        <p:nvPicPr>
          <p:cNvPr id="5" name="Picture 4" descr="Rescue buoy floating at sea">
            <a:extLst>
              <a:ext uri="{FF2B5EF4-FFF2-40B4-BE49-F238E27FC236}">
                <a16:creationId xmlns:a16="http://schemas.microsoft.com/office/drawing/2014/main" id="{F92B518D-F6F4-A609-2C14-66ECD1C24F3E}"/>
              </a:ext>
            </a:extLst>
          </p:cNvPr>
          <p:cNvPicPr>
            <a:picLocks noChangeAspect="1"/>
          </p:cNvPicPr>
          <p:nvPr/>
        </p:nvPicPr>
        <p:blipFill rotWithShape="1">
          <a:blip r:embed="rId2"/>
          <a:srcRect l="14566" r="40314"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FA02B"/>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FD6101EA-80C7-2568-4002-40776B413400}"/>
              </a:ext>
            </a:extLst>
          </p:cNvPr>
          <p:cNvPicPr>
            <a:picLocks noChangeAspect="1"/>
          </p:cNvPicPr>
          <p:nvPr/>
        </p:nvPicPr>
        <p:blipFill rotWithShape="1">
          <a:blip r:embed="rId3"/>
          <a:srcRect t="2279" b="26633"/>
          <a:stretch/>
        </p:blipFill>
        <p:spPr>
          <a:xfrm>
            <a:off x="10838691" y="5621428"/>
            <a:ext cx="1426461" cy="1236572"/>
          </a:xfrm>
          <a:prstGeom prst="rect">
            <a:avLst/>
          </a:prstGeom>
        </p:spPr>
      </p:pic>
    </p:spTree>
    <p:extLst>
      <p:ext uri="{BB962C8B-B14F-4D97-AF65-F5344CB8AC3E}">
        <p14:creationId xmlns:p14="http://schemas.microsoft.com/office/powerpoint/2010/main" val="179029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AE14F-71FF-F726-4093-BE388C8325AE}"/>
              </a:ext>
            </a:extLst>
          </p:cNvPr>
          <p:cNvSpPr>
            <a:spLocks noGrp="1"/>
          </p:cNvSpPr>
          <p:nvPr>
            <p:ph type="title"/>
          </p:nvPr>
        </p:nvSpPr>
        <p:spPr>
          <a:xfrm>
            <a:off x="686834" y="1153572"/>
            <a:ext cx="3200400" cy="4461163"/>
          </a:xfrm>
        </p:spPr>
        <p:txBody>
          <a:bodyPr>
            <a:normAutofit fontScale="90000"/>
          </a:bodyPr>
          <a:lstStyle/>
          <a:p>
            <a:r>
              <a:rPr lang="en-US" dirty="0">
                <a:solidFill>
                  <a:srgbClr val="FFFFFF"/>
                </a:solidFill>
              </a:rPr>
              <a:t>The differences between a Rescue Swimmer and a Surface Swimmer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FB412CF-5E33-FBCF-16C0-0B61DB311311}"/>
              </a:ext>
            </a:extLst>
          </p:cNvPr>
          <p:cNvSpPr>
            <a:spLocks noGrp="1"/>
          </p:cNvSpPr>
          <p:nvPr>
            <p:ph idx="1"/>
          </p:nvPr>
        </p:nvSpPr>
        <p:spPr>
          <a:xfrm>
            <a:off x="4356033" y="696460"/>
            <a:ext cx="6478744" cy="4254126"/>
          </a:xfrm>
        </p:spPr>
        <p:txBody>
          <a:bodyPr anchor="ctr">
            <a:normAutofit/>
          </a:bodyPr>
          <a:lstStyle/>
          <a:p>
            <a:r>
              <a:rPr lang="en-US" sz="2000" b="1" dirty="0"/>
              <a:t>Sailing Rescue Swimmer: </a:t>
            </a:r>
            <a:r>
              <a:rPr lang="en-US" sz="2000" dirty="0"/>
              <a:t> is a designation given to a technical expert trained to leave a vessel - while attached to a rescue line - and swim away from the boat to retrieve a Person in the Water. </a:t>
            </a:r>
          </a:p>
          <a:p>
            <a:endParaRPr lang="en-US" sz="2000" dirty="0"/>
          </a:p>
          <a:p>
            <a:r>
              <a:rPr lang="en-US" sz="2000" b="1" dirty="0"/>
              <a:t>Sailing Surface Swimmer: </a:t>
            </a:r>
            <a:r>
              <a:rPr lang="en-US" sz="2000" dirty="0"/>
              <a:t>is the designated crew member that  is using a technique to give aid when a person is lowered from the deck near to or into the water. The intent is a ‘longer reach’ to assist a PIW. </a:t>
            </a:r>
          </a:p>
          <a:p>
            <a:endParaRPr lang="en-US" sz="1500" dirty="0"/>
          </a:p>
        </p:txBody>
      </p:sp>
      <p:pic>
        <p:nvPicPr>
          <p:cNvPr id="4" name="Picture 3">
            <a:extLst>
              <a:ext uri="{FF2B5EF4-FFF2-40B4-BE49-F238E27FC236}">
                <a16:creationId xmlns:a16="http://schemas.microsoft.com/office/drawing/2014/main" id="{C628344C-28F5-1F4C-13EA-81FCEF2AF60B}"/>
              </a:ext>
            </a:extLst>
          </p:cNvPr>
          <p:cNvPicPr>
            <a:picLocks noChangeAspect="1"/>
          </p:cNvPicPr>
          <p:nvPr/>
        </p:nvPicPr>
        <p:blipFill rotWithShape="1">
          <a:blip r:embed="rId2"/>
          <a:srcRect t="2279" b="26633"/>
          <a:stretch/>
        </p:blipFill>
        <p:spPr>
          <a:xfrm>
            <a:off x="10400629" y="3255272"/>
            <a:ext cx="1426461" cy="1236572"/>
          </a:xfrm>
          <a:prstGeom prst="rect">
            <a:avLst/>
          </a:prstGeom>
        </p:spPr>
      </p:pic>
      <p:sp>
        <p:nvSpPr>
          <p:cNvPr id="15" name="Rectangle 6">
            <a:extLst>
              <a:ext uri="{FF2B5EF4-FFF2-40B4-BE49-F238E27FC236}">
                <a16:creationId xmlns:a16="http://schemas.microsoft.com/office/drawing/2014/main" id="{5F5E5AEA-C89A-E8D8-0F8D-C2D32CF787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AutoShape 5">
            <a:extLst>
              <a:ext uri="{FF2B5EF4-FFF2-40B4-BE49-F238E27FC236}">
                <a16:creationId xmlns:a16="http://schemas.microsoft.com/office/drawing/2014/main" id="{F9D03901-BD4B-3C24-59AD-AE0CF85CC0AD}"/>
              </a:ext>
            </a:extLst>
          </p:cNvPr>
          <p:cNvSpPr>
            <a:spLocks noChangeArrowheads="1"/>
          </p:cNvSpPr>
          <p:nvPr/>
        </p:nvSpPr>
        <p:spPr bwMode="auto">
          <a:xfrm>
            <a:off x="4285737" y="4798334"/>
            <a:ext cx="6619335" cy="1236571"/>
          </a:xfrm>
          <a:prstGeom prst="flowChartAlternateProcess">
            <a:avLst/>
          </a:prstGeom>
          <a:solidFill>
            <a:srgbClr val="ED7D31"/>
          </a:solidFill>
          <a:ln w="9525">
            <a:solidFill>
              <a:srgbClr val="000000"/>
            </a:solidFill>
            <a:miter lim="800000"/>
            <a:headEnd/>
            <a:tailEnd/>
          </a:ln>
          <a:effectLst/>
          <a:extLst>
            <a:ext uri="{AF507438-7753-43E0-B8FC-AC1667EBCBE1}">
              <a14:hiddenEffects xmlns:a14="http://schemas.microsoft.com/office/drawing/2010/main">
                <a:effectLst>
                  <a:outerShdw dist="45413" dir="18383276" algn="tl" rotWithShape="0">
                    <a:srgbClr val="000000">
                      <a:alpha val="39999"/>
                    </a:srgbClr>
                  </a:outerShdw>
                </a:effectLst>
              </a14:hiddenEffects>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IMPORTANT The definitions of Rescue Swimmers and a Surface Swimmers are recognized industry terms used by Rescue, Military and Security Forces around the world.</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17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Terminology of crew and boat readiness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lnSpcReduction="10000"/>
          </a:bodyPr>
          <a:lstStyle/>
          <a:p>
            <a:pPr marL="0" indent="0">
              <a:buNone/>
            </a:pPr>
            <a:r>
              <a:rPr lang="en-US" sz="2400" b="1" dirty="0"/>
              <a:t>Crew Readiness </a:t>
            </a:r>
            <a:r>
              <a:rPr lang="en-US" sz="2400" dirty="0"/>
              <a:t>is when the crew has mastered: </a:t>
            </a:r>
          </a:p>
          <a:p>
            <a:pPr lvl="1">
              <a:buFont typeface="Wingdings" panose="05000000000000000000" pitchFamily="2" charset="2"/>
              <a:buChar char="ü"/>
            </a:pPr>
            <a:r>
              <a:rPr lang="en-US" sz="2000" dirty="0"/>
              <a:t>	Rescue operations</a:t>
            </a:r>
          </a:p>
          <a:p>
            <a:pPr lvl="1">
              <a:buFont typeface="Wingdings" panose="05000000000000000000" pitchFamily="2" charset="2"/>
              <a:buChar char="ü"/>
            </a:pPr>
            <a:r>
              <a:rPr lang="en-US" sz="2000" dirty="0"/>
              <a:t>	Safety communications</a:t>
            </a:r>
          </a:p>
          <a:p>
            <a:pPr lvl="1">
              <a:buFont typeface="Wingdings" panose="05000000000000000000" pitchFamily="2" charset="2"/>
              <a:buChar char="ü"/>
            </a:pPr>
            <a:r>
              <a:rPr lang="en-US" sz="2000" dirty="0"/>
              <a:t>	Teamwork</a:t>
            </a:r>
          </a:p>
          <a:p>
            <a:pPr lvl="1">
              <a:buFont typeface="Wingdings" panose="05000000000000000000" pitchFamily="2" charset="2"/>
              <a:buChar char="ü"/>
            </a:pPr>
            <a:r>
              <a:rPr lang="en-US" sz="2000" dirty="0"/>
              <a:t>	Managing of resources and personnel training in 	preparation for responding to emergencies.</a:t>
            </a:r>
          </a:p>
          <a:p>
            <a:pPr marL="0" indent="0">
              <a:buNone/>
            </a:pPr>
            <a:endParaRPr lang="en-US" sz="2400" b="1" dirty="0"/>
          </a:p>
          <a:p>
            <a:pPr marL="0" indent="0">
              <a:buNone/>
            </a:pPr>
            <a:r>
              <a:rPr lang="en-US" sz="2400" b="1" dirty="0"/>
              <a:t>Boat Readiness </a:t>
            </a:r>
            <a:r>
              <a:rPr lang="en-US" sz="2400" dirty="0"/>
              <a:t>refers to the operational conditions of:</a:t>
            </a:r>
          </a:p>
          <a:p>
            <a:pPr lvl="1">
              <a:buFont typeface="Wingdings" panose="05000000000000000000" pitchFamily="2" charset="2"/>
              <a:buChar char="ü"/>
            </a:pPr>
            <a:r>
              <a:rPr lang="en-US" sz="2000" dirty="0"/>
              <a:t>	PPE and functional equipment</a:t>
            </a:r>
          </a:p>
          <a:p>
            <a:pPr lvl="1">
              <a:buFont typeface="Wingdings" panose="05000000000000000000" pitchFamily="2" charset="2"/>
              <a:buChar char="ü"/>
            </a:pPr>
            <a:r>
              <a:rPr lang="en-US" sz="2000" dirty="0"/>
              <a:t>	The boat is equipped with all the kit needed to 	prevent COBs</a:t>
            </a:r>
          </a:p>
          <a:p>
            <a:pPr marL="0" indent="0">
              <a:buNone/>
            </a:pPr>
            <a:r>
              <a:rPr lang="en-US" sz="2400" dirty="0"/>
              <a:t>Ocean Racing mandates that time is always of the essence in emergencies, especially when lives are in jeopardy. It is the Rescue Swimmers purpose to lead the crew to maintain a constant state of readiness.</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10780587" y="3306119"/>
            <a:ext cx="1426461" cy="1236572"/>
          </a:xfrm>
          <a:prstGeom prst="rect">
            <a:avLst/>
          </a:prstGeom>
        </p:spPr>
      </p:pic>
    </p:spTree>
    <p:extLst>
      <p:ext uri="{BB962C8B-B14F-4D97-AF65-F5344CB8AC3E}">
        <p14:creationId xmlns:p14="http://schemas.microsoft.com/office/powerpoint/2010/main" val="2509391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Risks from using unproven methods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pPr marL="0" indent="0">
              <a:buNone/>
            </a:pPr>
            <a:r>
              <a:rPr lang="en-US" sz="2000" b="1" dirty="0"/>
              <a:t>There will be risk.</a:t>
            </a:r>
          </a:p>
          <a:p>
            <a:r>
              <a:rPr lang="en-US" sz="2000" dirty="0"/>
              <a:t>Sending a second sailor into the water increases the risk to an already difficult situation.</a:t>
            </a:r>
          </a:p>
          <a:p>
            <a:r>
              <a:rPr lang="en-US" sz="2000" dirty="0"/>
              <a:t>This training program provides training to control the risks. </a:t>
            </a:r>
          </a:p>
          <a:p>
            <a:r>
              <a:rPr lang="en-US" sz="2000" dirty="0"/>
              <a:t>The Sailing Rescue Swimmer, in combination with a trained team, are game changers. The certification program provides the training, procedures, and equipment needed to mitigate the additional risk associated by sending a second soul into the water.</a:t>
            </a:r>
          </a:p>
          <a:p>
            <a:r>
              <a:rPr lang="en-US" sz="2000" dirty="0"/>
              <a:t>By using the training procedures and protective equipment, sending in a second soul to rescue a PIW is now a viable option while controlling the risk. </a:t>
            </a:r>
          </a:p>
          <a:p>
            <a:endParaRPr lang="en-US" sz="1300" dirty="0"/>
          </a:p>
          <a:p>
            <a:pPr marL="0" indent="0" algn="ctr">
              <a:buNone/>
            </a:pPr>
            <a:r>
              <a:rPr lang="en-US" sz="2000" b="1" dirty="0">
                <a:solidFill>
                  <a:srgbClr val="FF0000"/>
                </a:solidFill>
              </a:rPr>
              <a:t>DO NOT SEND A PERSON INTO THE WATER, TO SAVE ANOTHER WITHOUT PRACTICED PROCEDURES, PPE AND A TRAINED RESCUE PERSON</a:t>
            </a:r>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987501" y="5621428"/>
            <a:ext cx="1426461" cy="1236572"/>
          </a:xfrm>
          <a:prstGeom prst="rect">
            <a:avLst/>
          </a:prstGeom>
        </p:spPr>
      </p:pic>
    </p:spTree>
    <p:extLst>
      <p:ext uri="{BB962C8B-B14F-4D97-AF65-F5344CB8AC3E}">
        <p14:creationId xmlns:p14="http://schemas.microsoft.com/office/powerpoint/2010/main" val="4011617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The need for  Sailing Rescue Swimmers</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r>
              <a:rPr lang="en-US" sz="2400" dirty="0"/>
              <a:t>Modern sailboat performance characteristics have evolved to a point that enable far more effective rescue techniques than current standard practices if experiencing Crew Overboard (COB) situations. </a:t>
            </a:r>
          </a:p>
          <a:p>
            <a:r>
              <a:rPr lang="en-US" sz="2400" dirty="0"/>
              <a:t>Sailing Rescue Swimmers, in combination with a trained crew, are the </a:t>
            </a:r>
            <a:r>
              <a:rPr lang="en-US" sz="2400" b="1" dirty="0"/>
              <a:t>game changers</a:t>
            </a:r>
            <a:r>
              <a:rPr lang="en-US" sz="2400" dirty="0"/>
              <a:t> which will add more options for rescuing a sailors who are in the water. </a:t>
            </a:r>
          </a:p>
          <a:p>
            <a:r>
              <a:rPr lang="en-US" sz="2400" dirty="0"/>
              <a:t>Enhanced performance boats increase the distance separating the Person in the Water from the boat.</a:t>
            </a:r>
          </a:p>
          <a:p>
            <a:r>
              <a:rPr lang="en-US" sz="2400" dirty="0"/>
              <a:t>Crews do and will continue to lose sight of the Person in the Water (PIW).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878887" y="5461884"/>
            <a:ext cx="1426461" cy="1236572"/>
          </a:xfrm>
          <a:prstGeom prst="rect">
            <a:avLst/>
          </a:prstGeom>
        </p:spPr>
      </p:pic>
    </p:spTree>
    <p:extLst>
      <p:ext uri="{BB962C8B-B14F-4D97-AF65-F5344CB8AC3E}">
        <p14:creationId xmlns:p14="http://schemas.microsoft.com/office/powerpoint/2010/main" val="1159446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The need for  Sailing Rescue Swimmers</a:t>
            </a:r>
            <a:br>
              <a:rPr lang="en-US" dirty="0">
                <a:solidFill>
                  <a:srgbClr val="FFFFFF"/>
                </a:solidFill>
              </a:rPr>
            </a:br>
            <a:r>
              <a:rPr lang="en-US" dirty="0">
                <a:solidFill>
                  <a:srgbClr val="FFFFFF"/>
                </a:solidFill>
              </a:rPr>
              <a:t>(2)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r>
              <a:rPr lang="en-US" sz="2400" dirty="0"/>
              <a:t>Controlling a vessel at high speeds with two or even three headsails deployed can take up to 20 minutes (or more). In 2014, during the Clipper Race in 2014, it took thirty minutes to find the PIW - and when they did, the PIW was unable to help themselves due to hypothermia. Sometimes, it may be impossible to rescue or even recover a PIW without the utilization of a Surface or Rescue Swimmer.</a:t>
            </a:r>
          </a:p>
          <a:p>
            <a:r>
              <a:rPr lang="en-US" sz="2400" dirty="0"/>
              <a:t>Without practice, training and specialized equipment, sending a second person into the water may increase risk in a way that cannot be controlled. Some even suggest the risk is being doubled. However, through training, expert advice, procedures, certification, proven methods, and equipment the additional risk can be controlled.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10791935" y="5461884"/>
            <a:ext cx="1426461" cy="1236572"/>
          </a:xfrm>
          <a:prstGeom prst="rect">
            <a:avLst/>
          </a:prstGeom>
        </p:spPr>
      </p:pic>
    </p:spTree>
    <p:extLst>
      <p:ext uri="{BB962C8B-B14F-4D97-AF65-F5344CB8AC3E}">
        <p14:creationId xmlns:p14="http://schemas.microsoft.com/office/powerpoint/2010/main" val="174715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The need for  Sailing Rescue Swimmers</a:t>
            </a:r>
            <a:br>
              <a:rPr lang="en-US" dirty="0">
                <a:solidFill>
                  <a:srgbClr val="FFFFFF"/>
                </a:solidFill>
              </a:rPr>
            </a:br>
            <a:r>
              <a:rPr lang="en-US" dirty="0">
                <a:solidFill>
                  <a:srgbClr val="FFFFFF"/>
                </a:solidFill>
              </a:rPr>
              <a:t>(3)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fontScale="92500" lnSpcReduction="20000"/>
          </a:bodyPr>
          <a:lstStyle/>
          <a:p>
            <a:r>
              <a:rPr lang="en-US" sz="3200" dirty="0"/>
              <a:t>The Sailing Rescue Swimmer certification creates the highest trained safety professional aboard a boat. </a:t>
            </a:r>
          </a:p>
          <a:p>
            <a:r>
              <a:rPr lang="en-US" sz="3200" dirty="0"/>
              <a:t>It provides a commitment to safety leadership coincides with the certification, no matter which vessel you sail. </a:t>
            </a:r>
          </a:p>
          <a:p>
            <a:r>
              <a:rPr lang="en-US" sz="3200" dirty="0"/>
              <a:t>It is expected each Rescue Swimmer will lead the way to safety on every boat they sail on. </a:t>
            </a:r>
          </a:p>
          <a:p>
            <a:r>
              <a:rPr lang="en-US" sz="3200" dirty="0"/>
              <a:t>The Rescue Swimmer is a certified, deployable team member, responsible for the rescue readiness of the boat, crew and in the execution of rescuing activities.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082469" y="5648370"/>
            <a:ext cx="1426461" cy="1236572"/>
          </a:xfrm>
          <a:prstGeom prst="rect">
            <a:avLst/>
          </a:prstGeom>
        </p:spPr>
      </p:pic>
    </p:spTree>
    <p:extLst>
      <p:ext uri="{BB962C8B-B14F-4D97-AF65-F5344CB8AC3E}">
        <p14:creationId xmlns:p14="http://schemas.microsoft.com/office/powerpoint/2010/main" val="3966445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 the  Sailing Rescue Swimmer Certification provides.</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pPr marL="0" indent="0">
              <a:buNone/>
            </a:pPr>
            <a:r>
              <a:rPr lang="en-US" b="1" dirty="0"/>
              <a:t>Professional certifications provide:</a:t>
            </a:r>
          </a:p>
          <a:p>
            <a:r>
              <a:rPr lang="en-US" dirty="0"/>
              <a:t>Standardized processes, equipment and training. </a:t>
            </a:r>
          </a:p>
          <a:p>
            <a:r>
              <a:rPr lang="en-US" dirty="0"/>
              <a:t>A framework for controlling the risk through training, procedures, and equipment rather than controlling the risk through avoidance alone. </a:t>
            </a:r>
          </a:p>
          <a:p>
            <a:r>
              <a:rPr lang="en-US" dirty="0"/>
              <a:t>Techniques that are vetted and tested by professionals, are used by professional teams, and that provide a consensus of acceptable practices.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8878887" y="5461884"/>
            <a:ext cx="1426461" cy="1236572"/>
          </a:xfrm>
          <a:prstGeom prst="rect">
            <a:avLst/>
          </a:prstGeom>
        </p:spPr>
      </p:pic>
    </p:spTree>
    <p:extLst>
      <p:ext uri="{BB962C8B-B14F-4D97-AF65-F5344CB8AC3E}">
        <p14:creationId xmlns:p14="http://schemas.microsoft.com/office/powerpoint/2010/main" val="954445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1148</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Rescue Swimmer Introduction</vt:lpstr>
      <vt:lpstr>Learning Objective</vt:lpstr>
      <vt:lpstr>The differences between a Rescue Swimmer and a Surface Swimmer</vt:lpstr>
      <vt:lpstr>Terminology of crew and boat readiness</vt:lpstr>
      <vt:lpstr>Risks from using unproven methods</vt:lpstr>
      <vt:lpstr>The need for  Sailing Rescue Swimmers </vt:lpstr>
      <vt:lpstr>The need for  Sailing Rescue Swimmers (2)</vt:lpstr>
      <vt:lpstr>The need for  Sailing Rescue Swimmers (3)</vt:lpstr>
      <vt:lpstr>What the  Sailing Rescue Swimmer Certification provides. </vt:lpstr>
      <vt:lpstr>Qualifications to become a Rescue Swimmer</vt:lpstr>
      <vt:lpstr>Roles and responsibilities of the Rescue Swimmer</vt:lpstr>
      <vt:lpstr>Roles and responsibilities of the Rescue Swimmer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Rescue Needs Assessment</dc:title>
  <dc:creator>John Schafer</dc:creator>
  <cp:lastModifiedBy>John Schafer</cp:lastModifiedBy>
  <cp:revision>26</cp:revision>
  <dcterms:created xsi:type="dcterms:W3CDTF">2022-08-15T14:19:07Z</dcterms:created>
  <dcterms:modified xsi:type="dcterms:W3CDTF">2022-08-23T00:28:59Z</dcterms:modified>
</cp:coreProperties>
</file>