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1"/>
  </p:notesMasterIdLst>
  <p:sldIdLst>
    <p:sldId id="256" r:id="rId2"/>
    <p:sldId id="317" r:id="rId3"/>
    <p:sldId id="319" r:id="rId4"/>
    <p:sldId id="310" r:id="rId5"/>
    <p:sldId id="315" r:id="rId6"/>
    <p:sldId id="316" r:id="rId7"/>
    <p:sldId id="313" r:id="rId8"/>
    <p:sldId id="309" r:id="rId9"/>
    <p:sldId id="314" r:id="rId10"/>
    <p:sldId id="304" r:id="rId11"/>
    <p:sldId id="301" r:id="rId12"/>
    <p:sldId id="311" r:id="rId13"/>
    <p:sldId id="321" r:id="rId14"/>
    <p:sldId id="303" r:id="rId15"/>
    <p:sldId id="305" r:id="rId16"/>
    <p:sldId id="312" r:id="rId17"/>
    <p:sldId id="318" r:id="rId18"/>
    <p:sldId id="320" r:id="rId19"/>
    <p:sldId id="322" r:id="rId20"/>
    <p:sldId id="323" r:id="rId21"/>
    <p:sldId id="324" r:id="rId22"/>
    <p:sldId id="325" r:id="rId23"/>
    <p:sldId id="326" r:id="rId24"/>
    <p:sldId id="327" r:id="rId25"/>
    <p:sldId id="328" r:id="rId26"/>
    <p:sldId id="329" r:id="rId27"/>
    <p:sldId id="330" r:id="rId28"/>
    <p:sldId id="331" r:id="rId29"/>
    <p:sldId id="33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64FD93-2528-40F5-9214-9B801268CA34}" v="159" dt="2023-11-03T16:14:13.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p:scale>
          <a:sx n="48" d="100"/>
          <a:sy n="48" d="100"/>
        </p:scale>
        <p:origin x="1587" y="12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Schafer" userId="77d8ab1458352ae1" providerId="LiveId" clId="{7364FD93-2528-40F5-9214-9B801268CA34}"/>
    <pc:docChg chg="undo custSel addSld modSld">
      <pc:chgData name="John Schafer" userId="77d8ab1458352ae1" providerId="LiveId" clId="{7364FD93-2528-40F5-9214-9B801268CA34}" dt="2023-11-03T16:14:41.369" v="2656" actId="1076"/>
      <pc:docMkLst>
        <pc:docMk/>
      </pc:docMkLst>
      <pc:sldChg chg="addSp delSp modSp mod">
        <pc:chgData name="John Schafer" userId="77d8ab1458352ae1" providerId="LiveId" clId="{7364FD93-2528-40F5-9214-9B801268CA34}" dt="2023-11-03T13:51:45.081" v="682" actId="1076"/>
        <pc:sldMkLst>
          <pc:docMk/>
          <pc:sldMk cId="3228847899" sldId="301"/>
        </pc:sldMkLst>
        <pc:spChg chg="del mod">
          <ac:chgData name="John Schafer" userId="77d8ab1458352ae1" providerId="LiveId" clId="{7364FD93-2528-40F5-9214-9B801268CA34}" dt="2023-11-03T13:48:49.837" v="487" actId="478"/>
          <ac:spMkLst>
            <pc:docMk/>
            <pc:sldMk cId="3228847899" sldId="301"/>
            <ac:spMk id="4" creationId="{1F9A6634-22CD-0D9B-6877-06A8B607482D}"/>
          </ac:spMkLst>
        </pc:spChg>
        <pc:spChg chg="add del mod">
          <ac:chgData name="John Schafer" userId="77d8ab1458352ae1" providerId="LiveId" clId="{7364FD93-2528-40F5-9214-9B801268CA34}" dt="2023-11-03T13:45:01.960" v="338" actId="21"/>
          <ac:spMkLst>
            <pc:docMk/>
            <pc:sldMk cId="3228847899" sldId="301"/>
            <ac:spMk id="5" creationId="{6AF03B96-89C3-A337-C184-DE419DAB1088}"/>
          </ac:spMkLst>
        </pc:spChg>
        <pc:spChg chg="add mod">
          <ac:chgData name="John Schafer" userId="77d8ab1458352ae1" providerId="LiveId" clId="{7364FD93-2528-40F5-9214-9B801268CA34}" dt="2023-11-03T13:51:45.081" v="682" actId="1076"/>
          <ac:spMkLst>
            <pc:docMk/>
            <pc:sldMk cId="3228847899" sldId="301"/>
            <ac:spMk id="9" creationId="{1944E175-7D5D-6690-7894-692CE86EDB68}"/>
          </ac:spMkLst>
        </pc:spChg>
        <pc:spChg chg="mod">
          <ac:chgData name="John Schafer" userId="77d8ab1458352ae1" providerId="LiveId" clId="{7364FD93-2528-40F5-9214-9B801268CA34}" dt="2023-11-03T13:49:04.761" v="489" actId="1076"/>
          <ac:spMkLst>
            <pc:docMk/>
            <pc:sldMk cId="3228847899" sldId="301"/>
            <ac:spMk id="18" creationId="{A80C8C16-D91D-C5A1-DC52-A5935A1E7C95}"/>
          </ac:spMkLst>
        </pc:spChg>
        <pc:picChg chg="mod">
          <ac:chgData name="John Schafer" userId="77d8ab1458352ae1" providerId="LiveId" clId="{7364FD93-2528-40F5-9214-9B801268CA34}" dt="2023-11-03T13:40:40.764" v="335" actId="207"/>
          <ac:picMkLst>
            <pc:docMk/>
            <pc:sldMk cId="3228847899" sldId="301"/>
            <ac:picMk id="5122" creationId="{B8058650-9EA4-A955-D9F2-39C230672FE5}"/>
          </ac:picMkLst>
        </pc:picChg>
        <pc:cxnChg chg="add del mod">
          <ac:chgData name="John Schafer" userId="77d8ab1458352ae1" providerId="LiveId" clId="{7364FD93-2528-40F5-9214-9B801268CA34}" dt="2023-11-03T13:50:58.910" v="612" actId="478"/>
          <ac:cxnSpMkLst>
            <pc:docMk/>
            <pc:sldMk cId="3228847899" sldId="301"/>
            <ac:cxnSpMk id="3" creationId="{DCDA0435-600A-4E83-9E48-2BB8964E9DDC}"/>
          </ac:cxnSpMkLst>
        </pc:cxnChg>
      </pc:sldChg>
      <pc:sldChg chg="modNotesTx">
        <pc:chgData name="John Schafer" userId="77d8ab1458352ae1" providerId="LiveId" clId="{7364FD93-2528-40F5-9214-9B801268CA34}" dt="2023-11-03T13:53:45.503" v="889" actId="20577"/>
        <pc:sldMkLst>
          <pc:docMk/>
          <pc:sldMk cId="3113590182" sldId="303"/>
        </pc:sldMkLst>
      </pc:sldChg>
      <pc:sldChg chg="modNotesTx">
        <pc:chgData name="John Schafer" userId="77d8ab1458352ae1" providerId="LiveId" clId="{7364FD93-2528-40F5-9214-9B801268CA34}" dt="2023-11-03T13:54:02.576" v="958" actId="20577"/>
        <pc:sldMkLst>
          <pc:docMk/>
          <pc:sldMk cId="2329022364" sldId="305"/>
        </pc:sldMkLst>
      </pc:sldChg>
      <pc:sldChg chg="addSp modSp mod modNotesTx">
        <pc:chgData name="John Schafer" userId="77d8ab1458352ae1" providerId="LiveId" clId="{7364FD93-2528-40F5-9214-9B801268CA34}" dt="2023-11-03T16:10:10.370" v="2497" actId="14100"/>
        <pc:sldMkLst>
          <pc:docMk/>
          <pc:sldMk cId="2568356479" sldId="311"/>
        </pc:sldMkLst>
        <pc:spChg chg="mod">
          <ac:chgData name="John Schafer" userId="77d8ab1458352ae1" providerId="LiveId" clId="{7364FD93-2528-40F5-9214-9B801268CA34}" dt="2023-11-03T13:45:49.052" v="343" actId="20577"/>
          <ac:spMkLst>
            <pc:docMk/>
            <pc:sldMk cId="2568356479" sldId="311"/>
            <ac:spMk id="4" creationId="{1F9A6634-22CD-0D9B-6877-06A8B607482D}"/>
          </ac:spMkLst>
        </pc:spChg>
        <pc:spChg chg="add mod">
          <ac:chgData name="John Schafer" userId="77d8ab1458352ae1" providerId="LiveId" clId="{7364FD93-2528-40F5-9214-9B801268CA34}" dt="2023-11-03T13:46:37.833" v="381" actId="1076"/>
          <ac:spMkLst>
            <pc:docMk/>
            <pc:sldMk cId="2568356479" sldId="311"/>
            <ac:spMk id="5" creationId="{9EDF3EE1-E7DF-17FF-0D61-2FB381BCAB50}"/>
          </ac:spMkLst>
        </pc:spChg>
        <pc:spChg chg="mod">
          <ac:chgData name="John Schafer" userId="77d8ab1458352ae1" providerId="LiveId" clId="{7364FD93-2528-40F5-9214-9B801268CA34}" dt="2023-11-03T16:10:10.370" v="2497" actId="14100"/>
          <ac:spMkLst>
            <pc:docMk/>
            <pc:sldMk cId="2568356479" sldId="311"/>
            <ac:spMk id="18" creationId="{A80C8C16-D91D-C5A1-DC52-A5935A1E7C95}"/>
          </ac:spMkLst>
        </pc:spChg>
      </pc:sldChg>
      <pc:sldChg chg="modSp mod">
        <pc:chgData name="John Schafer" userId="77d8ab1458352ae1" providerId="LiveId" clId="{7364FD93-2528-40F5-9214-9B801268CA34}" dt="2023-11-03T16:09:16.551" v="2496" actId="14100"/>
        <pc:sldMkLst>
          <pc:docMk/>
          <pc:sldMk cId="541349108" sldId="316"/>
        </pc:sldMkLst>
        <pc:spChg chg="mod">
          <ac:chgData name="John Schafer" userId="77d8ab1458352ae1" providerId="LiveId" clId="{7364FD93-2528-40F5-9214-9B801268CA34}" dt="2023-11-03T16:09:16.551" v="2496" actId="14100"/>
          <ac:spMkLst>
            <pc:docMk/>
            <pc:sldMk cId="541349108" sldId="316"/>
            <ac:spMk id="18" creationId="{A80C8C16-D91D-C5A1-DC52-A5935A1E7C95}"/>
          </ac:spMkLst>
        </pc:spChg>
      </pc:sldChg>
      <pc:sldChg chg="addSp delSp modSp add mod">
        <pc:chgData name="John Schafer" userId="77d8ab1458352ae1" providerId="LiveId" clId="{7364FD93-2528-40F5-9214-9B801268CA34}" dt="2023-11-03T14:39:53.070" v="1114" actId="14100"/>
        <pc:sldMkLst>
          <pc:docMk/>
          <pc:sldMk cId="1814329993" sldId="320"/>
        </pc:sldMkLst>
        <pc:spChg chg="del">
          <ac:chgData name="John Schafer" userId="77d8ab1458352ae1" providerId="LiveId" clId="{7364FD93-2528-40F5-9214-9B801268CA34}" dt="2023-11-03T14:34:47.756" v="1019" actId="478"/>
          <ac:spMkLst>
            <pc:docMk/>
            <pc:sldMk cId="1814329993" sldId="320"/>
            <ac:spMk id="2" creationId="{5F7AE14F-71FF-F726-4093-BE388C8325AE}"/>
          </ac:spMkLst>
        </pc:spChg>
        <pc:spChg chg="add del mod">
          <ac:chgData name="John Schafer" userId="77d8ab1458352ae1" providerId="LiveId" clId="{7364FD93-2528-40F5-9214-9B801268CA34}" dt="2023-11-03T14:37:40.667" v="1071" actId="478"/>
          <ac:spMkLst>
            <pc:docMk/>
            <pc:sldMk cId="1814329993" sldId="320"/>
            <ac:spMk id="6" creationId="{C11F9E9D-FAF9-9134-5CCE-7484808EDC75}"/>
          </ac:spMkLst>
        </pc:spChg>
        <pc:spChg chg="add mod">
          <ac:chgData name="John Schafer" userId="77d8ab1458352ae1" providerId="LiveId" clId="{7364FD93-2528-40F5-9214-9B801268CA34}" dt="2023-11-03T14:39:38.565" v="1112" actId="20577"/>
          <ac:spMkLst>
            <pc:docMk/>
            <pc:sldMk cId="1814329993" sldId="320"/>
            <ac:spMk id="8" creationId="{B45FDFE2-87E4-9E52-AEEB-8149FA6D362E}"/>
          </ac:spMkLst>
        </pc:spChg>
        <pc:spChg chg="mod">
          <ac:chgData name="John Schafer" userId="77d8ab1458352ae1" providerId="LiveId" clId="{7364FD93-2528-40F5-9214-9B801268CA34}" dt="2023-11-03T14:38:51.597" v="1082" actId="1076"/>
          <ac:spMkLst>
            <pc:docMk/>
            <pc:sldMk cId="1814329993" sldId="320"/>
            <ac:spMk id="16" creationId="{593DB77E-AE65-FC9B-5869-746D13D6834D}"/>
          </ac:spMkLst>
        </pc:spChg>
        <pc:spChg chg="add del mod">
          <ac:chgData name="John Schafer" userId="77d8ab1458352ae1" providerId="LiveId" clId="{7364FD93-2528-40F5-9214-9B801268CA34}" dt="2023-11-03T14:39:53.070" v="1114" actId="14100"/>
          <ac:spMkLst>
            <pc:docMk/>
            <pc:sldMk cId="1814329993" sldId="320"/>
            <ac:spMk id="18" creationId="{A80C8C16-D91D-C5A1-DC52-A5935A1E7C95}"/>
          </ac:spMkLst>
        </pc:spChg>
        <pc:picChg chg="del">
          <ac:chgData name="John Schafer" userId="77d8ab1458352ae1" providerId="LiveId" clId="{7364FD93-2528-40F5-9214-9B801268CA34}" dt="2023-11-03T14:34:37.535" v="1018" actId="478"/>
          <ac:picMkLst>
            <pc:docMk/>
            <pc:sldMk cId="1814329993" sldId="320"/>
            <ac:picMk id="3" creationId="{F7DEE1E5-2F91-38EA-5E6C-0AADEAFB599E}"/>
          </ac:picMkLst>
        </pc:picChg>
        <pc:cxnChg chg="del">
          <ac:chgData name="John Schafer" userId="77d8ab1458352ae1" providerId="LiveId" clId="{7364FD93-2528-40F5-9214-9B801268CA34}" dt="2023-11-03T14:34:34.680" v="1017" actId="478"/>
          <ac:cxnSpMkLst>
            <pc:docMk/>
            <pc:sldMk cId="1814329993" sldId="320"/>
            <ac:cxnSpMk id="5" creationId="{D39D7FFC-0B53-D867-9F59-345428BBD718}"/>
          </ac:cxnSpMkLst>
        </pc:cxnChg>
      </pc:sldChg>
      <pc:sldChg chg="addSp delSp modSp add mod modNotesTx">
        <pc:chgData name="John Schafer" userId="77d8ab1458352ae1" providerId="LiveId" clId="{7364FD93-2528-40F5-9214-9B801268CA34}" dt="2023-11-03T16:10:34.131" v="2498" actId="14100"/>
        <pc:sldMkLst>
          <pc:docMk/>
          <pc:sldMk cId="353048000" sldId="321"/>
        </pc:sldMkLst>
        <pc:spChg chg="del">
          <ac:chgData name="John Schafer" userId="77d8ab1458352ae1" providerId="LiveId" clId="{7364FD93-2528-40F5-9214-9B801268CA34}" dt="2023-11-03T14:31:48.014" v="966" actId="478"/>
          <ac:spMkLst>
            <pc:docMk/>
            <pc:sldMk cId="353048000" sldId="321"/>
            <ac:spMk id="4" creationId="{1F9A6634-22CD-0D9B-6877-06A8B607482D}"/>
          </ac:spMkLst>
        </pc:spChg>
        <pc:spChg chg="del mod">
          <ac:chgData name="John Schafer" userId="77d8ab1458352ae1" providerId="LiveId" clId="{7364FD93-2528-40F5-9214-9B801268CA34}" dt="2023-11-03T14:31:40.066" v="964" actId="478"/>
          <ac:spMkLst>
            <pc:docMk/>
            <pc:sldMk cId="353048000" sldId="321"/>
            <ac:spMk id="5" creationId="{9EDF3EE1-E7DF-17FF-0D61-2FB381BCAB50}"/>
          </ac:spMkLst>
        </pc:spChg>
        <pc:spChg chg="add mod">
          <ac:chgData name="John Schafer" userId="77d8ab1458352ae1" providerId="LiveId" clId="{7364FD93-2528-40F5-9214-9B801268CA34}" dt="2023-11-03T14:31:48.014" v="966" actId="478"/>
          <ac:spMkLst>
            <pc:docMk/>
            <pc:sldMk cId="353048000" sldId="321"/>
            <ac:spMk id="7" creationId="{73F0B28B-3A0C-BE20-7572-6DDE55367521}"/>
          </ac:spMkLst>
        </pc:spChg>
        <pc:spChg chg="mod">
          <ac:chgData name="John Schafer" userId="77d8ab1458352ae1" providerId="LiveId" clId="{7364FD93-2528-40F5-9214-9B801268CA34}" dt="2023-11-03T16:10:34.131" v="2498" actId="14100"/>
          <ac:spMkLst>
            <pc:docMk/>
            <pc:sldMk cId="353048000" sldId="321"/>
            <ac:spMk id="18" creationId="{A80C8C16-D91D-C5A1-DC52-A5935A1E7C95}"/>
          </ac:spMkLst>
        </pc:spChg>
        <pc:picChg chg="del">
          <ac:chgData name="John Schafer" userId="77d8ab1458352ae1" providerId="LiveId" clId="{7364FD93-2528-40F5-9214-9B801268CA34}" dt="2023-11-03T14:31:24.676" v="961" actId="478"/>
          <ac:picMkLst>
            <pc:docMk/>
            <pc:sldMk cId="353048000" sldId="321"/>
            <ac:picMk id="2" creationId="{47D330CC-500C-3B04-1594-CC8B179D58E0}"/>
          </ac:picMkLst>
        </pc:picChg>
        <pc:picChg chg="add mod modCrop">
          <ac:chgData name="John Schafer" userId="77d8ab1458352ae1" providerId="LiveId" clId="{7364FD93-2528-40F5-9214-9B801268CA34}" dt="2023-11-03T14:33:50.319" v="995" actId="1076"/>
          <ac:picMkLst>
            <pc:docMk/>
            <pc:sldMk cId="353048000" sldId="321"/>
            <ac:picMk id="9" creationId="{1AB5ED36-62C5-61C1-7AC4-6055E0A377B1}"/>
          </ac:picMkLst>
        </pc:picChg>
        <pc:picChg chg="del">
          <ac:chgData name="John Schafer" userId="77d8ab1458352ae1" providerId="LiveId" clId="{7364FD93-2528-40F5-9214-9B801268CA34}" dt="2023-11-03T14:31:42.443" v="965" actId="478"/>
          <ac:picMkLst>
            <pc:docMk/>
            <pc:sldMk cId="353048000" sldId="321"/>
            <ac:picMk id="6146" creationId="{6C425EB4-8FB9-555A-A108-B85B345C14B7}"/>
          </ac:picMkLst>
        </pc:picChg>
      </pc:sldChg>
      <pc:sldChg chg="addSp delSp modSp add mod">
        <pc:chgData name="John Schafer" userId="77d8ab1458352ae1" providerId="LiveId" clId="{7364FD93-2528-40F5-9214-9B801268CA34}" dt="2023-11-03T16:11:28.443" v="2531" actId="207"/>
        <pc:sldMkLst>
          <pc:docMk/>
          <pc:sldMk cId="801378947" sldId="322"/>
        </pc:sldMkLst>
        <pc:spChg chg="mod">
          <ac:chgData name="John Schafer" userId="77d8ab1458352ae1" providerId="LiveId" clId="{7364FD93-2528-40F5-9214-9B801268CA34}" dt="2023-11-03T14:43:37.019" v="1184" actId="20577"/>
          <ac:spMkLst>
            <pc:docMk/>
            <pc:sldMk cId="801378947" sldId="322"/>
            <ac:spMk id="8" creationId="{B45FDFE2-87E4-9E52-AEEB-8149FA6D362E}"/>
          </ac:spMkLst>
        </pc:spChg>
        <pc:spChg chg="mod">
          <ac:chgData name="John Schafer" userId="77d8ab1458352ae1" providerId="LiveId" clId="{7364FD93-2528-40F5-9214-9B801268CA34}" dt="2023-11-03T14:45:59.067" v="1279" actId="20577"/>
          <ac:spMkLst>
            <pc:docMk/>
            <pc:sldMk cId="801378947" sldId="322"/>
            <ac:spMk id="16" creationId="{593DB77E-AE65-FC9B-5869-746D13D6834D}"/>
          </ac:spMkLst>
        </pc:spChg>
        <pc:spChg chg="mod">
          <ac:chgData name="John Schafer" userId="77d8ab1458352ae1" providerId="LiveId" clId="{7364FD93-2528-40F5-9214-9B801268CA34}" dt="2023-11-03T16:11:28.443" v="2531" actId="207"/>
          <ac:spMkLst>
            <pc:docMk/>
            <pc:sldMk cId="801378947" sldId="322"/>
            <ac:spMk id="18" creationId="{A80C8C16-D91D-C5A1-DC52-A5935A1E7C95}"/>
          </ac:spMkLst>
        </pc:spChg>
        <pc:picChg chg="del">
          <ac:chgData name="John Schafer" userId="77d8ab1458352ae1" providerId="LiveId" clId="{7364FD93-2528-40F5-9214-9B801268CA34}" dt="2023-11-03T14:41:46.907" v="1117" actId="478"/>
          <ac:picMkLst>
            <pc:docMk/>
            <pc:sldMk cId="801378947" sldId="322"/>
            <ac:picMk id="13" creationId="{93B78672-74A3-63F3-9D30-5E88AE5EBCF8}"/>
          </ac:picMkLst>
        </pc:picChg>
        <pc:picChg chg="add mod">
          <ac:chgData name="John Schafer" userId="77d8ab1458352ae1" providerId="LiveId" clId="{7364FD93-2528-40F5-9214-9B801268CA34}" dt="2023-11-03T14:42:19.108" v="1122" actId="167"/>
          <ac:picMkLst>
            <pc:docMk/>
            <pc:sldMk cId="801378947" sldId="322"/>
            <ac:picMk id="1026" creationId="{ADDC7009-FF62-1C2F-21E9-7CCE80356857}"/>
          </ac:picMkLst>
        </pc:picChg>
      </pc:sldChg>
      <pc:sldChg chg="addSp delSp modSp add mod">
        <pc:chgData name="John Schafer" userId="77d8ab1458352ae1" providerId="LiveId" clId="{7364FD93-2528-40F5-9214-9B801268CA34}" dt="2023-11-03T14:52:26.261" v="1395" actId="207"/>
        <pc:sldMkLst>
          <pc:docMk/>
          <pc:sldMk cId="3991598600" sldId="323"/>
        </pc:sldMkLst>
        <pc:spChg chg="mod">
          <ac:chgData name="John Schafer" userId="77d8ab1458352ae1" providerId="LiveId" clId="{7364FD93-2528-40F5-9214-9B801268CA34}" dt="2023-11-03T14:48:09.012" v="1316" actId="27636"/>
          <ac:spMkLst>
            <pc:docMk/>
            <pc:sldMk cId="3991598600" sldId="323"/>
            <ac:spMk id="8" creationId="{B45FDFE2-87E4-9E52-AEEB-8149FA6D362E}"/>
          </ac:spMkLst>
        </pc:spChg>
        <pc:spChg chg="mod">
          <ac:chgData name="John Schafer" userId="77d8ab1458352ae1" providerId="LiveId" clId="{7364FD93-2528-40F5-9214-9B801268CA34}" dt="2023-11-03T14:49:49.115" v="1339" actId="20577"/>
          <ac:spMkLst>
            <pc:docMk/>
            <pc:sldMk cId="3991598600" sldId="323"/>
            <ac:spMk id="16" creationId="{593DB77E-AE65-FC9B-5869-746D13D6834D}"/>
          </ac:spMkLst>
        </pc:spChg>
        <pc:spChg chg="mod">
          <ac:chgData name="John Schafer" userId="77d8ab1458352ae1" providerId="LiveId" clId="{7364FD93-2528-40F5-9214-9B801268CA34}" dt="2023-11-03T14:52:26.261" v="1395" actId="207"/>
          <ac:spMkLst>
            <pc:docMk/>
            <pc:sldMk cId="3991598600" sldId="323"/>
            <ac:spMk id="18" creationId="{A80C8C16-D91D-C5A1-DC52-A5935A1E7C95}"/>
          </ac:spMkLst>
        </pc:spChg>
        <pc:picChg chg="del">
          <ac:chgData name="John Schafer" userId="77d8ab1458352ae1" providerId="LiveId" clId="{7364FD93-2528-40F5-9214-9B801268CA34}" dt="2023-11-03T14:50:13.754" v="1341" actId="478"/>
          <ac:picMkLst>
            <pc:docMk/>
            <pc:sldMk cId="3991598600" sldId="323"/>
            <ac:picMk id="1026" creationId="{ADDC7009-FF62-1C2F-21E9-7CCE80356857}"/>
          </ac:picMkLst>
        </pc:picChg>
        <pc:picChg chg="add mod">
          <ac:chgData name="John Schafer" userId="77d8ab1458352ae1" providerId="LiveId" clId="{7364FD93-2528-40F5-9214-9B801268CA34}" dt="2023-11-03T14:51:55.319" v="1347" actId="167"/>
          <ac:picMkLst>
            <pc:docMk/>
            <pc:sldMk cId="3991598600" sldId="323"/>
            <ac:picMk id="2050" creationId="{F06BE4BD-0F31-FE01-10A7-A65E1610423F}"/>
          </ac:picMkLst>
        </pc:picChg>
      </pc:sldChg>
      <pc:sldChg chg="addSp delSp modSp add mod">
        <pc:chgData name="John Schafer" userId="77d8ab1458352ae1" providerId="LiveId" clId="{7364FD93-2528-40F5-9214-9B801268CA34}" dt="2023-11-03T15:00:06.575" v="1438" actId="1076"/>
        <pc:sldMkLst>
          <pc:docMk/>
          <pc:sldMk cId="1636905214" sldId="324"/>
        </pc:sldMkLst>
        <pc:spChg chg="add mod">
          <ac:chgData name="John Schafer" userId="77d8ab1458352ae1" providerId="LiveId" clId="{7364FD93-2528-40F5-9214-9B801268CA34}" dt="2023-11-03T14:59:43.164" v="1435" actId="1076"/>
          <ac:spMkLst>
            <pc:docMk/>
            <pc:sldMk cId="1636905214" sldId="324"/>
            <ac:spMk id="2" creationId="{9462E747-8352-CC93-4D2A-AF3B99C17718}"/>
          </ac:spMkLst>
        </pc:spChg>
        <pc:spChg chg="mod">
          <ac:chgData name="John Schafer" userId="77d8ab1458352ae1" providerId="LiveId" clId="{7364FD93-2528-40F5-9214-9B801268CA34}" dt="2023-11-03T14:54:34.425" v="1402" actId="1076"/>
          <ac:spMkLst>
            <pc:docMk/>
            <pc:sldMk cId="1636905214" sldId="324"/>
            <ac:spMk id="8" creationId="{B45FDFE2-87E4-9E52-AEEB-8149FA6D362E}"/>
          </ac:spMkLst>
        </pc:spChg>
        <pc:spChg chg="mod">
          <ac:chgData name="John Schafer" userId="77d8ab1458352ae1" providerId="LiveId" clId="{7364FD93-2528-40F5-9214-9B801268CA34}" dt="2023-11-03T14:59:13.823" v="1430" actId="167"/>
          <ac:spMkLst>
            <pc:docMk/>
            <pc:sldMk cId="1636905214" sldId="324"/>
            <ac:spMk id="15" creationId="{5F5E5AEA-C89A-E8D8-0F8D-C2D32CF7877F}"/>
          </ac:spMkLst>
        </pc:spChg>
        <pc:spChg chg="mod">
          <ac:chgData name="John Schafer" userId="77d8ab1458352ae1" providerId="LiveId" clId="{7364FD93-2528-40F5-9214-9B801268CA34}" dt="2023-11-03T14:59:57.818" v="1437" actId="1076"/>
          <ac:spMkLst>
            <pc:docMk/>
            <pc:sldMk cId="1636905214" sldId="324"/>
            <ac:spMk id="16" creationId="{593DB77E-AE65-FC9B-5869-746D13D6834D}"/>
          </ac:spMkLst>
        </pc:spChg>
        <pc:spChg chg="mod">
          <ac:chgData name="John Schafer" userId="77d8ab1458352ae1" providerId="LiveId" clId="{7364FD93-2528-40F5-9214-9B801268CA34}" dt="2023-11-03T14:59:52.939" v="1436" actId="1076"/>
          <ac:spMkLst>
            <pc:docMk/>
            <pc:sldMk cId="1636905214" sldId="324"/>
            <ac:spMk id="18" creationId="{A80C8C16-D91D-C5A1-DC52-A5935A1E7C95}"/>
          </ac:spMkLst>
        </pc:spChg>
        <pc:picChg chg="del">
          <ac:chgData name="John Schafer" userId="77d8ab1458352ae1" providerId="LiveId" clId="{7364FD93-2528-40F5-9214-9B801268CA34}" dt="2023-11-03T14:57:07.460" v="1425" actId="478"/>
          <ac:picMkLst>
            <pc:docMk/>
            <pc:sldMk cId="1636905214" sldId="324"/>
            <ac:picMk id="2050" creationId="{F06BE4BD-0F31-FE01-10A7-A65E1610423F}"/>
          </ac:picMkLst>
        </pc:picChg>
        <pc:picChg chg="add mod">
          <ac:chgData name="John Schafer" userId="77d8ab1458352ae1" providerId="LiveId" clId="{7364FD93-2528-40F5-9214-9B801268CA34}" dt="2023-11-03T15:00:06.575" v="1438" actId="1076"/>
          <ac:picMkLst>
            <pc:docMk/>
            <pc:sldMk cId="1636905214" sldId="324"/>
            <ac:picMk id="3074" creationId="{A8C89C96-13D5-EF23-7BAD-1ECF5BB7B7FB}"/>
          </ac:picMkLst>
        </pc:picChg>
      </pc:sldChg>
      <pc:sldChg chg="modSp add mod">
        <pc:chgData name="John Schafer" userId="77d8ab1458352ae1" providerId="LiveId" clId="{7364FD93-2528-40F5-9214-9B801268CA34}" dt="2023-11-03T16:12:28.961" v="2542" actId="20577"/>
        <pc:sldMkLst>
          <pc:docMk/>
          <pc:sldMk cId="3747722012" sldId="325"/>
        </pc:sldMkLst>
        <pc:spChg chg="mod">
          <ac:chgData name="John Schafer" userId="77d8ab1458352ae1" providerId="LiveId" clId="{7364FD93-2528-40F5-9214-9B801268CA34}" dt="2023-11-03T15:00:56.115" v="1442"/>
          <ac:spMkLst>
            <pc:docMk/>
            <pc:sldMk cId="3747722012" sldId="325"/>
            <ac:spMk id="2" creationId="{9462E747-8352-CC93-4D2A-AF3B99C17718}"/>
          </ac:spMkLst>
        </pc:spChg>
        <pc:spChg chg="mod">
          <ac:chgData name="John Schafer" userId="77d8ab1458352ae1" providerId="LiveId" clId="{7364FD93-2528-40F5-9214-9B801268CA34}" dt="2023-11-03T16:12:28.961" v="2542" actId="20577"/>
          <ac:spMkLst>
            <pc:docMk/>
            <pc:sldMk cId="3747722012" sldId="325"/>
            <ac:spMk id="16" creationId="{593DB77E-AE65-FC9B-5869-746D13D6834D}"/>
          </ac:spMkLst>
        </pc:spChg>
      </pc:sldChg>
      <pc:sldChg chg="addSp delSp modSp add mod modAnim">
        <pc:chgData name="John Schafer" userId="77d8ab1458352ae1" providerId="LiveId" clId="{7364FD93-2528-40F5-9214-9B801268CA34}" dt="2023-11-03T15:14:30.913" v="1597"/>
        <pc:sldMkLst>
          <pc:docMk/>
          <pc:sldMk cId="2300314424" sldId="326"/>
        </pc:sldMkLst>
        <pc:spChg chg="del">
          <ac:chgData name="John Schafer" userId="77d8ab1458352ae1" providerId="LiveId" clId="{7364FD93-2528-40F5-9214-9B801268CA34}" dt="2023-11-03T15:04:55.461" v="1471" actId="478"/>
          <ac:spMkLst>
            <pc:docMk/>
            <pc:sldMk cId="2300314424" sldId="326"/>
            <ac:spMk id="2" creationId="{9462E747-8352-CC93-4D2A-AF3B99C17718}"/>
          </ac:spMkLst>
        </pc:spChg>
        <pc:spChg chg="add mod">
          <ac:chgData name="John Schafer" userId="77d8ab1458352ae1" providerId="LiveId" clId="{7364FD93-2528-40F5-9214-9B801268CA34}" dt="2023-11-03T15:14:08.014" v="1596" actId="1076"/>
          <ac:spMkLst>
            <pc:docMk/>
            <pc:sldMk cId="2300314424" sldId="326"/>
            <ac:spMk id="3" creationId="{CFBF0E3F-A17E-64C4-05EC-D04498341B4C}"/>
          </ac:spMkLst>
        </pc:spChg>
        <pc:spChg chg="mod">
          <ac:chgData name="John Schafer" userId="77d8ab1458352ae1" providerId="LiveId" clId="{7364FD93-2528-40F5-9214-9B801268CA34}" dt="2023-11-03T15:13:57.537" v="1595" actId="6549"/>
          <ac:spMkLst>
            <pc:docMk/>
            <pc:sldMk cId="2300314424" sldId="326"/>
            <ac:spMk id="16" creationId="{593DB77E-AE65-FC9B-5869-746D13D6834D}"/>
          </ac:spMkLst>
        </pc:spChg>
        <pc:picChg chg="del">
          <ac:chgData name="John Schafer" userId="77d8ab1458352ae1" providerId="LiveId" clId="{7364FD93-2528-40F5-9214-9B801268CA34}" dt="2023-11-03T15:06:50.904" v="1507" actId="478"/>
          <ac:picMkLst>
            <pc:docMk/>
            <pc:sldMk cId="2300314424" sldId="326"/>
            <ac:picMk id="3074" creationId="{A8C89C96-13D5-EF23-7BAD-1ECF5BB7B7FB}"/>
          </ac:picMkLst>
        </pc:picChg>
        <pc:picChg chg="add mod">
          <ac:chgData name="John Schafer" userId="77d8ab1458352ae1" providerId="LiveId" clId="{7364FD93-2528-40F5-9214-9B801268CA34}" dt="2023-11-03T15:10:28.543" v="1513" actId="167"/>
          <ac:picMkLst>
            <pc:docMk/>
            <pc:sldMk cId="2300314424" sldId="326"/>
            <ac:picMk id="4098" creationId="{490A9FA7-587D-02AB-B015-D5C75D89DC32}"/>
          </ac:picMkLst>
        </pc:picChg>
      </pc:sldChg>
      <pc:sldChg chg="addSp delSp modSp add mod">
        <pc:chgData name="John Schafer" userId="77d8ab1458352ae1" providerId="LiveId" clId="{7364FD93-2528-40F5-9214-9B801268CA34}" dt="2023-11-03T15:44:31.844" v="2160" actId="207"/>
        <pc:sldMkLst>
          <pc:docMk/>
          <pc:sldMk cId="1103708660" sldId="327"/>
        </pc:sldMkLst>
        <pc:spChg chg="add mod ord">
          <ac:chgData name="John Schafer" userId="77d8ab1458352ae1" providerId="LiveId" clId="{7364FD93-2528-40F5-9214-9B801268CA34}" dt="2023-11-03T15:23:52.377" v="1718" actId="167"/>
          <ac:spMkLst>
            <pc:docMk/>
            <pc:sldMk cId="1103708660" sldId="327"/>
            <ac:spMk id="2" creationId="{AD722803-24F1-4975-48EC-55B421E3D627}"/>
          </ac:spMkLst>
        </pc:spChg>
        <pc:spChg chg="mod">
          <ac:chgData name="John Schafer" userId="77d8ab1458352ae1" providerId="LiveId" clId="{7364FD93-2528-40F5-9214-9B801268CA34}" dt="2023-11-03T15:20:51.968" v="1706" actId="1076"/>
          <ac:spMkLst>
            <pc:docMk/>
            <pc:sldMk cId="1103708660" sldId="327"/>
            <ac:spMk id="3" creationId="{CFBF0E3F-A17E-64C4-05EC-D04498341B4C}"/>
          </ac:spMkLst>
        </pc:spChg>
        <pc:spChg chg="mod">
          <ac:chgData name="John Schafer" userId="77d8ab1458352ae1" providerId="LiveId" clId="{7364FD93-2528-40F5-9214-9B801268CA34}" dt="2023-11-03T15:20:45.134" v="1705" actId="255"/>
          <ac:spMkLst>
            <pc:docMk/>
            <pc:sldMk cId="1103708660" sldId="327"/>
            <ac:spMk id="16" creationId="{593DB77E-AE65-FC9B-5869-746D13D6834D}"/>
          </ac:spMkLst>
        </pc:spChg>
        <pc:spChg chg="mod">
          <ac:chgData name="John Schafer" userId="77d8ab1458352ae1" providerId="LiveId" clId="{7364FD93-2528-40F5-9214-9B801268CA34}" dt="2023-11-03T15:44:31.844" v="2160" actId="207"/>
          <ac:spMkLst>
            <pc:docMk/>
            <pc:sldMk cId="1103708660" sldId="327"/>
            <ac:spMk id="18" creationId="{A80C8C16-D91D-C5A1-DC52-A5935A1E7C95}"/>
          </ac:spMkLst>
        </pc:spChg>
        <pc:picChg chg="del">
          <ac:chgData name="John Schafer" userId="77d8ab1458352ae1" providerId="LiveId" clId="{7364FD93-2528-40F5-9214-9B801268CA34}" dt="2023-11-03T15:19:21.269" v="1599" actId="478"/>
          <ac:picMkLst>
            <pc:docMk/>
            <pc:sldMk cId="1103708660" sldId="327"/>
            <ac:picMk id="4098" creationId="{490A9FA7-587D-02AB-B015-D5C75D89DC32}"/>
          </ac:picMkLst>
        </pc:picChg>
        <pc:picChg chg="add mod">
          <ac:chgData name="John Schafer" userId="77d8ab1458352ae1" providerId="LiveId" clId="{7364FD93-2528-40F5-9214-9B801268CA34}" dt="2023-11-03T15:24:09.168" v="1720" actId="167"/>
          <ac:picMkLst>
            <pc:docMk/>
            <pc:sldMk cId="1103708660" sldId="327"/>
            <ac:picMk id="5122" creationId="{B353DCF4-9EC0-5A64-708B-54C9221905BD}"/>
          </ac:picMkLst>
        </pc:picChg>
      </pc:sldChg>
      <pc:sldChg chg="addSp delSp modSp mod">
        <pc:chgData name="John Schafer" userId="77d8ab1458352ae1" providerId="LiveId" clId="{7364FD93-2528-40F5-9214-9B801268CA34}" dt="2023-11-03T16:13:36.854" v="2547" actId="207"/>
        <pc:sldMkLst>
          <pc:docMk/>
          <pc:sldMk cId="1038659937" sldId="328"/>
        </pc:sldMkLst>
        <pc:spChg chg="mod">
          <ac:chgData name="John Schafer" userId="77d8ab1458352ae1" providerId="LiveId" clId="{7364FD93-2528-40F5-9214-9B801268CA34}" dt="2023-11-03T15:25:42.997" v="1800" actId="20577"/>
          <ac:spMkLst>
            <pc:docMk/>
            <pc:sldMk cId="1038659937" sldId="328"/>
            <ac:spMk id="2" creationId="{9462E747-8352-CC93-4D2A-AF3B99C17718}"/>
          </ac:spMkLst>
        </pc:spChg>
        <pc:spChg chg="mod">
          <ac:chgData name="John Schafer" userId="77d8ab1458352ae1" providerId="LiveId" clId="{7364FD93-2528-40F5-9214-9B801268CA34}" dt="2023-11-03T15:44:56.113" v="2164" actId="20577"/>
          <ac:spMkLst>
            <pc:docMk/>
            <pc:sldMk cId="1038659937" sldId="328"/>
            <ac:spMk id="16" creationId="{593DB77E-AE65-FC9B-5869-746D13D6834D}"/>
          </ac:spMkLst>
        </pc:spChg>
        <pc:spChg chg="mod">
          <ac:chgData name="John Schafer" userId="77d8ab1458352ae1" providerId="LiveId" clId="{7364FD93-2528-40F5-9214-9B801268CA34}" dt="2023-11-03T16:13:36.854" v="2547" actId="207"/>
          <ac:spMkLst>
            <pc:docMk/>
            <pc:sldMk cId="1038659937" sldId="328"/>
            <ac:spMk id="18" creationId="{A80C8C16-D91D-C5A1-DC52-A5935A1E7C95}"/>
          </ac:spMkLst>
        </pc:spChg>
        <pc:picChg chg="del">
          <ac:chgData name="John Schafer" userId="77d8ab1458352ae1" providerId="LiveId" clId="{7364FD93-2528-40F5-9214-9B801268CA34}" dt="2023-11-03T15:25:52.915" v="1801" actId="478"/>
          <ac:picMkLst>
            <pc:docMk/>
            <pc:sldMk cId="1038659937" sldId="328"/>
            <ac:picMk id="3074" creationId="{A8C89C96-13D5-EF23-7BAD-1ECF5BB7B7FB}"/>
          </ac:picMkLst>
        </pc:picChg>
        <pc:picChg chg="add mod">
          <ac:chgData name="John Schafer" userId="77d8ab1458352ae1" providerId="LiveId" clId="{7364FD93-2528-40F5-9214-9B801268CA34}" dt="2023-11-03T15:27:04.991" v="1806" actId="167"/>
          <ac:picMkLst>
            <pc:docMk/>
            <pc:sldMk cId="1038659937" sldId="328"/>
            <ac:picMk id="6146" creationId="{39593FE0-86D2-438D-274B-0106D70C2879}"/>
          </ac:picMkLst>
        </pc:picChg>
      </pc:sldChg>
      <pc:sldChg chg="addSp delSp modSp add mod">
        <pc:chgData name="John Schafer" userId="77d8ab1458352ae1" providerId="LiveId" clId="{7364FD93-2528-40F5-9214-9B801268CA34}" dt="2023-11-03T16:13:59.389" v="2573" actId="207"/>
        <pc:sldMkLst>
          <pc:docMk/>
          <pc:sldMk cId="2450326353" sldId="329"/>
        </pc:sldMkLst>
        <pc:spChg chg="mod">
          <ac:chgData name="John Schafer" userId="77d8ab1458352ae1" providerId="LiveId" clId="{7364FD93-2528-40F5-9214-9B801268CA34}" dt="2023-11-03T15:37:27.973" v="1935" actId="1076"/>
          <ac:spMkLst>
            <pc:docMk/>
            <pc:sldMk cId="2450326353" sldId="329"/>
            <ac:spMk id="2" creationId="{9462E747-8352-CC93-4D2A-AF3B99C17718}"/>
          </ac:spMkLst>
        </pc:spChg>
        <pc:spChg chg="mod">
          <ac:chgData name="John Schafer" userId="77d8ab1458352ae1" providerId="LiveId" clId="{7364FD93-2528-40F5-9214-9B801268CA34}" dt="2023-11-03T15:33:31.305" v="1921" actId="1076"/>
          <ac:spMkLst>
            <pc:docMk/>
            <pc:sldMk cId="2450326353" sldId="329"/>
            <ac:spMk id="16" creationId="{593DB77E-AE65-FC9B-5869-746D13D6834D}"/>
          </ac:spMkLst>
        </pc:spChg>
        <pc:spChg chg="mod">
          <ac:chgData name="John Schafer" userId="77d8ab1458352ae1" providerId="LiveId" clId="{7364FD93-2528-40F5-9214-9B801268CA34}" dt="2023-11-03T16:13:59.389" v="2573" actId="207"/>
          <ac:spMkLst>
            <pc:docMk/>
            <pc:sldMk cId="2450326353" sldId="329"/>
            <ac:spMk id="18" creationId="{A80C8C16-D91D-C5A1-DC52-A5935A1E7C95}"/>
          </ac:spMkLst>
        </pc:spChg>
        <pc:picChg chg="del mod">
          <ac:chgData name="John Schafer" userId="77d8ab1458352ae1" providerId="LiveId" clId="{7364FD93-2528-40F5-9214-9B801268CA34}" dt="2023-11-03T15:34:26.264" v="1925" actId="478"/>
          <ac:picMkLst>
            <pc:docMk/>
            <pc:sldMk cId="2450326353" sldId="329"/>
            <ac:picMk id="6146" creationId="{39593FE0-86D2-438D-274B-0106D70C2879}"/>
          </ac:picMkLst>
        </pc:picChg>
        <pc:picChg chg="add mod">
          <ac:chgData name="John Schafer" userId="77d8ab1458352ae1" providerId="LiveId" clId="{7364FD93-2528-40F5-9214-9B801268CA34}" dt="2023-11-03T15:40:13.924" v="1951" actId="14100"/>
          <ac:picMkLst>
            <pc:docMk/>
            <pc:sldMk cId="2450326353" sldId="329"/>
            <ac:picMk id="7170" creationId="{83CBC417-2574-4D48-999C-85E9E4BA6E4F}"/>
          </ac:picMkLst>
        </pc:picChg>
      </pc:sldChg>
      <pc:sldChg chg="addSp delSp modSp add mod setBg">
        <pc:chgData name="John Schafer" userId="77d8ab1458352ae1" providerId="LiveId" clId="{7364FD93-2528-40F5-9214-9B801268CA34}" dt="2023-11-03T16:14:25.650" v="2655" actId="207"/>
        <pc:sldMkLst>
          <pc:docMk/>
          <pc:sldMk cId="1476650453" sldId="330"/>
        </pc:sldMkLst>
        <pc:spChg chg="mod">
          <ac:chgData name="John Schafer" userId="77d8ab1458352ae1" providerId="LiveId" clId="{7364FD93-2528-40F5-9214-9B801268CA34}" dt="2023-11-03T15:42:50.817" v="2016" actId="20577"/>
          <ac:spMkLst>
            <pc:docMk/>
            <pc:sldMk cId="1476650453" sldId="330"/>
            <ac:spMk id="2" creationId="{9462E747-8352-CC93-4D2A-AF3B99C17718}"/>
          </ac:spMkLst>
        </pc:spChg>
        <pc:spChg chg="mod">
          <ac:chgData name="John Schafer" userId="77d8ab1458352ae1" providerId="LiveId" clId="{7364FD93-2528-40F5-9214-9B801268CA34}" dt="2023-11-03T15:42:25.350" v="1972" actId="1076"/>
          <ac:spMkLst>
            <pc:docMk/>
            <pc:sldMk cId="1476650453" sldId="330"/>
            <ac:spMk id="16" creationId="{593DB77E-AE65-FC9B-5869-746D13D6834D}"/>
          </ac:spMkLst>
        </pc:spChg>
        <pc:spChg chg="mod">
          <ac:chgData name="John Schafer" userId="77d8ab1458352ae1" providerId="LiveId" clId="{7364FD93-2528-40F5-9214-9B801268CA34}" dt="2023-11-03T16:14:25.650" v="2655" actId="207"/>
          <ac:spMkLst>
            <pc:docMk/>
            <pc:sldMk cId="1476650453" sldId="330"/>
            <ac:spMk id="18" creationId="{A80C8C16-D91D-C5A1-DC52-A5935A1E7C95}"/>
          </ac:spMkLst>
        </pc:spChg>
        <pc:picChg chg="del mod">
          <ac:chgData name="John Schafer" userId="77d8ab1458352ae1" providerId="LiveId" clId="{7364FD93-2528-40F5-9214-9B801268CA34}" dt="2023-11-03T15:45:24.798" v="2166" actId="478"/>
          <ac:picMkLst>
            <pc:docMk/>
            <pc:sldMk cId="1476650453" sldId="330"/>
            <ac:picMk id="7170" creationId="{83CBC417-2574-4D48-999C-85E9E4BA6E4F}"/>
          </ac:picMkLst>
        </pc:picChg>
        <pc:picChg chg="add mod">
          <ac:chgData name="John Schafer" userId="77d8ab1458352ae1" providerId="LiveId" clId="{7364FD93-2528-40F5-9214-9B801268CA34}" dt="2023-11-03T15:47:31.123" v="2173" actId="167"/>
          <ac:picMkLst>
            <pc:docMk/>
            <pc:sldMk cId="1476650453" sldId="330"/>
            <ac:picMk id="8194" creationId="{1C67A6CA-DB37-0944-CABB-7EFC0D557DD4}"/>
          </ac:picMkLst>
        </pc:picChg>
      </pc:sldChg>
      <pc:sldChg chg="addSp delSp modSp add mod">
        <pc:chgData name="John Schafer" userId="77d8ab1458352ae1" providerId="LiveId" clId="{7364FD93-2528-40F5-9214-9B801268CA34}" dt="2023-11-03T16:14:41.369" v="2656" actId="1076"/>
        <pc:sldMkLst>
          <pc:docMk/>
          <pc:sldMk cId="325743602" sldId="331"/>
        </pc:sldMkLst>
        <pc:spChg chg="mod">
          <ac:chgData name="John Schafer" userId="77d8ab1458352ae1" providerId="LiveId" clId="{7364FD93-2528-40F5-9214-9B801268CA34}" dt="2023-11-03T16:14:41.369" v="2656" actId="1076"/>
          <ac:spMkLst>
            <pc:docMk/>
            <pc:sldMk cId="325743602" sldId="331"/>
            <ac:spMk id="2" creationId="{9462E747-8352-CC93-4D2A-AF3B99C17718}"/>
          </ac:spMkLst>
        </pc:spChg>
        <pc:spChg chg="add del">
          <ac:chgData name="John Schafer" userId="77d8ab1458352ae1" providerId="LiveId" clId="{7364FD93-2528-40F5-9214-9B801268CA34}" dt="2023-11-03T16:01:57.683" v="2350" actId="22"/>
          <ac:spMkLst>
            <pc:docMk/>
            <pc:sldMk cId="325743602" sldId="331"/>
            <ac:spMk id="4" creationId="{56DD951D-0E05-255B-EB29-613951254A07}"/>
          </ac:spMkLst>
        </pc:spChg>
        <pc:spChg chg="mod">
          <ac:chgData name="John Schafer" userId="77d8ab1458352ae1" providerId="LiveId" clId="{7364FD93-2528-40F5-9214-9B801268CA34}" dt="2023-11-03T15:58:44.375" v="2338" actId="167"/>
          <ac:spMkLst>
            <pc:docMk/>
            <pc:sldMk cId="325743602" sldId="331"/>
            <ac:spMk id="15" creationId="{5F5E5AEA-C89A-E8D8-0F8D-C2D32CF7877F}"/>
          </ac:spMkLst>
        </pc:spChg>
        <pc:spChg chg="mod">
          <ac:chgData name="John Schafer" userId="77d8ab1458352ae1" providerId="LiveId" clId="{7364FD93-2528-40F5-9214-9B801268CA34}" dt="2023-11-03T16:00:37.694" v="2348" actId="1076"/>
          <ac:spMkLst>
            <pc:docMk/>
            <pc:sldMk cId="325743602" sldId="331"/>
            <ac:spMk id="16" creationId="{593DB77E-AE65-FC9B-5869-746D13D6834D}"/>
          </ac:spMkLst>
        </pc:spChg>
        <pc:spChg chg="mod">
          <ac:chgData name="John Schafer" userId="77d8ab1458352ae1" providerId="LiveId" clId="{7364FD93-2528-40F5-9214-9B801268CA34}" dt="2023-11-03T16:00:18.454" v="2346" actId="1076"/>
          <ac:spMkLst>
            <pc:docMk/>
            <pc:sldMk cId="325743602" sldId="331"/>
            <ac:spMk id="18" creationId="{A80C8C16-D91D-C5A1-DC52-A5935A1E7C95}"/>
          </ac:spMkLst>
        </pc:spChg>
        <pc:picChg chg="del">
          <ac:chgData name="John Schafer" userId="77d8ab1458352ae1" providerId="LiveId" clId="{7364FD93-2528-40F5-9214-9B801268CA34}" dt="2023-11-03T15:55:22.065" v="2332" actId="478"/>
          <ac:picMkLst>
            <pc:docMk/>
            <pc:sldMk cId="325743602" sldId="331"/>
            <ac:picMk id="8194" creationId="{1C67A6CA-DB37-0944-CABB-7EFC0D557DD4}"/>
          </ac:picMkLst>
        </pc:picChg>
        <pc:picChg chg="add mod">
          <ac:chgData name="John Schafer" userId="77d8ab1458352ae1" providerId="LiveId" clId="{7364FD93-2528-40F5-9214-9B801268CA34}" dt="2023-11-03T16:00:03.752" v="2344" actId="1076"/>
          <ac:picMkLst>
            <pc:docMk/>
            <pc:sldMk cId="325743602" sldId="331"/>
            <ac:picMk id="9218" creationId="{4CC0A404-C787-9A26-FE98-547F6EB34874}"/>
          </ac:picMkLst>
        </pc:picChg>
      </pc:sldChg>
      <pc:sldChg chg="addSp delSp modSp add mod">
        <pc:chgData name="John Schafer" userId="77d8ab1458352ae1" providerId="LiveId" clId="{7364FD93-2528-40F5-9214-9B801268CA34}" dt="2023-11-03T16:07:53.362" v="2495" actId="207"/>
        <pc:sldMkLst>
          <pc:docMk/>
          <pc:sldMk cId="1728896760" sldId="332"/>
        </pc:sldMkLst>
        <pc:spChg chg="mod">
          <ac:chgData name="John Schafer" userId="77d8ab1458352ae1" providerId="LiveId" clId="{7364FD93-2528-40F5-9214-9B801268CA34}" dt="2023-11-03T16:07:21.334" v="2439" actId="1076"/>
          <ac:spMkLst>
            <pc:docMk/>
            <pc:sldMk cId="1728896760" sldId="332"/>
            <ac:spMk id="2" creationId="{9462E747-8352-CC93-4D2A-AF3B99C17718}"/>
          </ac:spMkLst>
        </pc:spChg>
        <pc:spChg chg="mod">
          <ac:chgData name="John Schafer" userId="77d8ab1458352ae1" providerId="LiveId" clId="{7364FD93-2528-40F5-9214-9B801268CA34}" dt="2023-11-03T16:07:34.750" v="2441" actId="1076"/>
          <ac:spMkLst>
            <pc:docMk/>
            <pc:sldMk cId="1728896760" sldId="332"/>
            <ac:spMk id="16" creationId="{593DB77E-AE65-FC9B-5869-746D13D6834D}"/>
          </ac:spMkLst>
        </pc:spChg>
        <pc:spChg chg="mod">
          <ac:chgData name="John Schafer" userId="77d8ab1458352ae1" providerId="LiveId" clId="{7364FD93-2528-40F5-9214-9B801268CA34}" dt="2023-11-03T16:07:53.362" v="2495" actId="207"/>
          <ac:spMkLst>
            <pc:docMk/>
            <pc:sldMk cId="1728896760" sldId="332"/>
            <ac:spMk id="18" creationId="{A80C8C16-D91D-C5A1-DC52-A5935A1E7C95}"/>
          </ac:spMkLst>
        </pc:spChg>
        <pc:picChg chg="del">
          <ac:chgData name="John Schafer" userId="77d8ab1458352ae1" providerId="LiveId" clId="{7364FD93-2528-40F5-9214-9B801268CA34}" dt="2023-11-03T16:04:05.154" v="2433" actId="478"/>
          <ac:picMkLst>
            <pc:docMk/>
            <pc:sldMk cId="1728896760" sldId="332"/>
            <ac:picMk id="9218" creationId="{4CC0A404-C787-9A26-FE98-547F6EB34874}"/>
          </ac:picMkLst>
        </pc:picChg>
        <pc:picChg chg="add mod">
          <ac:chgData name="John Schafer" userId="77d8ab1458352ae1" providerId="LiveId" clId="{7364FD93-2528-40F5-9214-9B801268CA34}" dt="2023-11-03T16:06:45.625" v="2437" actId="167"/>
          <ac:picMkLst>
            <pc:docMk/>
            <pc:sldMk cId="1728896760" sldId="332"/>
            <ac:picMk id="10242" creationId="{511762B6-E3A1-71D8-7FDA-3C1DAB25C3A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5090E-9ED7-4B62-B520-CFEA10073003}"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0C790-B27A-4967-9C72-52F67FC4062A}" type="slidenum">
              <a:rPr lang="en-US" smtClean="0"/>
              <a:t>‹#›</a:t>
            </a:fld>
            <a:endParaRPr lang="en-US"/>
          </a:p>
        </p:txBody>
      </p:sp>
    </p:spTree>
    <p:extLst>
      <p:ext uri="{BB962C8B-B14F-4D97-AF65-F5344CB8AC3E}">
        <p14:creationId xmlns:p14="http://schemas.microsoft.com/office/powerpoint/2010/main" val="1645142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ailing.org/offshore-special-regulation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ailing.org/offshore-special-regulation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1</a:t>
            </a:fld>
            <a:endParaRPr lang="en-US"/>
          </a:p>
        </p:txBody>
      </p:sp>
    </p:spTree>
    <p:extLst>
      <p:ext uri="{BB962C8B-B14F-4D97-AF65-F5344CB8AC3E}">
        <p14:creationId xmlns:p14="http://schemas.microsoft.com/office/powerpoint/2010/main" val="3111054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Verdana" panose="020B0604030504040204" pitchFamily="34" charset="0"/>
              </a:rPr>
              <a:t>I'</a:t>
            </a:r>
            <a:r>
              <a:rPr lang="en-US" b="0" i="0" dirty="0">
                <a:solidFill>
                  <a:srgbClr val="000000"/>
                </a:solidFill>
                <a:effectLst/>
                <a:latin typeface="Verdana" panose="020B0604030504040204" pitchFamily="34" charset="0"/>
              </a:rPr>
              <a:t> is the distance from the highest spinnaker halyard to the deck, Did you know that the </a:t>
            </a:r>
            <a:r>
              <a:rPr lang="en-US" b="0" i="0" dirty="0" err="1">
                <a:solidFill>
                  <a:srgbClr val="000000"/>
                </a:solidFill>
                <a:effectLst/>
                <a:latin typeface="Verdana" panose="020B0604030504040204" pitchFamily="34" charset="0"/>
              </a:rPr>
              <a:t>fasnt</a:t>
            </a:r>
            <a:r>
              <a:rPr lang="en-US" b="0" i="0" dirty="0">
                <a:solidFill>
                  <a:srgbClr val="000000"/>
                </a:solidFill>
                <a:effectLst/>
                <a:latin typeface="Verdana" panose="020B0604030504040204" pitchFamily="34" charset="0"/>
              </a:rPr>
              <a:t> net Rock Race the Check in </a:t>
            </a:r>
            <a:r>
              <a:rPr lang="en-US" b="0" i="0" dirty="0" err="1">
                <a:solidFill>
                  <a:srgbClr val="000000"/>
                </a:solidFill>
                <a:effectLst/>
                <a:latin typeface="Verdana" panose="020B0604030504040204" pitchFamily="34" charset="0"/>
              </a:rPr>
              <a:t>musyt</a:t>
            </a:r>
            <a:r>
              <a:rPr lang="en-US" b="0" i="0" dirty="0">
                <a:solidFill>
                  <a:srgbClr val="000000"/>
                </a:solidFill>
                <a:effectLst/>
                <a:latin typeface="Verdana" panose="020B0604030504040204" pitchFamily="34" charset="0"/>
              </a:rPr>
              <a:t> have the </a:t>
            </a:r>
            <a:r>
              <a:rPr lang="en-US" b="0" i="0" dirty="0" err="1">
                <a:solidFill>
                  <a:srgbClr val="000000"/>
                </a:solidFill>
                <a:effectLst/>
                <a:latin typeface="Verdana" panose="020B0604030504040204" pitchFamily="34" charset="0"/>
              </a:rPr>
              <a:t>starm</a:t>
            </a:r>
            <a:r>
              <a:rPr lang="en-US" b="0" i="0" dirty="0">
                <a:solidFill>
                  <a:srgbClr val="000000"/>
                </a:solidFill>
                <a:effectLst/>
                <a:latin typeface="Verdana" panose="020B0604030504040204" pitchFamily="34" charset="0"/>
              </a:rPr>
              <a:t> sails up displaying the numbers? </a:t>
            </a:r>
            <a:r>
              <a:rPr lang="en-US" dirty="0"/>
              <a:t>HEAVY WEATHER JIB OSR reference 4.26.2 a) With area of 13.5% of height of the foretriangle squared, independent of a luff groove to attach to the stay.</a:t>
            </a:r>
          </a:p>
        </p:txBody>
      </p:sp>
      <p:sp>
        <p:nvSpPr>
          <p:cNvPr id="4" name="Slide Number Placeholder 3"/>
          <p:cNvSpPr>
            <a:spLocks noGrp="1"/>
          </p:cNvSpPr>
          <p:nvPr>
            <p:ph type="sldNum" sz="quarter" idx="5"/>
          </p:nvPr>
        </p:nvSpPr>
        <p:spPr/>
        <p:txBody>
          <a:bodyPr/>
          <a:lstStyle/>
          <a:p>
            <a:fld id="{9F70C790-B27A-4967-9C72-52F67FC4062A}" type="slidenum">
              <a:rPr lang="en-US" smtClean="0"/>
              <a:t>10</a:t>
            </a:fld>
            <a:endParaRPr lang="en-US"/>
          </a:p>
        </p:txBody>
      </p:sp>
    </p:spTree>
    <p:extLst>
      <p:ext uri="{BB962C8B-B14F-4D97-AF65-F5344CB8AC3E}">
        <p14:creationId xmlns:p14="http://schemas.microsoft.com/office/powerpoint/2010/main" val="154918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Risk Controls, when do you move these sails from the bottom of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the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11</a:t>
            </a:fld>
            <a:endParaRPr lang="en-US"/>
          </a:p>
        </p:txBody>
      </p:sp>
    </p:spTree>
    <p:extLst>
      <p:ext uri="{BB962C8B-B14F-4D97-AF65-F5344CB8AC3E}">
        <p14:creationId xmlns:p14="http://schemas.microsoft.com/office/powerpoint/2010/main" val="1123332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EE"/>
                </a:solidFill>
                <a:effectLst/>
                <a:latin typeface="Verdana" panose="020B0604030504040204" pitchFamily="34" charset="0"/>
              </a:rPr>
              <a:t>The Gale Sail</a:t>
            </a:r>
          </a:p>
          <a:p>
            <a:pPr algn="l"/>
            <a:r>
              <a:rPr lang="en-US" b="0" i="0" dirty="0">
                <a:solidFill>
                  <a:srgbClr val="000000"/>
                </a:solidFill>
                <a:effectLst/>
                <a:latin typeface="Verdana" panose="020B0604030504040204" pitchFamily="34" charset="0"/>
              </a:rPr>
              <a:t>Here's what Tom Burden has to say about it:</a:t>
            </a:r>
            <a:br>
              <a:rPr lang="en-US" b="0" i="0" dirty="0">
                <a:solidFill>
                  <a:srgbClr val="000000"/>
                </a:solidFill>
                <a:effectLst/>
                <a:latin typeface="Verdana" panose="020B0604030504040204" pitchFamily="34" charset="0"/>
              </a:rPr>
            </a:br>
            <a:endParaRPr lang="en-US" b="0" i="0" dirty="0">
              <a:solidFill>
                <a:srgbClr val="000000"/>
              </a:solidFill>
              <a:effectLst/>
              <a:latin typeface="Verdana" panose="020B0604030504040204" pitchFamily="34" charset="0"/>
            </a:endParaRPr>
          </a:p>
          <a:p>
            <a:pPr algn="l"/>
            <a:r>
              <a:rPr lang="en-US" b="0" i="1" dirty="0">
                <a:solidFill>
                  <a:srgbClr val="000000"/>
                </a:solidFill>
                <a:effectLst/>
                <a:latin typeface="Verdana" panose="020B0604030504040204" pitchFamily="34" charset="0"/>
              </a:rPr>
              <a:t>"The safest and easiest way to hoist a storm jib in heavy conditions. Simply furl the genoa sheets down to the deck and yank the Gale Sail over the furled headsail, attach its sheets and hoist it with a spare halyard or the spinnaker halyard. The reinforced Dacron pouch easily slides up and down over the furled sail and prevents any accidental unfurling of the genoa.</a:t>
            </a:r>
            <a:endParaRPr lang="en-US" b="0" i="0" dirty="0">
              <a:solidFill>
                <a:srgbClr val="000000"/>
              </a:solidFill>
              <a:effectLst/>
              <a:latin typeface="Verdana" panose="020B0604030504040204" pitchFamily="34" charset="0"/>
            </a:endParaRPr>
          </a:p>
          <a:p>
            <a:pPr algn="l"/>
            <a:r>
              <a:rPr lang="en-US" b="0" i="1" dirty="0">
                <a:solidFill>
                  <a:srgbClr val="000000"/>
                </a:solidFill>
                <a:effectLst/>
                <a:latin typeface="Verdana" panose="020B0604030504040204" pitchFamily="34" charset="0"/>
              </a:rPr>
              <a:t>Eliminates the need for a removable headstay. No need to unfurl, lower and pack the genoa to hoist the storm jib. The Gale Sail is a heavy-duty storm jib that can be flown either by itself, or in combination with the reefed mainsail or trysail. The Gale Sail is typically a 50% headsail, when in doubt, go for the larger size.“ Also note that it is designed to lessen the impact of water from waves knocking down the boat.</a:t>
            </a:r>
            <a:endParaRPr lang="en-US" b="0" i="0" dirty="0">
              <a:solidFill>
                <a:srgbClr val="000000"/>
              </a:solidFill>
              <a:effectLst/>
              <a:latin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12</a:t>
            </a:fld>
            <a:endParaRPr lang="en-US"/>
          </a:p>
        </p:txBody>
      </p:sp>
    </p:spTree>
    <p:extLst>
      <p:ext uri="{BB962C8B-B14F-4D97-AF65-F5344CB8AC3E}">
        <p14:creationId xmlns:p14="http://schemas.microsoft.com/office/powerpoint/2010/main" val="4036594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EE"/>
                </a:solidFill>
                <a:effectLst/>
                <a:latin typeface="Verdana" panose="020B0604030504040204" pitchFamily="34" charset="0"/>
              </a:rPr>
              <a:t>The TRI Sail Rigging follow the sheets!!!</a:t>
            </a: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13</a:t>
            </a:fld>
            <a:endParaRPr lang="en-US"/>
          </a:p>
        </p:txBody>
      </p:sp>
    </p:spTree>
    <p:extLst>
      <p:ext uri="{BB962C8B-B14F-4D97-AF65-F5344CB8AC3E}">
        <p14:creationId xmlns:p14="http://schemas.microsoft.com/office/powerpoint/2010/main" val="2013532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Policy is a control of risk.  Ensure that while your team trains, the crossovers (Sail Plan) are posted.  This plan determines the sails to be used under each condition.</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14</a:t>
            </a:fld>
            <a:endParaRPr lang="en-US"/>
          </a:p>
        </p:txBody>
      </p:sp>
    </p:spTree>
    <p:extLst>
      <p:ext uri="{BB962C8B-B14F-4D97-AF65-F5344CB8AC3E}">
        <p14:creationId xmlns:p14="http://schemas.microsoft.com/office/powerpoint/2010/main" val="2603059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15</a:t>
            </a:fld>
            <a:endParaRPr lang="en-US"/>
          </a:p>
        </p:txBody>
      </p:sp>
    </p:spTree>
    <p:extLst>
      <p:ext uri="{BB962C8B-B14F-4D97-AF65-F5344CB8AC3E}">
        <p14:creationId xmlns:p14="http://schemas.microsoft.com/office/powerpoint/2010/main" val="3393450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Training must include w</a:t>
            </a:r>
            <a:r>
              <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rPr>
              <a:t>hat the Person in the Water will experience.  </a:t>
            </a: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16</a:t>
            </a:fld>
            <a:endParaRPr lang="en-US"/>
          </a:p>
        </p:txBody>
      </p:sp>
    </p:spTree>
    <p:extLst>
      <p:ext uri="{BB962C8B-B14F-4D97-AF65-F5344CB8AC3E}">
        <p14:creationId xmlns:p14="http://schemas.microsoft.com/office/powerpoint/2010/main" val="1677224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17</a:t>
            </a:fld>
            <a:endParaRPr lang="en-US"/>
          </a:p>
        </p:txBody>
      </p:sp>
    </p:spTree>
    <p:extLst>
      <p:ext uri="{BB962C8B-B14F-4D97-AF65-F5344CB8AC3E}">
        <p14:creationId xmlns:p14="http://schemas.microsoft.com/office/powerpoint/2010/main" val="3512748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18</a:t>
            </a:fld>
            <a:endParaRPr lang="en-US"/>
          </a:p>
        </p:txBody>
      </p:sp>
    </p:spTree>
    <p:extLst>
      <p:ext uri="{BB962C8B-B14F-4D97-AF65-F5344CB8AC3E}">
        <p14:creationId xmlns:p14="http://schemas.microsoft.com/office/powerpoint/2010/main" val="3635168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19</a:t>
            </a:fld>
            <a:endParaRPr lang="en-US"/>
          </a:p>
        </p:txBody>
      </p:sp>
    </p:spTree>
    <p:extLst>
      <p:ext uri="{BB962C8B-B14F-4D97-AF65-F5344CB8AC3E}">
        <p14:creationId xmlns:p14="http://schemas.microsoft.com/office/powerpoint/2010/main" val="533362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Training must include w</a:t>
            </a:r>
            <a:r>
              <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rPr>
              <a:t>hat the Person in the Water will experience.  </a:t>
            </a: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2</a:t>
            </a:fld>
            <a:endParaRPr lang="en-US"/>
          </a:p>
        </p:txBody>
      </p:sp>
    </p:spTree>
    <p:extLst>
      <p:ext uri="{BB962C8B-B14F-4D97-AF65-F5344CB8AC3E}">
        <p14:creationId xmlns:p14="http://schemas.microsoft.com/office/powerpoint/2010/main" val="1517318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20</a:t>
            </a:fld>
            <a:endParaRPr lang="en-US"/>
          </a:p>
        </p:txBody>
      </p:sp>
    </p:spTree>
    <p:extLst>
      <p:ext uri="{BB962C8B-B14F-4D97-AF65-F5344CB8AC3E}">
        <p14:creationId xmlns:p14="http://schemas.microsoft.com/office/powerpoint/2010/main" val="378982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21</a:t>
            </a:fld>
            <a:endParaRPr lang="en-US"/>
          </a:p>
        </p:txBody>
      </p:sp>
    </p:spTree>
    <p:extLst>
      <p:ext uri="{BB962C8B-B14F-4D97-AF65-F5344CB8AC3E}">
        <p14:creationId xmlns:p14="http://schemas.microsoft.com/office/powerpoint/2010/main" val="1440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22</a:t>
            </a:fld>
            <a:endParaRPr lang="en-US"/>
          </a:p>
        </p:txBody>
      </p:sp>
    </p:spTree>
    <p:extLst>
      <p:ext uri="{BB962C8B-B14F-4D97-AF65-F5344CB8AC3E}">
        <p14:creationId xmlns:p14="http://schemas.microsoft.com/office/powerpoint/2010/main" val="1849021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23</a:t>
            </a:fld>
            <a:endParaRPr lang="en-US"/>
          </a:p>
        </p:txBody>
      </p:sp>
    </p:spTree>
    <p:extLst>
      <p:ext uri="{BB962C8B-B14F-4D97-AF65-F5344CB8AC3E}">
        <p14:creationId xmlns:p14="http://schemas.microsoft.com/office/powerpoint/2010/main" val="3533035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24</a:t>
            </a:fld>
            <a:endParaRPr lang="en-US"/>
          </a:p>
        </p:txBody>
      </p:sp>
    </p:spTree>
    <p:extLst>
      <p:ext uri="{BB962C8B-B14F-4D97-AF65-F5344CB8AC3E}">
        <p14:creationId xmlns:p14="http://schemas.microsoft.com/office/powerpoint/2010/main" val="1681448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25</a:t>
            </a:fld>
            <a:endParaRPr lang="en-US"/>
          </a:p>
        </p:txBody>
      </p:sp>
    </p:spTree>
    <p:extLst>
      <p:ext uri="{BB962C8B-B14F-4D97-AF65-F5344CB8AC3E}">
        <p14:creationId xmlns:p14="http://schemas.microsoft.com/office/powerpoint/2010/main" val="2710301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26</a:t>
            </a:fld>
            <a:endParaRPr lang="en-US"/>
          </a:p>
        </p:txBody>
      </p:sp>
    </p:spTree>
    <p:extLst>
      <p:ext uri="{BB962C8B-B14F-4D97-AF65-F5344CB8AC3E}">
        <p14:creationId xmlns:p14="http://schemas.microsoft.com/office/powerpoint/2010/main" val="3135890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27</a:t>
            </a:fld>
            <a:endParaRPr lang="en-US"/>
          </a:p>
        </p:txBody>
      </p:sp>
    </p:spTree>
    <p:extLst>
      <p:ext uri="{BB962C8B-B14F-4D97-AF65-F5344CB8AC3E}">
        <p14:creationId xmlns:p14="http://schemas.microsoft.com/office/powerpoint/2010/main" val="864156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28</a:t>
            </a:fld>
            <a:endParaRPr lang="en-US"/>
          </a:p>
        </p:txBody>
      </p:sp>
    </p:spTree>
    <p:extLst>
      <p:ext uri="{BB962C8B-B14F-4D97-AF65-F5344CB8AC3E}">
        <p14:creationId xmlns:p14="http://schemas.microsoft.com/office/powerpoint/2010/main" val="2005967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Upwind or down </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wind roll ups?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29</a:t>
            </a:fld>
            <a:endParaRPr lang="en-US"/>
          </a:p>
        </p:txBody>
      </p:sp>
    </p:spTree>
    <p:extLst>
      <p:ext uri="{BB962C8B-B14F-4D97-AF65-F5344CB8AC3E}">
        <p14:creationId xmlns:p14="http://schemas.microsoft.com/office/powerpoint/2010/main" val="6712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Training must include w</a:t>
            </a:r>
            <a:r>
              <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rPr>
              <a:t>hat the Person in the Water will experience.  </a:t>
            </a: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3</a:t>
            </a:fld>
            <a:endParaRPr lang="en-US"/>
          </a:p>
        </p:txBody>
      </p:sp>
    </p:spTree>
    <p:extLst>
      <p:ext uri="{BB962C8B-B14F-4D97-AF65-F5344CB8AC3E}">
        <p14:creationId xmlns:p14="http://schemas.microsoft.com/office/powerpoint/2010/main" val="137722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Experience and </a:t>
            </a: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4</a:t>
            </a:fld>
            <a:endParaRPr lang="en-US"/>
          </a:p>
        </p:txBody>
      </p:sp>
    </p:spTree>
    <p:extLst>
      <p:ext uri="{BB962C8B-B14F-4D97-AF65-F5344CB8AC3E}">
        <p14:creationId xmlns:p14="http://schemas.microsoft.com/office/powerpoint/2010/main" val="114778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rPr>
              <a:t>Your mindset cannot be it will never happen to me.  The greatest enemy!!!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5</a:t>
            </a:fld>
            <a:endParaRPr lang="en-US"/>
          </a:p>
        </p:txBody>
      </p:sp>
    </p:spTree>
    <p:extLst>
      <p:ext uri="{BB962C8B-B14F-4D97-AF65-F5344CB8AC3E}">
        <p14:creationId xmlns:p14="http://schemas.microsoft.com/office/powerpoint/2010/main" val="2472812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6</a:t>
            </a:fld>
            <a:endParaRPr lang="en-US"/>
          </a:p>
        </p:txBody>
      </p:sp>
    </p:spTree>
    <p:extLst>
      <p:ext uri="{BB962C8B-B14F-4D97-AF65-F5344CB8AC3E}">
        <p14:creationId xmlns:p14="http://schemas.microsoft.com/office/powerpoint/2010/main" val="1992512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Training must include w</a:t>
            </a:r>
            <a:r>
              <a:rPr 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rPr>
              <a:t>hat the Person in the Water will experience.  </a:t>
            </a: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7</a:t>
            </a:fld>
            <a:endParaRPr lang="en-US"/>
          </a:p>
        </p:txBody>
      </p:sp>
    </p:spTree>
    <p:extLst>
      <p:ext uri="{BB962C8B-B14F-4D97-AF65-F5344CB8AC3E}">
        <p14:creationId xmlns:p14="http://schemas.microsoft.com/office/powerpoint/2010/main" val="3286582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Helvetica Neue"/>
              </a:rPr>
              <a:t>World Sailing Offshore Special Regulations (OSR) governs the rules for boats taking part in </a:t>
            </a:r>
            <a:r>
              <a:rPr lang="en-US" b="0" i="0" dirty="0" err="1">
                <a:solidFill>
                  <a:srgbClr val="000000"/>
                </a:solidFill>
                <a:effectLst/>
                <a:latin typeface="Helvetica Neue"/>
              </a:rPr>
              <a:t>recognised</a:t>
            </a:r>
            <a:r>
              <a:rPr lang="en-US" b="0" i="0" dirty="0">
                <a:solidFill>
                  <a:srgbClr val="000000"/>
                </a:solidFill>
                <a:effectLst/>
                <a:latin typeface="Helvetica Neue"/>
              </a:rPr>
              <a:t> offshore races, including the storm sails they must carry. While there is no such rule for cruising boats, the information provided in the OSR is based on best practice and is updated at least every two years to reflect the latest knowledge in offshore safety including learnings from incidents at sea.</a:t>
            </a:r>
          </a:p>
          <a:p>
            <a:pPr algn="l"/>
            <a:r>
              <a:rPr lang="en-US" b="0" i="0" dirty="0">
                <a:solidFill>
                  <a:srgbClr val="000000"/>
                </a:solidFill>
                <a:effectLst/>
                <a:latin typeface="Helvetica Neue"/>
              </a:rPr>
              <a:t>OSR 4.27 Storm &amp; Heavy Weather Sail Specifications includes the requirement for 'highly-visible' </a:t>
            </a:r>
            <a:r>
              <a:rPr lang="en-US" b="0" i="0" dirty="0" err="1">
                <a:solidFill>
                  <a:srgbClr val="000000"/>
                </a:solidFill>
                <a:effectLst/>
                <a:latin typeface="Helvetica Neue"/>
              </a:rPr>
              <a:t>colours</a:t>
            </a:r>
            <a:r>
              <a:rPr lang="en-US" b="0" i="0" dirty="0">
                <a:solidFill>
                  <a:srgbClr val="000000"/>
                </a:solidFill>
                <a:effectLst/>
                <a:latin typeface="Helvetica Neue"/>
              </a:rPr>
              <a:t> and the ability to hoist a jib 'independent of a luff groove'. The maximum sail areas are also stipulated as follows which can be a useful guide for non-racers:</a:t>
            </a:r>
          </a:p>
          <a:p>
            <a:pPr algn="l"/>
            <a:r>
              <a:rPr lang="en-US" b="1" i="0" dirty="0">
                <a:solidFill>
                  <a:srgbClr val="000000"/>
                </a:solidFill>
                <a:effectLst/>
                <a:latin typeface="Helvetica Neue"/>
              </a:rPr>
              <a:t>Storm jib</a:t>
            </a:r>
            <a:endParaRPr lang="en-US" b="0" i="0" dirty="0">
              <a:solidFill>
                <a:srgbClr val="000000"/>
              </a:solidFill>
              <a:effectLst/>
              <a:latin typeface="Helvetica Neue"/>
            </a:endParaRPr>
          </a:p>
          <a:p>
            <a:pPr algn="l"/>
            <a:r>
              <a:rPr lang="en-US" b="0" i="0" dirty="0">
                <a:solidFill>
                  <a:srgbClr val="000000"/>
                </a:solidFill>
                <a:effectLst/>
                <a:latin typeface="Helvetica Neue"/>
              </a:rPr>
              <a:t>Area of 13.5% height of the foretriangle squared</a:t>
            </a:r>
            <a:br>
              <a:rPr lang="en-US" b="0" i="0" dirty="0">
                <a:solidFill>
                  <a:srgbClr val="000000"/>
                </a:solidFill>
                <a:effectLst/>
                <a:latin typeface="Helvetica Neue"/>
              </a:rPr>
            </a:br>
            <a:r>
              <a:rPr lang="en-US" b="0" i="0" dirty="0">
                <a:solidFill>
                  <a:srgbClr val="000000"/>
                </a:solidFill>
                <a:effectLst/>
                <a:latin typeface="Helvetica Neue"/>
              </a:rPr>
              <a:t>For Cat 2 races this reduces to area of 5% height of the foretriangle squared with a maximum luff length of 65% of height of foretriangle</a:t>
            </a:r>
            <a:br>
              <a:rPr lang="en-US" b="0" i="0" dirty="0">
                <a:solidFill>
                  <a:srgbClr val="000000"/>
                </a:solidFill>
                <a:effectLst/>
                <a:latin typeface="Helvetica Neue"/>
              </a:rPr>
            </a:br>
            <a:endParaRPr lang="en-US" b="0" i="0" dirty="0">
              <a:solidFill>
                <a:srgbClr val="000000"/>
              </a:solidFill>
              <a:effectLst/>
              <a:latin typeface="Helvetica Neue"/>
            </a:endParaRPr>
          </a:p>
          <a:p>
            <a:pPr algn="l"/>
            <a:r>
              <a:rPr lang="en-US" b="0" i="0" dirty="0">
                <a:solidFill>
                  <a:srgbClr val="000000"/>
                </a:solidFill>
                <a:effectLst/>
                <a:latin typeface="Helvetica Neue"/>
              </a:rPr>
              <a:t>For example a typical 35ft Yacht with 14m foretriangle height:</a:t>
            </a:r>
            <a:br>
              <a:rPr lang="en-US" b="0" i="0" dirty="0">
                <a:solidFill>
                  <a:srgbClr val="000000"/>
                </a:solidFill>
                <a:effectLst/>
                <a:latin typeface="Helvetica Neue"/>
              </a:rPr>
            </a:br>
            <a:r>
              <a:rPr lang="en-US" b="0" i="0" dirty="0">
                <a:solidFill>
                  <a:srgbClr val="000000"/>
                </a:solidFill>
                <a:effectLst/>
                <a:latin typeface="Helvetica Neue"/>
              </a:rPr>
              <a:t>Max. storm jib area = (5 / 100) x 142 = 9.8 m2</a:t>
            </a:r>
          </a:p>
          <a:p>
            <a:pPr algn="l"/>
            <a:r>
              <a:rPr lang="en-US" b="1" i="0" dirty="0">
                <a:solidFill>
                  <a:srgbClr val="000000"/>
                </a:solidFill>
                <a:effectLst/>
                <a:latin typeface="Helvetica Neue"/>
              </a:rPr>
              <a:t>Storm trysail</a:t>
            </a:r>
            <a:endParaRPr lang="en-US" b="0" i="0" dirty="0">
              <a:solidFill>
                <a:srgbClr val="000000"/>
              </a:solidFill>
              <a:effectLst/>
              <a:latin typeface="Helvetica Neue"/>
            </a:endParaRPr>
          </a:p>
          <a:p>
            <a:pPr algn="l"/>
            <a:r>
              <a:rPr lang="en-US" b="0" i="0" dirty="0">
                <a:solidFill>
                  <a:srgbClr val="000000"/>
                </a:solidFill>
                <a:effectLst/>
                <a:latin typeface="Helvetica Neue"/>
              </a:rPr>
              <a:t>Area not greater than 17.5% mainsail hoist (P) x mainsail foot length (E)</a:t>
            </a:r>
            <a:br>
              <a:rPr lang="en-US" b="0" i="0" dirty="0">
                <a:solidFill>
                  <a:srgbClr val="000000"/>
                </a:solidFill>
                <a:effectLst/>
                <a:latin typeface="Helvetica Neue"/>
              </a:rPr>
            </a:br>
            <a:r>
              <a:rPr lang="en-US" b="0" i="0" dirty="0">
                <a:solidFill>
                  <a:srgbClr val="000000"/>
                </a:solidFill>
                <a:effectLst/>
                <a:latin typeface="Helvetica Neue"/>
              </a:rPr>
              <a:t>For sails made after 2011: The storm trysail area calculated as (0.5 x leech length x shortest distance between tack point and leech)</a:t>
            </a:r>
            <a:br>
              <a:rPr lang="en-US" b="0" i="0" dirty="0">
                <a:solidFill>
                  <a:srgbClr val="000000"/>
                </a:solidFill>
                <a:effectLst/>
                <a:latin typeface="Helvetica Neue"/>
              </a:rPr>
            </a:br>
            <a:endParaRPr lang="en-US" b="0" i="0" dirty="0">
              <a:solidFill>
                <a:srgbClr val="000000"/>
              </a:solidFill>
              <a:effectLst/>
              <a:latin typeface="Helvetica Neue"/>
            </a:endParaRPr>
          </a:p>
          <a:p>
            <a:pPr algn="l"/>
            <a:r>
              <a:rPr lang="en-US" b="0" i="0" u="none" strike="noStrike" dirty="0">
                <a:solidFill>
                  <a:srgbClr val="0000FF"/>
                </a:solidFill>
                <a:effectLst/>
                <a:latin typeface="Helvetica Neue"/>
                <a:hlinkClick r:id="rId3"/>
              </a:rPr>
              <a:t>READ THE FULL OSR HERE</a:t>
            </a:r>
            <a:endParaRPr lang="en-US" b="0" i="0" dirty="0">
              <a:solidFill>
                <a:srgbClr val="000000"/>
              </a:solidFill>
              <a:effectLst/>
              <a:latin typeface="Helvetica Neue"/>
            </a:endParaRPr>
          </a:p>
          <a:p>
            <a:pPr algn="l"/>
            <a:r>
              <a:rPr lang="en-US" b="1" i="0" dirty="0">
                <a:solidFill>
                  <a:srgbClr val="000000"/>
                </a:solidFill>
                <a:effectLst/>
                <a:latin typeface="Helvetica Neue"/>
              </a:rPr>
              <a:t>Summary</a:t>
            </a:r>
            <a:endParaRPr lang="en-US" b="0" i="0" dirty="0">
              <a:solidFill>
                <a:srgbClr val="000000"/>
              </a:solidFill>
              <a:effectLst/>
              <a:latin typeface="Helvetica Neue"/>
            </a:endParaRPr>
          </a:p>
          <a:p>
            <a:pPr algn="l"/>
            <a:r>
              <a:rPr lang="en-US" b="0" i="0" dirty="0">
                <a:solidFill>
                  <a:srgbClr val="000000"/>
                </a:solidFill>
                <a:effectLst/>
                <a:latin typeface="Helvetica Neue"/>
              </a:rPr>
              <a:t>Storm sails can be invaluable for surviving heavy weather and for the minimal extra weight / storage space required it is a no-brainer to carry them. The exact rigging setup should be carefully planned to be as simple and robust as possible. The OSR states the rules around storm sails for racers but also provides useful guidance and best practices for cruisers.</a:t>
            </a:r>
          </a:p>
          <a:p>
            <a:pPr algn="l"/>
            <a:r>
              <a:rPr lang="en-US" b="0" i="0" dirty="0">
                <a:solidFill>
                  <a:srgbClr val="000000"/>
                </a:solidFill>
                <a:effectLst/>
                <a:latin typeface="Helvetica Neue"/>
              </a:rPr>
              <a:t>Just like all safety equipment, it's absolutely essential to </a:t>
            </a:r>
            <a:r>
              <a:rPr lang="en-US" b="0" i="0" dirty="0" err="1">
                <a:solidFill>
                  <a:srgbClr val="000000"/>
                </a:solidFill>
                <a:effectLst/>
                <a:latin typeface="Helvetica Neue"/>
              </a:rPr>
              <a:t>familiarise</a:t>
            </a:r>
            <a:r>
              <a:rPr lang="en-US" b="0" i="0" dirty="0">
                <a:solidFill>
                  <a:srgbClr val="000000"/>
                </a:solidFill>
                <a:effectLst/>
                <a:latin typeface="Helvetica Neue"/>
              </a:rPr>
              <a:t> yourself with how to set your storm sails, before heading out on a longer passage where they might be needed.</a:t>
            </a: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8</a:t>
            </a:fld>
            <a:endParaRPr lang="en-US"/>
          </a:p>
        </p:txBody>
      </p:sp>
    </p:spTree>
    <p:extLst>
      <p:ext uri="{BB962C8B-B14F-4D97-AF65-F5344CB8AC3E}">
        <p14:creationId xmlns:p14="http://schemas.microsoft.com/office/powerpoint/2010/main" val="2247773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Helvetica Neue"/>
              </a:rPr>
              <a:t>World Sailing Offshore Special Regulations (OSR) governs the rules for boats taking part in </a:t>
            </a:r>
            <a:r>
              <a:rPr lang="en-US" b="0" i="0" dirty="0" err="1">
                <a:solidFill>
                  <a:srgbClr val="000000"/>
                </a:solidFill>
                <a:effectLst/>
                <a:latin typeface="Helvetica Neue"/>
              </a:rPr>
              <a:t>recognised</a:t>
            </a:r>
            <a:r>
              <a:rPr lang="en-US" b="0" i="0" dirty="0">
                <a:solidFill>
                  <a:srgbClr val="000000"/>
                </a:solidFill>
                <a:effectLst/>
                <a:latin typeface="Helvetica Neue"/>
              </a:rPr>
              <a:t> offshore races, including the storm sails they must carry. While there is no such rule for cruising boats, the information provided in the OSR is based on best practice and is updated at least every two years to reflect the latest knowledge in offshore safety including learnings from incidents at sea.</a:t>
            </a:r>
          </a:p>
          <a:p>
            <a:pPr algn="l"/>
            <a:r>
              <a:rPr lang="en-US" b="0" i="0" dirty="0">
                <a:solidFill>
                  <a:srgbClr val="000000"/>
                </a:solidFill>
                <a:effectLst/>
                <a:latin typeface="Helvetica Neue"/>
              </a:rPr>
              <a:t>OSR 4.27 Storm &amp; Heavy Weather Sail Specifications includes the requirement for 'highly-visible' </a:t>
            </a:r>
            <a:r>
              <a:rPr lang="en-US" b="0" i="0" dirty="0" err="1">
                <a:solidFill>
                  <a:srgbClr val="000000"/>
                </a:solidFill>
                <a:effectLst/>
                <a:latin typeface="Helvetica Neue"/>
              </a:rPr>
              <a:t>colours</a:t>
            </a:r>
            <a:r>
              <a:rPr lang="en-US" b="0" i="0" dirty="0">
                <a:solidFill>
                  <a:srgbClr val="000000"/>
                </a:solidFill>
                <a:effectLst/>
                <a:latin typeface="Helvetica Neue"/>
              </a:rPr>
              <a:t> and the ability to hoist a jib 'independent of a luff groove'. The maximum sail areas are also stipulated as follows which can be a useful guide for non-racers:</a:t>
            </a:r>
          </a:p>
          <a:p>
            <a:pPr algn="l"/>
            <a:r>
              <a:rPr lang="en-US" b="1" i="0" dirty="0">
                <a:solidFill>
                  <a:srgbClr val="000000"/>
                </a:solidFill>
                <a:effectLst/>
                <a:latin typeface="Helvetica Neue"/>
              </a:rPr>
              <a:t>Storm jib</a:t>
            </a:r>
            <a:endParaRPr lang="en-US" b="0" i="0" dirty="0">
              <a:solidFill>
                <a:srgbClr val="000000"/>
              </a:solidFill>
              <a:effectLst/>
              <a:latin typeface="Helvetica Neue"/>
            </a:endParaRPr>
          </a:p>
          <a:p>
            <a:pPr algn="l"/>
            <a:r>
              <a:rPr lang="en-US" b="0" i="0" dirty="0">
                <a:solidFill>
                  <a:srgbClr val="000000"/>
                </a:solidFill>
                <a:effectLst/>
                <a:latin typeface="Helvetica Neue"/>
              </a:rPr>
              <a:t>Area of 13.5% height of the foretriangle squared</a:t>
            </a:r>
            <a:br>
              <a:rPr lang="en-US" b="0" i="0" dirty="0">
                <a:solidFill>
                  <a:srgbClr val="000000"/>
                </a:solidFill>
                <a:effectLst/>
                <a:latin typeface="Helvetica Neue"/>
              </a:rPr>
            </a:br>
            <a:r>
              <a:rPr lang="en-US" b="0" i="0" dirty="0">
                <a:solidFill>
                  <a:srgbClr val="000000"/>
                </a:solidFill>
                <a:effectLst/>
                <a:latin typeface="Helvetica Neue"/>
              </a:rPr>
              <a:t>For Cat 2 races this reduces to area of 5% height of the foretriangle squared with a maximum luff length of 65% of height of foretriangle</a:t>
            </a:r>
            <a:br>
              <a:rPr lang="en-US" b="0" i="0" dirty="0">
                <a:solidFill>
                  <a:srgbClr val="000000"/>
                </a:solidFill>
                <a:effectLst/>
                <a:latin typeface="Helvetica Neue"/>
              </a:rPr>
            </a:br>
            <a:endParaRPr lang="en-US" b="0" i="0" dirty="0">
              <a:solidFill>
                <a:srgbClr val="000000"/>
              </a:solidFill>
              <a:effectLst/>
              <a:latin typeface="Helvetica Neue"/>
            </a:endParaRPr>
          </a:p>
          <a:p>
            <a:pPr algn="l"/>
            <a:r>
              <a:rPr lang="en-US" b="0" i="0" dirty="0">
                <a:solidFill>
                  <a:srgbClr val="000000"/>
                </a:solidFill>
                <a:effectLst/>
                <a:latin typeface="Helvetica Neue"/>
              </a:rPr>
              <a:t>For example a typical 35ft Yacht with 14m foretriangle height:</a:t>
            </a:r>
            <a:br>
              <a:rPr lang="en-US" b="0" i="0" dirty="0">
                <a:solidFill>
                  <a:srgbClr val="000000"/>
                </a:solidFill>
                <a:effectLst/>
                <a:latin typeface="Helvetica Neue"/>
              </a:rPr>
            </a:br>
            <a:r>
              <a:rPr lang="en-US" b="0" i="0" dirty="0">
                <a:solidFill>
                  <a:srgbClr val="000000"/>
                </a:solidFill>
                <a:effectLst/>
                <a:latin typeface="Helvetica Neue"/>
              </a:rPr>
              <a:t>Max. storm jib area = (5 / 100) x 142 = 9.8 m2</a:t>
            </a:r>
          </a:p>
          <a:p>
            <a:pPr algn="l"/>
            <a:r>
              <a:rPr lang="en-US" b="1" i="0" dirty="0">
                <a:solidFill>
                  <a:srgbClr val="000000"/>
                </a:solidFill>
                <a:effectLst/>
                <a:latin typeface="Helvetica Neue"/>
              </a:rPr>
              <a:t>Storm trysail</a:t>
            </a:r>
            <a:endParaRPr lang="en-US" b="0" i="0" dirty="0">
              <a:solidFill>
                <a:srgbClr val="000000"/>
              </a:solidFill>
              <a:effectLst/>
              <a:latin typeface="Helvetica Neue"/>
            </a:endParaRPr>
          </a:p>
          <a:p>
            <a:pPr algn="l"/>
            <a:r>
              <a:rPr lang="en-US" b="0" i="0" dirty="0">
                <a:solidFill>
                  <a:srgbClr val="000000"/>
                </a:solidFill>
                <a:effectLst/>
                <a:latin typeface="Helvetica Neue"/>
              </a:rPr>
              <a:t>Area not greater than 17.5% mainsail hoist (P) x mainsail foot length (E)</a:t>
            </a:r>
            <a:br>
              <a:rPr lang="en-US" b="0" i="0" dirty="0">
                <a:solidFill>
                  <a:srgbClr val="000000"/>
                </a:solidFill>
                <a:effectLst/>
                <a:latin typeface="Helvetica Neue"/>
              </a:rPr>
            </a:br>
            <a:r>
              <a:rPr lang="en-US" b="0" i="0" dirty="0">
                <a:solidFill>
                  <a:srgbClr val="000000"/>
                </a:solidFill>
                <a:effectLst/>
                <a:latin typeface="Helvetica Neue"/>
              </a:rPr>
              <a:t>For sails made after 2011: The storm trysail area calculated as (0.5 x leech length x shortest distance between tack point and leech)</a:t>
            </a:r>
            <a:br>
              <a:rPr lang="en-US" b="0" i="0" dirty="0">
                <a:solidFill>
                  <a:srgbClr val="000000"/>
                </a:solidFill>
                <a:effectLst/>
                <a:latin typeface="Helvetica Neue"/>
              </a:rPr>
            </a:br>
            <a:endParaRPr lang="en-US" b="0" i="0" dirty="0">
              <a:solidFill>
                <a:srgbClr val="000000"/>
              </a:solidFill>
              <a:effectLst/>
              <a:latin typeface="Helvetica Neue"/>
            </a:endParaRPr>
          </a:p>
          <a:p>
            <a:pPr algn="l"/>
            <a:r>
              <a:rPr lang="en-US" b="0" i="0" u="none" strike="noStrike" dirty="0">
                <a:solidFill>
                  <a:srgbClr val="0000FF"/>
                </a:solidFill>
                <a:effectLst/>
                <a:latin typeface="Helvetica Neue"/>
                <a:hlinkClick r:id="rId3"/>
              </a:rPr>
              <a:t>READ THE FULL OSR HERE</a:t>
            </a:r>
            <a:endParaRPr lang="en-US" b="0" i="0" dirty="0">
              <a:solidFill>
                <a:srgbClr val="000000"/>
              </a:solidFill>
              <a:effectLst/>
              <a:latin typeface="Helvetica Neue"/>
            </a:endParaRPr>
          </a:p>
          <a:p>
            <a:pPr algn="l"/>
            <a:r>
              <a:rPr lang="en-US" b="1" i="0" dirty="0">
                <a:solidFill>
                  <a:srgbClr val="000000"/>
                </a:solidFill>
                <a:effectLst/>
                <a:latin typeface="Helvetica Neue"/>
              </a:rPr>
              <a:t>Summary</a:t>
            </a:r>
            <a:endParaRPr lang="en-US" b="0" i="0" dirty="0">
              <a:solidFill>
                <a:srgbClr val="000000"/>
              </a:solidFill>
              <a:effectLst/>
              <a:latin typeface="Helvetica Neue"/>
            </a:endParaRPr>
          </a:p>
          <a:p>
            <a:pPr algn="l"/>
            <a:r>
              <a:rPr lang="en-US" b="0" i="0" dirty="0">
                <a:solidFill>
                  <a:srgbClr val="000000"/>
                </a:solidFill>
                <a:effectLst/>
                <a:latin typeface="Helvetica Neue"/>
              </a:rPr>
              <a:t>Storm sails can be invaluable for surviving heavy weather and for the minimal extra weight / storage space required it is a no-brainer to carry them. The exact rigging setup should be carefully planned to be as simple and robust as possible. The OSR states the rules around storm sails for racers but also provides useful guidance and best practices for cruisers.</a:t>
            </a:r>
          </a:p>
          <a:p>
            <a:pPr algn="l"/>
            <a:r>
              <a:rPr lang="en-US" b="0" i="0" dirty="0">
                <a:solidFill>
                  <a:srgbClr val="000000"/>
                </a:solidFill>
                <a:effectLst/>
                <a:latin typeface="Helvetica Neue"/>
              </a:rPr>
              <a:t>Just like all safety equipment, it's absolutely essential to </a:t>
            </a:r>
            <a:r>
              <a:rPr lang="en-US" b="0" i="0" dirty="0" err="1">
                <a:solidFill>
                  <a:srgbClr val="000000"/>
                </a:solidFill>
                <a:effectLst/>
                <a:latin typeface="Helvetica Neue"/>
              </a:rPr>
              <a:t>familiarise</a:t>
            </a:r>
            <a:r>
              <a:rPr lang="en-US" b="0" i="0" dirty="0">
                <a:solidFill>
                  <a:srgbClr val="000000"/>
                </a:solidFill>
                <a:effectLst/>
                <a:latin typeface="Helvetica Neue"/>
              </a:rPr>
              <a:t> yourself with how to set your storm sails, before heading out on a longer passage where they might be needed.</a:t>
            </a:r>
          </a:p>
          <a:p>
            <a:endParaRPr lang="en-US" dirty="0"/>
          </a:p>
        </p:txBody>
      </p:sp>
      <p:sp>
        <p:nvSpPr>
          <p:cNvPr id="4" name="Slide Number Placeholder 3"/>
          <p:cNvSpPr>
            <a:spLocks noGrp="1"/>
          </p:cNvSpPr>
          <p:nvPr>
            <p:ph type="sldNum" sz="quarter" idx="5"/>
          </p:nvPr>
        </p:nvSpPr>
        <p:spPr/>
        <p:txBody>
          <a:bodyPr/>
          <a:lstStyle/>
          <a:p>
            <a:fld id="{9F70C790-B27A-4967-9C72-52F67FC4062A}" type="slidenum">
              <a:rPr lang="en-US" smtClean="0"/>
              <a:t>9</a:t>
            </a:fld>
            <a:endParaRPr lang="en-US"/>
          </a:p>
        </p:txBody>
      </p:sp>
    </p:spTree>
    <p:extLst>
      <p:ext uri="{BB962C8B-B14F-4D97-AF65-F5344CB8AC3E}">
        <p14:creationId xmlns:p14="http://schemas.microsoft.com/office/powerpoint/2010/main" val="3949920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B364-E400-2F78-A115-BF3CF04531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1B5E00-21E2-82FC-2578-B1590AE54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6DAB50-D25B-9AC4-9316-4AFBF725DB49}"/>
              </a:ext>
            </a:extLst>
          </p:cNvPr>
          <p:cNvSpPr>
            <a:spLocks noGrp="1"/>
          </p:cNvSpPr>
          <p:nvPr>
            <p:ph type="dt" sz="half" idx="10"/>
          </p:nvPr>
        </p:nvSpPr>
        <p:spPr/>
        <p:txBody>
          <a:bodyPr/>
          <a:lstStyle/>
          <a:p>
            <a:fld id="{9A6A2305-0873-49A9-8DAA-67AA98B5635E}" type="datetimeFigureOut">
              <a:rPr lang="en-US" smtClean="0"/>
              <a:t>10/27/2023</a:t>
            </a:fld>
            <a:endParaRPr lang="en-US"/>
          </a:p>
        </p:txBody>
      </p:sp>
      <p:sp>
        <p:nvSpPr>
          <p:cNvPr id="5" name="Footer Placeholder 4">
            <a:extLst>
              <a:ext uri="{FF2B5EF4-FFF2-40B4-BE49-F238E27FC236}">
                <a16:creationId xmlns:a16="http://schemas.microsoft.com/office/drawing/2014/main" id="{77ADEA6B-426B-AB49-AAAE-FBCE53DA6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DF020-C6DA-4632-E22A-9AA67CADEFCA}"/>
              </a:ext>
            </a:extLst>
          </p:cNvPr>
          <p:cNvSpPr>
            <a:spLocks noGrp="1"/>
          </p:cNvSpPr>
          <p:nvPr>
            <p:ph type="sldNum" sz="quarter" idx="12"/>
          </p:nvPr>
        </p:nvSpPr>
        <p:spPr/>
        <p:txBody>
          <a:bodyPr/>
          <a:lstStyle/>
          <a:p>
            <a:fld id="{1410F151-5188-40A4-A7C4-60D29F4D416D}" type="slidenum">
              <a:rPr lang="en-US" smtClean="0"/>
              <a:t>‹#›</a:t>
            </a:fld>
            <a:endParaRPr lang="en-US"/>
          </a:p>
        </p:txBody>
      </p:sp>
    </p:spTree>
    <p:extLst>
      <p:ext uri="{BB962C8B-B14F-4D97-AF65-F5344CB8AC3E}">
        <p14:creationId xmlns:p14="http://schemas.microsoft.com/office/powerpoint/2010/main" val="1817895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D239-DF99-7C41-6F77-6EF1E6C70B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B417F4-AD0C-807A-D749-839A92B72A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EBD25-D74B-E231-6114-2314B842EDC1}"/>
              </a:ext>
            </a:extLst>
          </p:cNvPr>
          <p:cNvSpPr>
            <a:spLocks noGrp="1"/>
          </p:cNvSpPr>
          <p:nvPr>
            <p:ph type="dt" sz="half" idx="10"/>
          </p:nvPr>
        </p:nvSpPr>
        <p:spPr/>
        <p:txBody>
          <a:bodyPr/>
          <a:lstStyle/>
          <a:p>
            <a:fld id="{9A6A2305-0873-49A9-8DAA-67AA98B5635E}" type="datetimeFigureOut">
              <a:rPr lang="en-US" smtClean="0"/>
              <a:t>10/27/2023</a:t>
            </a:fld>
            <a:endParaRPr lang="en-US"/>
          </a:p>
        </p:txBody>
      </p:sp>
      <p:sp>
        <p:nvSpPr>
          <p:cNvPr id="5" name="Footer Placeholder 4">
            <a:extLst>
              <a:ext uri="{FF2B5EF4-FFF2-40B4-BE49-F238E27FC236}">
                <a16:creationId xmlns:a16="http://schemas.microsoft.com/office/drawing/2014/main" id="{2C4FE0F9-EA6D-A56A-6922-A013F749D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DA602-3134-4835-C540-DFA7607BE334}"/>
              </a:ext>
            </a:extLst>
          </p:cNvPr>
          <p:cNvSpPr>
            <a:spLocks noGrp="1"/>
          </p:cNvSpPr>
          <p:nvPr>
            <p:ph type="sldNum" sz="quarter" idx="12"/>
          </p:nvPr>
        </p:nvSpPr>
        <p:spPr/>
        <p:txBody>
          <a:bodyPr/>
          <a:lstStyle/>
          <a:p>
            <a:fld id="{1410F151-5188-40A4-A7C4-60D29F4D416D}" type="slidenum">
              <a:rPr lang="en-US" smtClean="0"/>
              <a:t>‹#›</a:t>
            </a:fld>
            <a:endParaRPr lang="en-US"/>
          </a:p>
        </p:txBody>
      </p:sp>
    </p:spTree>
    <p:extLst>
      <p:ext uri="{BB962C8B-B14F-4D97-AF65-F5344CB8AC3E}">
        <p14:creationId xmlns:p14="http://schemas.microsoft.com/office/powerpoint/2010/main" val="220771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C19280-9D19-A8C8-717E-6CA1938DE6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AB485F-1CF8-0480-6A31-F8770D80C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B3858-5ED3-75EC-5252-653EEA4AC0C5}"/>
              </a:ext>
            </a:extLst>
          </p:cNvPr>
          <p:cNvSpPr>
            <a:spLocks noGrp="1"/>
          </p:cNvSpPr>
          <p:nvPr>
            <p:ph type="dt" sz="half" idx="10"/>
          </p:nvPr>
        </p:nvSpPr>
        <p:spPr/>
        <p:txBody>
          <a:bodyPr/>
          <a:lstStyle/>
          <a:p>
            <a:fld id="{9A6A2305-0873-49A9-8DAA-67AA98B5635E}" type="datetimeFigureOut">
              <a:rPr lang="en-US" smtClean="0"/>
              <a:t>10/27/2023</a:t>
            </a:fld>
            <a:endParaRPr lang="en-US"/>
          </a:p>
        </p:txBody>
      </p:sp>
      <p:sp>
        <p:nvSpPr>
          <p:cNvPr id="5" name="Footer Placeholder 4">
            <a:extLst>
              <a:ext uri="{FF2B5EF4-FFF2-40B4-BE49-F238E27FC236}">
                <a16:creationId xmlns:a16="http://schemas.microsoft.com/office/drawing/2014/main" id="{61C62857-5EB9-64E9-29AB-42182F4A2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683EE-0D28-7D83-C3D9-E03622903835}"/>
              </a:ext>
            </a:extLst>
          </p:cNvPr>
          <p:cNvSpPr>
            <a:spLocks noGrp="1"/>
          </p:cNvSpPr>
          <p:nvPr>
            <p:ph type="sldNum" sz="quarter" idx="12"/>
          </p:nvPr>
        </p:nvSpPr>
        <p:spPr/>
        <p:txBody>
          <a:bodyPr/>
          <a:lstStyle/>
          <a:p>
            <a:fld id="{1410F151-5188-40A4-A7C4-60D29F4D416D}" type="slidenum">
              <a:rPr lang="en-US" smtClean="0"/>
              <a:t>‹#›</a:t>
            </a:fld>
            <a:endParaRPr lang="en-US"/>
          </a:p>
        </p:txBody>
      </p:sp>
    </p:spTree>
    <p:extLst>
      <p:ext uri="{BB962C8B-B14F-4D97-AF65-F5344CB8AC3E}">
        <p14:creationId xmlns:p14="http://schemas.microsoft.com/office/powerpoint/2010/main" val="429309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5923-C80F-F9D8-368D-D0D62D4044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5F60F-F950-0833-DB7C-DA160F7599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83AD3-16DF-B617-B6E5-0E63D8C0FA43}"/>
              </a:ext>
            </a:extLst>
          </p:cNvPr>
          <p:cNvSpPr>
            <a:spLocks noGrp="1"/>
          </p:cNvSpPr>
          <p:nvPr>
            <p:ph type="dt" sz="half" idx="10"/>
          </p:nvPr>
        </p:nvSpPr>
        <p:spPr/>
        <p:txBody>
          <a:bodyPr/>
          <a:lstStyle/>
          <a:p>
            <a:fld id="{9A6A2305-0873-49A9-8DAA-67AA98B5635E}" type="datetimeFigureOut">
              <a:rPr lang="en-US" smtClean="0"/>
              <a:t>10/27/2023</a:t>
            </a:fld>
            <a:endParaRPr lang="en-US"/>
          </a:p>
        </p:txBody>
      </p:sp>
      <p:sp>
        <p:nvSpPr>
          <p:cNvPr id="5" name="Footer Placeholder 4">
            <a:extLst>
              <a:ext uri="{FF2B5EF4-FFF2-40B4-BE49-F238E27FC236}">
                <a16:creationId xmlns:a16="http://schemas.microsoft.com/office/drawing/2014/main" id="{39401CEA-C32E-7EF7-F930-9CEF9559A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A7CA6-C011-7FC4-6855-B32D50B159E5}"/>
              </a:ext>
            </a:extLst>
          </p:cNvPr>
          <p:cNvSpPr>
            <a:spLocks noGrp="1"/>
          </p:cNvSpPr>
          <p:nvPr>
            <p:ph type="sldNum" sz="quarter" idx="12"/>
          </p:nvPr>
        </p:nvSpPr>
        <p:spPr/>
        <p:txBody>
          <a:bodyPr/>
          <a:lstStyle/>
          <a:p>
            <a:fld id="{1410F151-5188-40A4-A7C4-60D29F4D416D}" type="slidenum">
              <a:rPr lang="en-US" smtClean="0"/>
              <a:t>‹#›</a:t>
            </a:fld>
            <a:endParaRPr lang="en-US"/>
          </a:p>
        </p:txBody>
      </p:sp>
    </p:spTree>
    <p:extLst>
      <p:ext uri="{BB962C8B-B14F-4D97-AF65-F5344CB8AC3E}">
        <p14:creationId xmlns:p14="http://schemas.microsoft.com/office/powerpoint/2010/main" val="3125724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1E38B-E73C-1CAE-A427-8DEA7CB56F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906689-70D0-401C-BACB-0604744D06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B8E681-E9D4-0556-6B62-C510F0B95012}"/>
              </a:ext>
            </a:extLst>
          </p:cNvPr>
          <p:cNvSpPr>
            <a:spLocks noGrp="1"/>
          </p:cNvSpPr>
          <p:nvPr>
            <p:ph type="dt" sz="half" idx="10"/>
          </p:nvPr>
        </p:nvSpPr>
        <p:spPr/>
        <p:txBody>
          <a:bodyPr/>
          <a:lstStyle/>
          <a:p>
            <a:fld id="{9A6A2305-0873-49A9-8DAA-67AA98B5635E}" type="datetimeFigureOut">
              <a:rPr lang="en-US" smtClean="0"/>
              <a:t>10/27/2023</a:t>
            </a:fld>
            <a:endParaRPr lang="en-US"/>
          </a:p>
        </p:txBody>
      </p:sp>
      <p:sp>
        <p:nvSpPr>
          <p:cNvPr id="5" name="Footer Placeholder 4">
            <a:extLst>
              <a:ext uri="{FF2B5EF4-FFF2-40B4-BE49-F238E27FC236}">
                <a16:creationId xmlns:a16="http://schemas.microsoft.com/office/drawing/2014/main" id="{2579C0D7-531F-F975-EC77-5157EB4E5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D000C-EE08-2E84-B186-AD326F29E3DB}"/>
              </a:ext>
            </a:extLst>
          </p:cNvPr>
          <p:cNvSpPr>
            <a:spLocks noGrp="1"/>
          </p:cNvSpPr>
          <p:nvPr>
            <p:ph type="sldNum" sz="quarter" idx="12"/>
          </p:nvPr>
        </p:nvSpPr>
        <p:spPr/>
        <p:txBody>
          <a:bodyPr/>
          <a:lstStyle/>
          <a:p>
            <a:fld id="{1410F151-5188-40A4-A7C4-60D29F4D416D}" type="slidenum">
              <a:rPr lang="en-US" smtClean="0"/>
              <a:t>‹#›</a:t>
            </a:fld>
            <a:endParaRPr lang="en-US"/>
          </a:p>
        </p:txBody>
      </p:sp>
    </p:spTree>
    <p:extLst>
      <p:ext uri="{BB962C8B-B14F-4D97-AF65-F5344CB8AC3E}">
        <p14:creationId xmlns:p14="http://schemas.microsoft.com/office/powerpoint/2010/main" val="1075720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58D35-9F83-BA46-2CE4-0E7FC9700C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D77741-0849-D127-1C5C-FA2226622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3B446C-72AA-C5B0-2D16-413D583BBA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576D8F-AD74-0FAC-6676-EC0CF35D3578}"/>
              </a:ext>
            </a:extLst>
          </p:cNvPr>
          <p:cNvSpPr>
            <a:spLocks noGrp="1"/>
          </p:cNvSpPr>
          <p:nvPr>
            <p:ph type="dt" sz="half" idx="10"/>
          </p:nvPr>
        </p:nvSpPr>
        <p:spPr/>
        <p:txBody>
          <a:bodyPr/>
          <a:lstStyle/>
          <a:p>
            <a:fld id="{9A6A2305-0873-49A9-8DAA-67AA98B5635E}" type="datetimeFigureOut">
              <a:rPr lang="en-US" smtClean="0"/>
              <a:t>10/27/2023</a:t>
            </a:fld>
            <a:endParaRPr lang="en-US"/>
          </a:p>
        </p:txBody>
      </p:sp>
      <p:sp>
        <p:nvSpPr>
          <p:cNvPr id="6" name="Footer Placeholder 5">
            <a:extLst>
              <a:ext uri="{FF2B5EF4-FFF2-40B4-BE49-F238E27FC236}">
                <a16:creationId xmlns:a16="http://schemas.microsoft.com/office/drawing/2014/main" id="{C9BF6672-91BA-DBA0-BA14-2F6B3B296A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AA3D5A-B392-BFAE-936F-4D797B7A0F3D}"/>
              </a:ext>
            </a:extLst>
          </p:cNvPr>
          <p:cNvSpPr>
            <a:spLocks noGrp="1"/>
          </p:cNvSpPr>
          <p:nvPr>
            <p:ph type="sldNum" sz="quarter" idx="12"/>
          </p:nvPr>
        </p:nvSpPr>
        <p:spPr/>
        <p:txBody>
          <a:bodyPr/>
          <a:lstStyle/>
          <a:p>
            <a:fld id="{1410F151-5188-40A4-A7C4-60D29F4D416D}" type="slidenum">
              <a:rPr lang="en-US" smtClean="0"/>
              <a:t>‹#›</a:t>
            </a:fld>
            <a:endParaRPr lang="en-US"/>
          </a:p>
        </p:txBody>
      </p:sp>
    </p:spTree>
    <p:extLst>
      <p:ext uri="{BB962C8B-B14F-4D97-AF65-F5344CB8AC3E}">
        <p14:creationId xmlns:p14="http://schemas.microsoft.com/office/powerpoint/2010/main" val="968416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CB60-ED39-AD69-1936-B538E763A7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0D3F71-37E2-5929-5067-AC8D30ED10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5BE5A7-90F3-19CF-3B45-30FF033BF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74EBD-6423-9822-2A18-2CDD89A4B1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28C789-6715-88F3-12A4-6246193A01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DE3F26-BC80-BEB1-0D6B-87C3FED4E035}"/>
              </a:ext>
            </a:extLst>
          </p:cNvPr>
          <p:cNvSpPr>
            <a:spLocks noGrp="1"/>
          </p:cNvSpPr>
          <p:nvPr>
            <p:ph type="dt" sz="half" idx="10"/>
          </p:nvPr>
        </p:nvSpPr>
        <p:spPr/>
        <p:txBody>
          <a:bodyPr/>
          <a:lstStyle/>
          <a:p>
            <a:fld id="{9A6A2305-0873-49A9-8DAA-67AA98B5635E}" type="datetimeFigureOut">
              <a:rPr lang="en-US" smtClean="0"/>
              <a:t>10/27/2023</a:t>
            </a:fld>
            <a:endParaRPr lang="en-US"/>
          </a:p>
        </p:txBody>
      </p:sp>
      <p:sp>
        <p:nvSpPr>
          <p:cNvPr id="8" name="Footer Placeholder 7">
            <a:extLst>
              <a:ext uri="{FF2B5EF4-FFF2-40B4-BE49-F238E27FC236}">
                <a16:creationId xmlns:a16="http://schemas.microsoft.com/office/drawing/2014/main" id="{1137AE53-A814-C4E7-F6A2-E9373B22DB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90E2F3-04CA-391D-8A0F-C57D8A281707}"/>
              </a:ext>
            </a:extLst>
          </p:cNvPr>
          <p:cNvSpPr>
            <a:spLocks noGrp="1"/>
          </p:cNvSpPr>
          <p:nvPr>
            <p:ph type="sldNum" sz="quarter" idx="12"/>
          </p:nvPr>
        </p:nvSpPr>
        <p:spPr/>
        <p:txBody>
          <a:bodyPr/>
          <a:lstStyle/>
          <a:p>
            <a:fld id="{1410F151-5188-40A4-A7C4-60D29F4D416D}" type="slidenum">
              <a:rPr lang="en-US" smtClean="0"/>
              <a:t>‹#›</a:t>
            </a:fld>
            <a:endParaRPr lang="en-US"/>
          </a:p>
        </p:txBody>
      </p:sp>
    </p:spTree>
    <p:extLst>
      <p:ext uri="{BB962C8B-B14F-4D97-AF65-F5344CB8AC3E}">
        <p14:creationId xmlns:p14="http://schemas.microsoft.com/office/powerpoint/2010/main" val="24113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69C42-04FC-910E-872D-581D4A8F1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82CEA6-CAAC-A570-4159-63514D83AB10}"/>
              </a:ext>
            </a:extLst>
          </p:cNvPr>
          <p:cNvSpPr>
            <a:spLocks noGrp="1"/>
          </p:cNvSpPr>
          <p:nvPr>
            <p:ph type="dt" sz="half" idx="10"/>
          </p:nvPr>
        </p:nvSpPr>
        <p:spPr/>
        <p:txBody>
          <a:bodyPr/>
          <a:lstStyle/>
          <a:p>
            <a:fld id="{9A6A2305-0873-49A9-8DAA-67AA98B5635E}" type="datetimeFigureOut">
              <a:rPr lang="en-US" smtClean="0"/>
              <a:t>10/27/2023</a:t>
            </a:fld>
            <a:endParaRPr lang="en-US"/>
          </a:p>
        </p:txBody>
      </p:sp>
      <p:sp>
        <p:nvSpPr>
          <p:cNvPr id="4" name="Footer Placeholder 3">
            <a:extLst>
              <a:ext uri="{FF2B5EF4-FFF2-40B4-BE49-F238E27FC236}">
                <a16:creationId xmlns:a16="http://schemas.microsoft.com/office/drawing/2014/main" id="{43CDC50B-4EC7-6AEA-9947-A7A666FEF0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806C0A-8226-966B-CA27-62DA5CDF398C}"/>
              </a:ext>
            </a:extLst>
          </p:cNvPr>
          <p:cNvSpPr>
            <a:spLocks noGrp="1"/>
          </p:cNvSpPr>
          <p:nvPr>
            <p:ph type="sldNum" sz="quarter" idx="12"/>
          </p:nvPr>
        </p:nvSpPr>
        <p:spPr/>
        <p:txBody>
          <a:bodyPr/>
          <a:lstStyle/>
          <a:p>
            <a:fld id="{1410F151-5188-40A4-A7C4-60D29F4D416D}" type="slidenum">
              <a:rPr lang="en-US" smtClean="0"/>
              <a:t>‹#›</a:t>
            </a:fld>
            <a:endParaRPr lang="en-US"/>
          </a:p>
        </p:txBody>
      </p:sp>
    </p:spTree>
    <p:extLst>
      <p:ext uri="{BB962C8B-B14F-4D97-AF65-F5344CB8AC3E}">
        <p14:creationId xmlns:p14="http://schemas.microsoft.com/office/powerpoint/2010/main" val="3094446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51159E-B8CF-5E8D-5291-B4B2649234EF}"/>
              </a:ext>
            </a:extLst>
          </p:cNvPr>
          <p:cNvSpPr>
            <a:spLocks noGrp="1"/>
          </p:cNvSpPr>
          <p:nvPr>
            <p:ph type="dt" sz="half" idx="10"/>
          </p:nvPr>
        </p:nvSpPr>
        <p:spPr/>
        <p:txBody>
          <a:bodyPr/>
          <a:lstStyle/>
          <a:p>
            <a:fld id="{9A6A2305-0873-49A9-8DAA-67AA98B5635E}" type="datetimeFigureOut">
              <a:rPr lang="en-US" smtClean="0"/>
              <a:t>10/27/2023</a:t>
            </a:fld>
            <a:endParaRPr lang="en-US"/>
          </a:p>
        </p:txBody>
      </p:sp>
      <p:sp>
        <p:nvSpPr>
          <p:cNvPr id="3" name="Footer Placeholder 2">
            <a:extLst>
              <a:ext uri="{FF2B5EF4-FFF2-40B4-BE49-F238E27FC236}">
                <a16:creationId xmlns:a16="http://schemas.microsoft.com/office/drawing/2014/main" id="{05D9995D-920C-1AD8-3600-DA9263CFE5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D4ADF-CD9C-9263-7FFA-C36EEFEE1804}"/>
              </a:ext>
            </a:extLst>
          </p:cNvPr>
          <p:cNvSpPr>
            <a:spLocks noGrp="1"/>
          </p:cNvSpPr>
          <p:nvPr>
            <p:ph type="sldNum" sz="quarter" idx="12"/>
          </p:nvPr>
        </p:nvSpPr>
        <p:spPr/>
        <p:txBody>
          <a:bodyPr/>
          <a:lstStyle/>
          <a:p>
            <a:fld id="{1410F151-5188-40A4-A7C4-60D29F4D416D}" type="slidenum">
              <a:rPr lang="en-US" smtClean="0"/>
              <a:t>‹#›</a:t>
            </a:fld>
            <a:endParaRPr lang="en-US"/>
          </a:p>
        </p:txBody>
      </p:sp>
    </p:spTree>
    <p:extLst>
      <p:ext uri="{BB962C8B-B14F-4D97-AF65-F5344CB8AC3E}">
        <p14:creationId xmlns:p14="http://schemas.microsoft.com/office/powerpoint/2010/main" val="3446292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E411-1A73-077D-401E-EC815F0F5B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191184-7929-A4D6-8B24-CC11C238FC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825EEE-5D6D-A5D3-E45C-0E4D6CE85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1288BD-7BA1-8A3C-9C3F-613D53E0180D}"/>
              </a:ext>
            </a:extLst>
          </p:cNvPr>
          <p:cNvSpPr>
            <a:spLocks noGrp="1"/>
          </p:cNvSpPr>
          <p:nvPr>
            <p:ph type="dt" sz="half" idx="10"/>
          </p:nvPr>
        </p:nvSpPr>
        <p:spPr/>
        <p:txBody>
          <a:bodyPr/>
          <a:lstStyle/>
          <a:p>
            <a:fld id="{9A6A2305-0873-49A9-8DAA-67AA98B5635E}" type="datetimeFigureOut">
              <a:rPr lang="en-US" smtClean="0"/>
              <a:t>10/27/2023</a:t>
            </a:fld>
            <a:endParaRPr lang="en-US"/>
          </a:p>
        </p:txBody>
      </p:sp>
      <p:sp>
        <p:nvSpPr>
          <p:cNvPr id="6" name="Footer Placeholder 5">
            <a:extLst>
              <a:ext uri="{FF2B5EF4-FFF2-40B4-BE49-F238E27FC236}">
                <a16:creationId xmlns:a16="http://schemas.microsoft.com/office/drawing/2014/main" id="{4AD58D29-8E77-A2B4-CE53-914CF26168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87DB1-20E8-DA49-017E-B575DCAE0711}"/>
              </a:ext>
            </a:extLst>
          </p:cNvPr>
          <p:cNvSpPr>
            <a:spLocks noGrp="1"/>
          </p:cNvSpPr>
          <p:nvPr>
            <p:ph type="sldNum" sz="quarter" idx="12"/>
          </p:nvPr>
        </p:nvSpPr>
        <p:spPr/>
        <p:txBody>
          <a:bodyPr/>
          <a:lstStyle/>
          <a:p>
            <a:fld id="{1410F151-5188-40A4-A7C4-60D29F4D416D}" type="slidenum">
              <a:rPr lang="en-US" smtClean="0"/>
              <a:t>‹#›</a:t>
            </a:fld>
            <a:endParaRPr lang="en-US"/>
          </a:p>
        </p:txBody>
      </p:sp>
    </p:spTree>
    <p:extLst>
      <p:ext uri="{BB962C8B-B14F-4D97-AF65-F5344CB8AC3E}">
        <p14:creationId xmlns:p14="http://schemas.microsoft.com/office/powerpoint/2010/main" val="335827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EE94-9CEA-6E0A-05DB-72E1B38D3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0F9EBB-EE1D-F370-BE93-BBAF2510C6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07C29C-C6F0-3484-09C5-9CD60AE720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2D3796-EF15-71DF-3874-358CE95670ED}"/>
              </a:ext>
            </a:extLst>
          </p:cNvPr>
          <p:cNvSpPr>
            <a:spLocks noGrp="1"/>
          </p:cNvSpPr>
          <p:nvPr>
            <p:ph type="dt" sz="half" idx="10"/>
          </p:nvPr>
        </p:nvSpPr>
        <p:spPr/>
        <p:txBody>
          <a:bodyPr/>
          <a:lstStyle/>
          <a:p>
            <a:fld id="{9A6A2305-0873-49A9-8DAA-67AA98B5635E}" type="datetimeFigureOut">
              <a:rPr lang="en-US" smtClean="0"/>
              <a:t>10/27/2023</a:t>
            </a:fld>
            <a:endParaRPr lang="en-US"/>
          </a:p>
        </p:txBody>
      </p:sp>
      <p:sp>
        <p:nvSpPr>
          <p:cNvPr id="6" name="Footer Placeholder 5">
            <a:extLst>
              <a:ext uri="{FF2B5EF4-FFF2-40B4-BE49-F238E27FC236}">
                <a16:creationId xmlns:a16="http://schemas.microsoft.com/office/drawing/2014/main" id="{E2C75570-6ED4-E781-9EFB-CD0FA6D5D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E2BF9-F20E-E595-DFC9-A298C8F22591}"/>
              </a:ext>
            </a:extLst>
          </p:cNvPr>
          <p:cNvSpPr>
            <a:spLocks noGrp="1"/>
          </p:cNvSpPr>
          <p:nvPr>
            <p:ph type="sldNum" sz="quarter" idx="12"/>
          </p:nvPr>
        </p:nvSpPr>
        <p:spPr/>
        <p:txBody>
          <a:bodyPr/>
          <a:lstStyle/>
          <a:p>
            <a:fld id="{1410F151-5188-40A4-A7C4-60D29F4D416D}" type="slidenum">
              <a:rPr lang="en-US" smtClean="0"/>
              <a:t>‹#›</a:t>
            </a:fld>
            <a:endParaRPr lang="en-US"/>
          </a:p>
        </p:txBody>
      </p:sp>
    </p:spTree>
    <p:extLst>
      <p:ext uri="{BB962C8B-B14F-4D97-AF65-F5344CB8AC3E}">
        <p14:creationId xmlns:p14="http://schemas.microsoft.com/office/powerpoint/2010/main" val="1161623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16BF6-6129-C232-8FF9-8645C0741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6D5950-3F5E-ED0D-9715-BFEC535295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D07B-864B-08F9-0B3D-67D0D5511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A2305-0873-49A9-8DAA-67AA98B5635E}" type="datetimeFigureOut">
              <a:rPr lang="en-US" smtClean="0"/>
              <a:t>10/27/2023</a:t>
            </a:fld>
            <a:endParaRPr lang="en-US"/>
          </a:p>
        </p:txBody>
      </p:sp>
      <p:sp>
        <p:nvSpPr>
          <p:cNvPr id="5" name="Footer Placeholder 4">
            <a:extLst>
              <a:ext uri="{FF2B5EF4-FFF2-40B4-BE49-F238E27FC236}">
                <a16:creationId xmlns:a16="http://schemas.microsoft.com/office/drawing/2014/main" id="{AA6E18C8-EDB1-A1E8-115F-51CEB9B58A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53298A-D7B0-9122-9229-94651605ED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0F151-5188-40A4-A7C4-60D29F4D416D}" type="slidenum">
              <a:rPr lang="en-US" smtClean="0"/>
              <a:t>‹#›</a:t>
            </a:fld>
            <a:endParaRPr lang="en-US"/>
          </a:p>
        </p:txBody>
      </p:sp>
    </p:spTree>
    <p:extLst>
      <p:ext uri="{BB962C8B-B14F-4D97-AF65-F5344CB8AC3E}">
        <p14:creationId xmlns:p14="http://schemas.microsoft.com/office/powerpoint/2010/main" val="1592004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sailing.org/offshore-special-regulations/"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hyperlink" Target="file:///C:\Users\445ve\Downloads\WS%20OSR%20Cat%203%20ORC%20WORLDS%20(no%20liferaft)%205.pdf" TargetMode="External"/><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E70E86-779D-4922-A020-0B3E5C05A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1F55513-2668-477C-9962-1B9F5E31F1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45450"/>
            <a:ext cx="12192000" cy="3012550"/>
            <a:chOff x="0" y="3845450"/>
            <a:chExt cx="12192000" cy="3012550"/>
          </a:xfrm>
        </p:grpSpPr>
        <p:sp>
          <p:nvSpPr>
            <p:cNvPr id="13" name="Freeform: Shape 12">
              <a:extLst>
                <a:ext uri="{FF2B5EF4-FFF2-40B4-BE49-F238E27FC236}">
                  <a16:creationId xmlns:a16="http://schemas.microsoft.com/office/drawing/2014/main" id="{E673CDF5-001D-42B7-BB27-B3C47240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989828"/>
              <a:ext cx="12192000" cy="2868172"/>
            </a:xfrm>
            <a:custGeom>
              <a:avLst/>
              <a:gdLst>
                <a:gd name="connsiteX0" fmla="*/ 619389 w 12192000"/>
                <a:gd name="connsiteY0" fmla="*/ 0 h 2868172"/>
                <a:gd name="connsiteX1" fmla="*/ 687652 w 12192000"/>
                <a:gd name="connsiteY1" fmla="*/ 3175 h 2868172"/>
                <a:gd name="connsiteX2" fmla="*/ 747977 w 12192000"/>
                <a:gd name="connsiteY2" fmla="*/ 9525 h 2868172"/>
                <a:gd name="connsiteX3" fmla="*/ 800364 w 12192000"/>
                <a:gd name="connsiteY3" fmla="*/ 20637 h 2868172"/>
                <a:gd name="connsiteX4" fmla="*/ 846402 w 12192000"/>
                <a:gd name="connsiteY4" fmla="*/ 36512 h 2868172"/>
                <a:gd name="connsiteX5" fmla="*/ 887677 w 12192000"/>
                <a:gd name="connsiteY5" fmla="*/ 52387 h 2868172"/>
                <a:gd name="connsiteX6" fmla="*/ 924189 w 12192000"/>
                <a:gd name="connsiteY6" fmla="*/ 68262 h 2868172"/>
                <a:gd name="connsiteX7" fmla="*/ 962289 w 12192000"/>
                <a:gd name="connsiteY7" fmla="*/ 87312 h 2868172"/>
                <a:gd name="connsiteX8" fmla="*/ 1000389 w 12192000"/>
                <a:gd name="connsiteY8" fmla="*/ 106362 h 2868172"/>
                <a:gd name="connsiteX9" fmla="*/ 1036902 w 12192000"/>
                <a:gd name="connsiteY9" fmla="*/ 125412 h 2868172"/>
                <a:gd name="connsiteX10" fmla="*/ 1078177 w 12192000"/>
                <a:gd name="connsiteY10" fmla="*/ 141287 h 2868172"/>
                <a:gd name="connsiteX11" fmla="*/ 1124214 w 12192000"/>
                <a:gd name="connsiteY11" fmla="*/ 155575 h 2868172"/>
                <a:gd name="connsiteX12" fmla="*/ 1176602 w 12192000"/>
                <a:gd name="connsiteY12" fmla="*/ 166687 h 2868172"/>
                <a:gd name="connsiteX13" fmla="*/ 1236927 w 12192000"/>
                <a:gd name="connsiteY13" fmla="*/ 174625 h 2868172"/>
                <a:gd name="connsiteX14" fmla="*/ 1305189 w 12192000"/>
                <a:gd name="connsiteY14" fmla="*/ 176212 h 2868172"/>
                <a:gd name="connsiteX15" fmla="*/ 1373452 w 12192000"/>
                <a:gd name="connsiteY15" fmla="*/ 174625 h 2868172"/>
                <a:gd name="connsiteX16" fmla="*/ 1433777 w 12192000"/>
                <a:gd name="connsiteY16" fmla="*/ 166687 h 2868172"/>
                <a:gd name="connsiteX17" fmla="*/ 1486164 w 12192000"/>
                <a:gd name="connsiteY17" fmla="*/ 155575 h 2868172"/>
                <a:gd name="connsiteX18" fmla="*/ 1532202 w 12192000"/>
                <a:gd name="connsiteY18" fmla="*/ 141287 h 2868172"/>
                <a:gd name="connsiteX19" fmla="*/ 1573477 w 12192000"/>
                <a:gd name="connsiteY19" fmla="*/ 125412 h 2868172"/>
                <a:gd name="connsiteX20" fmla="*/ 1609989 w 12192000"/>
                <a:gd name="connsiteY20" fmla="*/ 106362 h 2868172"/>
                <a:gd name="connsiteX21" fmla="*/ 1648089 w 12192000"/>
                <a:gd name="connsiteY21" fmla="*/ 87312 h 2868172"/>
                <a:gd name="connsiteX22" fmla="*/ 1686189 w 12192000"/>
                <a:gd name="connsiteY22" fmla="*/ 68262 h 2868172"/>
                <a:gd name="connsiteX23" fmla="*/ 1722702 w 12192000"/>
                <a:gd name="connsiteY23" fmla="*/ 52387 h 2868172"/>
                <a:gd name="connsiteX24" fmla="*/ 1763977 w 12192000"/>
                <a:gd name="connsiteY24" fmla="*/ 36512 h 2868172"/>
                <a:gd name="connsiteX25" fmla="*/ 1810014 w 12192000"/>
                <a:gd name="connsiteY25" fmla="*/ 20637 h 2868172"/>
                <a:gd name="connsiteX26" fmla="*/ 1862402 w 12192000"/>
                <a:gd name="connsiteY26" fmla="*/ 9525 h 2868172"/>
                <a:gd name="connsiteX27" fmla="*/ 1922727 w 12192000"/>
                <a:gd name="connsiteY27" fmla="*/ 3175 h 2868172"/>
                <a:gd name="connsiteX28" fmla="*/ 1990989 w 12192000"/>
                <a:gd name="connsiteY28" fmla="*/ 0 h 2868172"/>
                <a:gd name="connsiteX29" fmla="*/ 2059252 w 12192000"/>
                <a:gd name="connsiteY29" fmla="*/ 3175 h 2868172"/>
                <a:gd name="connsiteX30" fmla="*/ 2119577 w 12192000"/>
                <a:gd name="connsiteY30" fmla="*/ 9525 h 2868172"/>
                <a:gd name="connsiteX31" fmla="*/ 2171964 w 12192000"/>
                <a:gd name="connsiteY31" fmla="*/ 20637 h 2868172"/>
                <a:gd name="connsiteX32" fmla="*/ 2218002 w 12192000"/>
                <a:gd name="connsiteY32" fmla="*/ 36512 h 2868172"/>
                <a:gd name="connsiteX33" fmla="*/ 2259277 w 12192000"/>
                <a:gd name="connsiteY33" fmla="*/ 52387 h 2868172"/>
                <a:gd name="connsiteX34" fmla="*/ 2295789 w 12192000"/>
                <a:gd name="connsiteY34" fmla="*/ 68262 h 2868172"/>
                <a:gd name="connsiteX35" fmla="*/ 2333889 w 12192000"/>
                <a:gd name="connsiteY35" fmla="*/ 87312 h 2868172"/>
                <a:gd name="connsiteX36" fmla="*/ 2371989 w 12192000"/>
                <a:gd name="connsiteY36" fmla="*/ 106362 h 2868172"/>
                <a:gd name="connsiteX37" fmla="*/ 2408502 w 12192000"/>
                <a:gd name="connsiteY37" fmla="*/ 125412 h 2868172"/>
                <a:gd name="connsiteX38" fmla="*/ 2449777 w 12192000"/>
                <a:gd name="connsiteY38" fmla="*/ 141287 h 2868172"/>
                <a:gd name="connsiteX39" fmla="*/ 2495814 w 12192000"/>
                <a:gd name="connsiteY39" fmla="*/ 155575 h 2868172"/>
                <a:gd name="connsiteX40" fmla="*/ 2548202 w 12192000"/>
                <a:gd name="connsiteY40" fmla="*/ 166687 h 2868172"/>
                <a:gd name="connsiteX41" fmla="*/ 2608527 w 12192000"/>
                <a:gd name="connsiteY41" fmla="*/ 174625 h 2868172"/>
                <a:gd name="connsiteX42" fmla="*/ 2676789 w 12192000"/>
                <a:gd name="connsiteY42" fmla="*/ 176212 h 2868172"/>
                <a:gd name="connsiteX43" fmla="*/ 2745052 w 12192000"/>
                <a:gd name="connsiteY43" fmla="*/ 174625 h 2868172"/>
                <a:gd name="connsiteX44" fmla="*/ 2805377 w 12192000"/>
                <a:gd name="connsiteY44" fmla="*/ 166687 h 2868172"/>
                <a:gd name="connsiteX45" fmla="*/ 2857764 w 12192000"/>
                <a:gd name="connsiteY45" fmla="*/ 155575 h 2868172"/>
                <a:gd name="connsiteX46" fmla="*/ 2903802 w 12192000"/>
                <a:gd name="connsiteY46" fmla="*/ 141287 h 2868172"/>
                <a:gd name="connsiteX47" fmla="*/ 2945077 w 12192000"/>
                <a:gd name="connsiteY47" fmla="*/ 125412 h 2868172"/>
                <a:gd name="connsiteX48" fmla="*/ 2981589 w 12192000"/>
                <a:gd name="connsiteY48" fmla="*/ 106362 h 2868172"/>
                <a:gd name="connsiteX49" fmla="*/ 3019689 w 12192000"/>
                <a:gd name="connsiteY49" fmla="*/ 87312 h 2868172"/>
                <a:gd name="connsiteX50" fmla="*/ 3057789 w 12192000"/>
                <a:gd name="connsiteY50" fmla="*/ 68262 h 2868172"/>
                <a:gd name="connsiteX51" fmla="*/ 3094302 w 12192000"/>
                <a:gd name="connsiteY51" fmla="*/ 52387 h 2868172"/>
                <a:gd name="connsiteX52" fmla="*/ 3135577 w 12192000"/>
                <a:gd name="connsiteY52" fmla="*/ 36512 h 2868172"/>
                <a:gd name="connsiteX53" fmla="*/ 3181614 w 12192000"/>
                <a:gd name="connsiteY53" fmla="*/ 20637 h 2868172"/>
                <a:gd name="connsiteX54" fmla="*/ 3234002 w 12192000"/>
                <a:gd name="connsiteY54" fmla="*/ 9525 h 2868172"/>
                <a:gd name="connsiteX55" fmla="*/ 3294327 w 12192000"/>
                <a:gd name="connsiteY55" fmla="*/ 3175 h 2868172"/>
                <a:gd name="connsiteX56" fmla="*/ 3361002 w 12192000"/>
                <a:gd name="connsiteY56" fmla="*/ 0 h 2868172"/>
                <a:gd name="connsiteX57" fmla="*/ 3430852 w 12192000"/>
                <a:gd name="connsiteY57" fmla="*/ 3175 h 2868172"/>
                <a:gd name="connsiteX58" fmla="*/ 3491177 w 12192000"/>
                <a:gd name="connsiteY58" fmla="*/ 9525 h 2868172"/>
                <a:gd name="connsiteX59" fmla="*/ 3543564 w 12192000"/>
                <a:gd name="connsiteY59" fmla="*/ 20637 h 2868172"/>
                <a:gd name="connsiteX60" fmla="*/ 3589602 w 12192000"/>
                <a:gd name="connsiteY60" fmla="*/ 36512 h 2868172"/>
                <a:gd name="connsiteX61" fmla="*/ 3630877 w 12192000"/>
                <a:gd name="connsiteY61" fmla="*/ 52387 h 2868172"/>
                <a:gd name="connsiteX62" fmla="*/ 3667389 w 12192000"/>
                <a:gd name="connsiteY62" fmla="*/ 68262 h 2868172"/>
                <a:gd name="connsiteX63" fmla="*/ 3705489 w 12192000"/>
                <a:gd name="connsiteY63" fmla="*/ 87312 h 2868172"/>
                <a:gd name="connsiteX64" fmla="*/ 3743589 w 12192000"/>
                <a:gd name="connsiteY64" fmla="*/ 106362 h 2868172"/>
                <a:gd name="connsiteX65" fmla="*/ 3780102 w 12192000"/>
                <a:gd name="connsiteY65" fmla="*/ 125412 h 2868172"/>
                <a:gd name="connsiteX66" fmla="*/ 3821377 w 12192000"/>
                <a:gd name="connsiteY66" fmla="*/ 141287 h 2868172"/>
                <a:gd name="connsiteX67" fmla="*/ 3867414 w 12192000"/>
                <a:gd name="connsiteY67" fmla="*/ 155575 h 2868172"/>
                <a:gd name="connsiteX68" fmla="*/ 3919802 w 12192000"/>
                <a:gd name="connsiteY68" fmla="*/ 166687 h 2868172"/>
                <a:gd name="connsiteX69" fmla="*/ 3980127 w 12192000"/>
                <a:gd name="connsiteY69" fmla="*/ 174625 h 2868172"/>
                <a:gd name="connsiteX70" fmla="*/ 4048389 w 12192000"/>
                <a:gd name="connsiteY70" fmla="*/ 176212 h 2868172"/>
                <a:gd name="connsiteX71" fmla="*/ 4116652 w 12192000"/>
                <a:gd name="connsiteY71" fmla="*/ 174625 h 2868172"/>
                <a:gd name="connsiteX72" fmla="*/ 4176977 w 12192000"/>
                <a:gd name="connsiteY72" fmla="*/ 166687 h 2868172"/>
                <a:gd name="connsiteX73" fmla="*/ 4229364 w 12192000"/>
                <a:gd name="connsiteY73" fmla="*/ 155575 h 2868172"/>
                <a:gd name="connsiteX74" fmla="*/ 4275402 w 12192000"/>
                <a:gd name="connsiteY74" fmla="*/ 141287 h 2868172"/>
                <a:gd name="connsiteX75" fmla="*/ 4316677 w 12192000"/>
                <a:gd name="connsiteY75" fmla="*/ 125412 h 2868172"/>
                <a:gd name="connsiteX76" fmla="*/ 4353189 w 12192000"/>
                <a:gd name="connsiteY76" fmla="*/ 106362 h 2868172"/>
                <a:gd name="connsiteX77" fmla="*/ 4429389 w 12192000"/>
                <a:gd name="connsiteY77" fmla="*/ 68262 h 2868172"/>
                <a:gd name="connsiteX78" fmla="*/ 4465902 w 12192000"/>
                <a:gd name="connsiteY78" fmla="*/ 52387 h 2868172"/>
                <a:gd name="connsiteX79" fmla="*/ 4507177 w 12192000"/>
                <a:gd name="connsiteY79" fmla="*/ 36512 h 2868172"/>
                <a:gd name="connsiteX80" fmla="*/ 4553215 w 12192000"/>
                <a:gd name="connsiteY80" fmla="*/ 20637 h 2868172"/>
                <a:gd name="connsiteX81" fmla="*/ 4605602 w 12192000"/>
                <a:gd name="connsiteY81" fmla="*/ 9525 h 2868172"/>
                <a:gd name="connsiteX82" fmla="*/ 4665928 w 12192000"/>
                <a:gd name="connsiteY82" fmla="*/ 3175 h 2868172"/>
                <a:gd name="connsiteX83" fmla="*/ 4734189 w 12192000"/>
                <a:gd name="connsiteY83" fmla="*/ 0 h 2868172"/>
                <a:gd name="connsiteX84" fmla="*/ 4802453 w 12192000"/>
                <a:gd name="connsiteY84" fmla="*/ 3175 h 2868172"/>
                <a:gd name="connsiteX85" fmla="*/ 4862777 w 12192000"/>
                <a:gd name="connsiteY85" fmla="*/ 9525 h 2868172"/>
                <a:gd name="connsiteX86" fmla="*/ 4915165 w 12192000"/>
                <a:gd name="connsiteY86" fmla="*/ 20637 h 2868172"/>
                <a:gd name="connsiteX87" fmla="*/ 4961201 w 12192000"/>
                <a:gd name="connsiteY87" fmla="*/ 36512 h 2868172"/>
                <a:gd name="connsiteX88" fmla="*/ 5002477 w 12192000"/>
                <a:gd name="connsiteY88" fmla="*/ 52387 h 2868172"/>
                <a:gd name="connsiteX89" fmla="*/ 5038989 w 12192000"/>
                <a:gd name="connsiteY89" fmla="*/ 68262 h 2868172"/>
                <a:gd name="connsiteX90" fmla="*/ 5077090 w 12192000"/>
                <a:gd name="connsiteY90" fmla="*/ 87312 h 2868172"/>
                <a:gd name="connsiteX91" fmla="*/ 5115189 w 12192000"/>
                <a:gd name="connsiteY91" fmla="*/ 106362 h 2868172"/>
                <a:gd name="connsiteX92" fmla="*/ 5151701 w 12192000"/>
                <a:gd name="connsiteY92" fmla="*/ 125412 h 2868172"/>
                <a:gd name="connsiteX93" fmla="*/ 5192977 w 12192000"/>
                <a:gd name="connsiteY93" fmla="*/ 141287 h 2868172"/>
                <a:gd name="connsiteX94" fmla="*/ 5239014 w 12192000"/>
                <a:gd name="connsiteY94" fmla="*/ 155575 h 2868172"/>
                <a:gd name="connsiteX95" fmla="*/ 5291401 w 12192000"/>
                <a:gd name="connsiteY95" fmla="*/ 166687 h 2868172"/>
                <a:gd name="connsiteX96" fmla="*/ 5351727 w 12192000"/>
                <a:gd name="connsiteY96" fmla="*/ 174625 h 2868172"/>
                <a:gd name="connsiteX97" fmla="*/ 5410199 w 12192000"/>
                <a:gd name="connsiteY97" fmla="*/ 175985 h 2868172"/>
                <a:gd name="connsiteX98" fmla="*/ 5468671 w 12192000"/>
                <a:gd name="connsiteY98" fmla="*/ 174625 h 2868172"/>
                <a:gd name="connsiteX99" fmla="*/ 5528996 w 12192000"/>
                <a:gd name="connsiteY99" fmla="*/ 166687 h 2868172"/>
                <a:gd name="connsiteX100" fmla="*/ 5581383 w 12192000"/>
                <a:gd name="connsiteY100" fmla="*/ 155575 h 2868172"/>
                <a:gd name="connsiteX101" fmla="*/ 5627421 w 12192000"/>
                <a:gd name="connsiteY101" fmla="*/ 141287 h 2868172"/>
                <a:gd name="connsiteX102" fmla="*/ 5668696 w 12192000"/>
                <a:gd name="connsiteY102" fmla="*/ 125412 h 2868172"/>
                <a:gd name="connsiteX103" fmla="*/ 5705209 w 12192000"/>
                <a:gd name="connsiteY103" fmla="*/ 106362 h 2868172"/>
                <a:gd name="connsiteX104" fmla="*/ 5743308 w 12192000"/>
                <a:gd name="connsiteY104" fmla="*/ 87312 h 2868172"/>
                <a:gd name="connsiteX105" fmla="*/ 5781408 w 12192000"/>
                <a:gd name="connsiteY105" fmla="*/ 68262 h 2868172"/>
                <a:gd name="connsiteX106" fmla="*/ 5817921 w 12192000"/>
                <a:gd name="connsiteY106" fmla="*/ 52387 h 2868172"/>
                <a:gd name="connsiteX107" fmla="*/ 5859196 w 12192000"/>
                <a:gd name="connsiteY107" fmla="*/ 36512 h 2868172"/>
                <a:gd name="connsiteX108" fmla="*/ 5905234 w 12192000"/>
                <a:gd name="connsiteY108" fmla="*/ 20637 h 2868172"/>
                <a:gd name="connsiteX109" fmla="*/ 5957621 w 12192000"/>
                <a:gd name="connsiteY109" fmla="*/ 9525 h 2868172"/>
                <a:gd name="connsiteX110" fmla="*/ 6017947 w 12192000"/>
                <a:gd name="connsiteY110" fmla="*/ 3175 h 2868172"/>
                <a:gd name="connsiteX111" fmla="*/ 6086209 w 12192000"/>
                <a:gd name="connsiteY111" fmla="*/ 0 h 2868172"/>
                <a:gd name="connsiteX112" fmla="*/ 6095999 w 12192000"/>
                <a:gd name="connsiteY112" fmla="*/ 455 h 2868172"/>
                <a:gd name="connsiteX113" fmla="*/ 6105789 w 12192000"/>
                <a:gd name="connsiteY113" fmla="*/ 0 h 2868172"/>
                <a:gd name="connsiteX114" fmla="*/ 6174052 w 12192000"/>
                <a:gd name="connsiteY114" fmla="*/ 3175 h 2868172"/>
                <a:gd name="connsiteX115" fmla="*/ 6234377 w 12192000"/>
                <a:gd name="connsiteY115" fmla="*/ 9525 h 2868172"/>
                <a:gd name="connsiteX116" fmla="*/ 6286764 w 12192000"/>
                <a:gd name="connsiteY116" fmla="*/ 20637 h 2868172"/>
                <a:gd name="connsiteX117" fmla="*/ 6332802 w 12192000"/>
                <a:gd name="connsiteY117" fmla="*/ 36512 h 2868172"/>
                <a:gd name="connsiteX118" fmla="*/ 6374077 w 12192000"/>
                <a:gd name="connsiteY118" fmla="*/ 52387 h 2868172"/>
                <a:gd name="connsiteX119" fmla="*/ 6410589 w 12192000"/>
                <a:gd name="connsiteY119" fmla="*/ 68262 h 2868172"/>
                <a:gd name="connsiteX120" fmla="*/ 6448689 w 12192000"/>
                <a:gd name="connsiteY120" fmla="*/ 87312 h 2868172"/>
                <a:gd name="connsiteX121" fmla="*/ 6486789 w 12192000"/>
                <a:gd name="connsiteY121" fmla="*/ 106362 h 2868172"/>
                <a:gd name="connsiteX122" fmla="*/ 6523302 w 12192000"/>
                <a:gd name="connsiteY122" fmla="*/ 125412 h 2868172"/>
                <a:gd name="connsiteX123" fmla="*/ 6564577 w 12192000"/>
                <a:gd name="connsiteY123" fmla="*/ 141287 h 2868172"/>
                <a:gd name="connsiteX124" fmla="*/ 6610614 w 12192000"/>
                <a:gd name="connsiteY124" fmla="*/ 155575 h 2868172"/>
                <a:gd name="connsiteX125" fmla="*/ 6663002 w 12192000"/>
                <a:gd name="connsiteY125" fmla="*/ 166687 h 2868172"/>
                <a:gd name="connsiteX126" fmla="*/ 6723327 w 12192000"/>
                <a:gd name="connsiteY126" fmla="*/ 174625 h 2868172"/>
                <a:gd name="connsiteX127" fmla="*/ 6781799 w 12192000"/>
                <a:gd name="connsiteY127" fmla="*/ 175985 h 2868172"/>
                <a:gd name="connsiteX128" fmla="*/ 6840271 w 12192000"/>
                <a:gd name="connsiteY128" fmla="*/ 174625 h 2868172"/>
                <a:gd name="connsiteX129" fmla="*/ 6900596 w 12192000"/>
                <a:gd name="connsiteY129" fmla="*/ 166687 h 2868172"/>
                <a:gd name="connsiteX130" fmla="*/ 6952983 w 12192000"/>
                <a:gd name="connsiteY130" fmla="*/ 155575 h 2868172"/>
                <a:gd name="connsiteX131" fmla="*/ 6999021 w 12192000"/>
                <a:gd name="connsiteY131" fmla="*/ 141287 h 2868172"/>
                <a:gd name="connsiteX132" fmla="*/ 7040296 w 12192000"/>
                <a:gd name="connsiteY132" fmla="*/ 125412 h 2868172"/>
                <a:gd name="connsiteX133" fmla="*/ 7076808 w 12192000"/>
                <a:gd name="connsiteY133" fmla="*/ 106362 h 2868172"/>
                <a:gd name="connsiteX134" fmla="*/ 7114908 w 12192000"/>
                <a:gd name="connsiteY134" fmla="*/ 87312 h 2868172"/>
                <a:gd name="connsiteX135" fmla="*/ 7153008 w 12192000"/>
                <a:gd name="connsiteY135" fmla="*/ 68262 h 2868172"/>
                <a:gd name="connsiteX136" fmla="*/ 7189521 w 12192000"/>
                <a:gd name="connsiteY136" fmla="*/ 52387 h 2868172"/>
                <a:gd name="connsiteX137" fmla="*/ 7230796 w 12192000"/>
                <a:gd name="connsiteY137" fmla="*/ 36512 h 2868172"/>
                <a:gd name="connsiteX138" fmla="*/ 7276833 w 12192000"/>
                <a:gd name="connsiteY138" fmla="*/ 20637 h 2868172"/>
                <a:gd name="connsiteX139" fmla="*/ 7329221 w 12192000"/>
                <a:gd name="connsiteY139" fmla="*/ 9525 h 2868172"/>
                <a:gd name="connsiteX140" fmla="*/ 7389546 w 12192000"/>
                <a:gd name="connsiteY140" fmla="*/ 3175 h 2868172"/>
                <a:gd name="connsiteX141" fmla="*/ 7457808 w 12192000"/>
                <a:gd name="connsiteY141" fmla="*/ 0 h 2868172"/>
                <a:gd name="connsiteX142" fmla="*/ 7526071 w 12192000"/>
                <a:gd name="connsiteY142" fmla="*/ 3175 h 2868172"/>
                <a:gd name="connsiteX143" fmla="*/ 7586396 w 12192000"/>
                <a:gd name="connsiteY143" fmla="*/ 9525 h 2868172"/>
                <a:gd name="connsiteX144" fmla="*/ 7638783 w 12192000"/>
                <a:gd name="connsiteY144" fmla="*/ 20637 h 2868172"/>
                <a:gd name="connsiteX145" fmla="*/ 7684821 w 12192000"/>
                <a:gd name="connsiteY145" fmla="*/ 36512 h 2868172"/>
                <a:gd name="connsiteX146" fmla="*/ 7726096 w 12192000"/>
                <a:gd name="connsiteY146" fmla="*/ 52387 h 2868172"/>
                <a:gd name="connsiteX147" fmla="*/ 7762608 w 12192000"/>
                <a:gd name="connsiteY147" fmla="*/ 68262 h 2868172"/>
                <a:gd name="connsiteX148" fmla="*/ 7800708 w 12192000"/>
                <a:gd name="connsiteY148" fmla="*/ 87312 h 2868172"/>
                <a:gd name="connsiteX149" fmla="*/ 7838808 w 12192000"/>
                <a:gd name="connsiteY149" fmla="*/ 106362 h 2868172"/>
                <a:gd name="connsiteX150" fmla="*/ 7875321 w 12192000"/>
                <a:gd name="connsiteY150" fmla="*/ 125412 h 2868172"/>
                <a:gd name="connsiteX151" fmla="*/ 7916596 w 12192000"/>
                <a:gd name="connsiteY151" fmla="*/ 141287 h 2868172"/>
                <a:gd name="connsiteX152" fmla="*/ 7962633 w 12192000"/>
                <a:gd name="connsiteY152" fmla="*/ 155575 h 2868172"/>
                <a:gd name="connsiteX153" fmla="*/ 8015021 w 12192000"/>
                <a:gd name="connsiteY153" fmla="*/ 166687 h 2868172"/>
                <a:gd name="connsiteX154" fmla="*/ 8075346 w 12192000"/>
                <a:gd name="connsiteY154" fmla="*/ 174625 h 2868172"/>
                <a:gd name="connsiteX155" fmla="*/ 8143608 w 12192000"/>
                <a:gd name="connsiteY155" fmla="*/ 176212 h 2868172"/>
                <a:gd name="connsiteX156" fmla="*/ 8211871 w 12192000"/>
                <a:gd name="connsiteY156" fmla="*/ 174625 h 2868172"/>
                <a:gd name="connsiteX157" fmla="*/ 8272196 w 12192000"/>
                <a:gd name="connsiteY157" fmla="*/ 166687 h 2868172"/>
                <a:gd name="connsiteX158" fmla="*/ 8324583 w 12192000"/>
                <a:gd name="connsiteY158" fmla="*/ 155575 h 2868172"/>
                <a:gd name="connsiteX159" fmla="*/ 8370621 w 12192000"/>
                <a:gd name="connsiteY159" fmla="*/ 141287 h 2868172"/>
                <a:gd name="connsiteX160" fmla="*/ 8411896 w 12192000"/>
                <a:gd name="connsiteY160" fmla="*/ 125412 h 2868172"/>
                <a:gd name="connsiteX161" fmla="*/ 8448408 w 12192000"/>
                <a:gd name="connsiteY161" fmla="*/ 106362 h 2868172"/>
                <a:gd name="connsiteX162" fmla="*/ 8486508 w 12192000"/>
                <a:gd name="connsiteY162" fmla="*/ 87312 h 2868172"/>
                <a:gd name="connsiteX163" fmla="*/ 8524608 w 12192000"/>
                <a:gd name="connsiteY163" fmla="*/ 68262 h 2868172"/>
                <a:gd name="connsiteX164" fmla="*/ 8561120 w 12192000"/>
                <a:gd name="connsiteY164" fmla="*/ 52387 h 2868172"/>
                <a:gd name="connsiteX165" fmla="*/ 8602396 w 12192000"/>
                <a:gd name="connsiteY165" fmla="*/ 36512 h 2868172"/>
                <a:gd name="connsiteX166" fmla="*/ 8648432 w 12192000"/>
                <a:gd name="connsiteY166" fmla="*/ 20637 h 2868172"/>
                <a:gd name="connsiteX167" fmla="*/ 8700820 w 12192000"/>
                <a:gd name="connsiteY167" fmla="*/ 9525 h 2868172"/>
                <a:gd name="connsiteX168" fmla="*/ 8761146 w 12192000"/>
                <a:gd name="connsiteY168" fmla="*/ 3175 h 2868172"/>
                <a:gd name="connsiteX169" fmla="*/ 8827820 w 12192000"/>
                <a:gd name="connsiteY169" fmla="*/ 0 h 2868172"/>
                <a:gd name="connsiteX170" fmla="*/ 8897670 w 12192000"/>
                <a:gd name="connsiteY170" fmla="*/ 3175 h 2868172"/>
                <a:gd name="connsiteX171" fmla="*/ 8957996 w 12192000"/>
                <a:gd name="connsiteY171" fmla="*/ 9525 h 2868172"/>
                <a:gd name="connsiteX172" fmla="*/ 9010382 w 12192000"/>
                <a:gd name="connsiteY172" fmla="*/ 20637 h 2868172"/>
                <a:gd name="connsiteX173" fmla="*/ 9056420 w 12192000"/>
                <a:gd name="connsiteY173" fmla="*/ 36512 h 2868172"/>
                <a:gd name="connsiteX174" fmla="*/ 9097696 w 12192000"/>
                <a:gd name="connsiteY174" fmla="*/ 52387 h 2868172"/>
                <a:gd name="connsiteX175" fmla="*/ 9134208 w 12192000"/>
                <a:gd name="connsiteY175" fmla="*/ 68262 h 2868172"/>
                <a:gd name="connsiteX176" fmla="*/ 9172308 w 12192000"/>
                <a:gd name="connsiteY176" fmla="*/ 87312 h 2868172"/>
                <a:gd name="connsiteX177" fmla="*/ 9210408 w 12192000"/>
                <a:gd name="connsiteY177" fmla="*/ 106362 h 2868172"/>
                <a:gd name="connsiteX178" fmla="*/ 9246920 w 12192000"/>
                <a:gd name="connsiteY178" fmla="*/ 125412 h 2868172"/>
                <a:gd name="connsiteX179" fmla="*/ 9288196 w 12192000"/>
                <a:gd name="connsiteY179" fmla="*/ 141287 h 2868172"/>
                <a:gd name="connsiteX180" fmla="*/ 9334232 w 12192000"/>
                <a:gd name="connsiteY180" fmla="*/ 155575 h 2868172"/>
                <a:gd name="connsiteX181" fmla="*/ 9386620 w 12192000"/>
                <a:gd name="connsiteY181" fmla="*/ 166687 h 2868172"/>
                <a:gd name="connsiteX182" fmla="*/ 9446946 w 12192000"/>
                <a:gd name="connsiteY182" fmla="*/ 174625 h 2868172"/>
                <a:gd name="connsiteX183" fmla="*/ 9515208 w 12192000"/>
                <a:gd name="connsiteY183" fmla="*/ 176212 h 2868172"/>
                <a:gd name="connsiteX184" fmla="*/ 9583470 w 12192000"/>
                <a:gd name="connsiteY184" fmla="*/ 174625 h 2868172"/>
                <a:gd name="connsiteX185" fmla="*/ 9643796 w 12192000"/>
                <a:gd name="connsiteY185" fmla="*/ 166687 h 2868172"/>
                <a:gd name="connsiteX186" fmla="*/ 9696182 w 12192000"/>
                <a:gd name="connsiteY186" fmla="*/ 155575 h 2868172"/>
                <a:gd name="connsiteX187" fmla="*/ 9742220 w 12192000"/>
                <a:gd name="connsiteY187" fmla="*/ 141287 h 2868172"/>
                <a:gd name="connsiteX188" fmla="*/ 9783496 w 12192000"/>
                <a:gd name="connsiteY188" fmla="*/ 125412 h 2868172"/>
                <a:gd name="connsiteX189" fmla="*/ 9820008 w 12192000"/>
                <a:gd name="connsiteY189" fmla="*/ 106362 h 2868172"/>
                <a:gd name="connsiteX190" fmla="*/ 9896208 w 12192000"/>
                <a:gd name="connsiteY190" fmla="*/ 68262 h 2868172"/>
                <a:gd name="connsiteX191" fmla="*/ 9932720 w 12192000"/>
                <a:gd name="connsiteY191" fmla="*/ 52387 h 2868172"/>
                <a:gd name="connsiteX192" fmla="*/ 9973996 w 12192000"/>
                <a:gd name="connsiteY192" fmla="*/ 36512 h 2868172"/>
                <a:gd name="connsiteX193" fmla="*/ 10020032 w 12192000"/>
                <a:gd name="connsiteY193" fmla="*/ 20637 h 2868172"/>
                <a:gd name="connsiteX194" fmla="*/ 10072420 w 12192000"/>
                <a:gd name="connsiteY194" fmla="*/ 9525 h 2868172"/>
                <a:gd name="connsiteX195" fmla="*/ 10132746 w 12192000"/>
                <a:gd name="connsiteY195" fmla="*/ 3175 h 2868172"/>
                <a:gd name="connsiteX196" fmla="*/ 10201008 w 12192000"/>
                <a:gd name="connsiteY196" fmla="*/ 0 h 2868172"/>
                <a:gd name="connsiteX197" fmla="*/ 10269270 w 12192000"/>
                <a:gd name="connsiteY197" fmla="*/ 3175 h 2868172"/>
                <a:gd name="connsiteX198" fmla="*/ 10329596 w 12192000"/>
                <a:gd name="connsiteY198" fmla="*/ 9525 h 2868172"/>
                <a:gd name="connsiteX199" fmla="*/ 10381982 w 12192000"/>
                <a:gd name="connsiteY199" fmla="*/ 20637 h 2868172"/>
                <a:gd name="connsiteX200" fmla="*/ 10428020 w 12192000"/>
                <a:gd name="connsiteY200" fmla="*/ 36512 h 2868172"/>
                <a:gd name="connsiteX201" fmla="*/ 10469296 w 12192000"/>
                <a:gd name="connsiteY201" fmla="*/ 52387 h 2868172"/>
                <a:gd name="connsiteX202" fmla="*/ 10505808 w 12192000"/>
                <a:gd name="connsiteY202" fmla="*/ 68262 h 2868172"/>
                <a:gd name="connsiteX203" fmla="*/ 10543908 w 12192000"/>
                <a:gd name="connsiteY203" fmla="*/ 87312 h 2868172"/>
                <a:gd name="connsiteX204" fmla="*/ 10582008 w 12192000"/>
                <a:gd name="connsiteY204" fmla="*/ 106362 h 2868172"/>
                <a:gd name="connsiteX205" fmla="*/ 10618520 w 12192000"/>
                <a:gd name="connsiteY205" fmla="*/ 125412 h 2868172"/>
                <a:gd name="connsiteX206" fmla="*/ 10659796 w 12192000"/>
                <a:gd name="connsiteY206" fmla="*/ 141287 h 2868172"/>
                <a:gd name="connsiteX207" fmla="*/ 10705832 w 12192000"/>
                <a:gd name="connsiteY207" fmla="*/ 155575 h 2868172"/>
                <a:gd name="connsiteX208" fmla="*/ 10758220 w 12192000"/>
                <a:gd name="connsiteY208" fmla="*/ 166687 h 2868172"/>
                <a:gd name="connsiteX209" fmla="*/ 10818546 w 12192000"/>
                <a:gd name="connsiteY209" fmla="*/ 174625 h 2868172"/>
                <a:gd name="connsiteX210" fmla="*/ 10886808 w 12192000"/>
                <a:gd name="connsiteY210" fmla="*/ 176212 h 2868172"/>
                <a:gd name="connsiteX211" fmla="*/ 10955070 w 12192000"/>
                <a:gd name="connsiteY211" fmla="*/ 174625 h 2868172"/>
                <a:gd name="connsiteX212" fmla="*/ 11015396 w 12192000"/>
                <a:gd name="connsiteY212" fmla="*/ 166687 h 2868172"/>
                <a:gd name="connsiteX213" fmla="*/ 11067782 w 12192000"/>
                <a:gd name="connsiteY213" fmla="*/ 155575 h 2868172"/>
                <a:gd name="connsiteX214" fmla="*/ 11113820 w 12192000"/>
                <a:gd name="connsiteY214" fmla="*/ 141287 h 2868172"/>
                <a:gd name="connsiteX215" fmla="*/ 11155096 w 12192000"/>
                <a:gd name="connsiteY215" fmla="*/ 125412 h 2868172"/>
                <a:gd name="connsiteX216" fmla="*/ 11191608 w 12192000"/>
                <a:gd name="connsiteY216" fmla="*/ 106362 h 2868172"/>
                <a:gd name="connsiteX217" fmla="*/ 11229708 w 12192000"/>
                <a:gd name="connsiteY217" fmla="*/ 87312 h 2868172"/>
                <a:gd name="connsiteX218" fmla="*/ 11267808 w 12192000"/>
                <a:gd name="connsiteY218" fmla="*/ 68262 h 2868172"/>
                <a:gd name="connsiteX219" fmla="*/ 11304320 w 12192000"/>
                <a:gd name="connsiteY219" fmla="*/ 52387 h 2868172"/>
                <a:gd name="connsiteX220" fmla="*/ 11345596 w 12192000"/>
                <a:gd name="connsiteY220" fmla="*/ 36512 h 2868172"/>
                <a:gd name="connsiteX221" fmla="*/ 11391632 w 12192000"/>
                <a:gd name="connsiteY221" fmla="*/ 20637 h 2868172"/>
                <a:gd name="connsiteX222" fmla="*/ 11444020 w 12192000"/>
                <a:gd name="connsiteY222" fmla="*/ 9525 h 2868172"/>
                <a:gd name="connsiteX223" fmla="*/ 11504346 w 12192000"/>
                <a:gd name="connsiteY223" fmla="*/ 3175 h 2868172"/>
                <a:gd name="connsiteX224" fmla="*/ 11572608 w 12192000"/>
                <a:gd name="connsiteY224" fmla="*/ 0 h 2868172"/>
                <a:gd name="connsiteX225" fmla="*/ 11640870 w 12192000"/>
                <a:gd name="connsiteY225" fmla="*/ 3175 h 2868172"/>
                <a:gd name="connsiteX226" fmla="*/ 11701196 w 12192000"/>
                <a:gd name="connsiteY226" fmla="*/ 9525 h 2868172"/>
                <a:gd name="connsiteX227" fmla="*/ 11753582 w 12192000"/>
                <a:gd name="connsiteY227" fmla="*/ 20637 h 2868172"/>
                <a:gd name="connsiteX228" fmla="*/ 11799620 w 12192000"/>
                <a:gd name="connsiteY228" fmla="*/ 36512 h 2868172"/>
                <a:gd name="connsiteX229" fmla="*/ 11840896 w 12192000"/>
                <a:gd name="connsiteY229" fmla="*/ 52387 h 2868172"/>
                <a:gd name="connsiteX230" fmla="*/ 11877408 w 12192000"/>
                <a:gd name="connsiteY230" fmla="*/ 68262 h 2868172"/>
                <a:gd name="connsiteX231" fmla="*/ 11915508 w 12192000"/>
                <a:gd name="connsiteY231" fmla="*/ 87312 h 2868172"/>
                <a:gd name="connsiteX232" fmla="*/ 11953608 w 12192000"/>
                <a:gd name="connsiteY232" fmla="*/ 106362 h 2868172"/>
                <a:gd name="connsiteX233" fmla="*/ 11990120 w 12192000"/>
                <a:gd name="connsiteY233" fmla="*/ 125412 h 2868172"/>
                <a:gd name="connsiteX234" fmla="*/ 12031396 w 12192000"/>
                <a:gd name="connsiteY234" fmla="*/ 141287 h 2868172"/>
                <a:gd name="connsiteX235" fmla="*/ 12077432 w 12192000"/>
                <a:gd name="connsiteY235" fmla="*/ 155575 h 2868172"/>
                <a:gd name="connsiteX236" fmla="*/ 12129820 w 12192000"/>
                <a:gd name="connsiteY236" fmla="*/ 166688 h 2868172"/>
                <a:gd name="connsiteX237" fmla="*/ 12190146 w 12192000"/>
                <a:gd name="connsiteY237" fmla="*/ 174625 h 2868172"/>
                <a:gd name="connsiteX238" fmla="*/ 12192000 w 12192000"/>
                <a:gd name="connsiteY238" fmla="*/ 174668 h 2868172"/>
                <a:gd name="connsiteX239" fmla="*/ 12192000 w 12192000"/>
                <a:gd name="connsiteY239" fmla="*/ 319047 h 2868172"/>
                <a:gd name="connsiteX240" fmla="*/ 12192000 w 12192000"/>
                <a:gd name="connsiteY240" fmla="*/ 885826 h 2868172"/>
                <a:gd name="connsiteX241" fmla="*/ 12192000 w 12192000"/>
                <a:gd name="connsiteY241" fmla="*/ 1030205 h 2868172"/>
                <a:gd name="connsiteX242" fmla="*/ 12192000 w 12192000"/>
                <a:gd name="connsiteY242" fmla="*/ 1553722 h 2868172"/>
                <a:gd name="connsiteX243" fmla="*/ 12192000 w 12192000"/>
                <a:gd name="connsiteY243" fmla="*/ 1787292 h 2868172"/>
                <a:gd name="connsiteX244" fmla="*/ 12192000 w 12192000"/>
                <a:gd name="connsiteY244" fmla="*/ 1931671 h 2868172"/>
                <a:gd name="connsiteX245" fmla="*/ 12192000 w 12192000"/>
                <a:gd name="connsiteY245" fmla="*/ 2868172 h 2868172"/>
                <a:gd name="connsiteX246" fmla="*/ 12191997 w 12192000"/>
                <a:gd name="connsiteY246" fmla="*/ 2868172 h 2868172"/>
                <a:gd name="connsiteX247" fmla="*/ 1 w 12192000"/>
                <a:gd name="connsiteY247" fmla="*/ 2868172 h 2868172"/>
                <a:gd name="connsiteX248" fmla="*/ 0 w 12192000"/>
                <a:gd name="connsiteY248" fmla="*/ 2868172 h 2868172"/>
                <a:gd name="connsiteX249" fmla="*/ 0 w 12192000"/>
                <a:gd name="connsiteY249" fmla="*/ 1931671 h 2868172"/>
                <a:gd name="connsiteX250" fmla="*/ 0 w 12192000"/>
                <a:gd name="connsiteY250" fmla="*/ 1787292 h 2868172"/>
                <a:gd name="connsiteX251" fmla="*/ 0 w 12192000"/>
                <a:gd name="connsiteY251" fmla="*/ 1553722 h 2868172"/>
                <a:gd name="connsiteX252" fmla="*/ 0 w 12192000"/>
                <a:gd name="connsiteY252" fmla="*/ 1030205 h 2868172"/>
                <a:gd name="connsiteX253" fmla="*/ 0 w 12192000"/>
                <a:gd name="connsiteY253" fmla="*/ 885826 h 2868172"/>
                <a:gd name="connsiteX254" fmla="*/ 0 w 12192000"/>
                <a:gd name="connsiteY254" fmla="*/ 319047 h 2868172"/>
                <a:gd name="connsiteX255" fmla="*/ 0 w 12192000"/>
                <a:gd name="connsiteY255" fmla="*/ 174668 h 2868172"/>
                <a:gd name="connsiteX256" fmla="*/ 1852 w 12192000"/>
                <a:gd name="connsiteY256" fmla="*/ 174625 h 2868172"/>
                <a:gd name="connsiteX257" fmla="*/ 62177 w 12192000"/>
                <a:gd name="connsiteY257" fmla="*/ 166687 h 2868172"/>
                <a:gd name="connsiteX258" fmla="*/ 114564 w 12192000"/>
                <a:gd name="connsiteY258" fmla="*/ 155575 h 2868172"/>
                <a:gd name="connsiteX259" fmla="*/ 160602 w 12192000"/>
                <a:gd name="connsiteY259" fmla="*/ 141287 h 2868172"/>
                <a:gd name="connsiteX260" fmla="*/ 201877 w 12192000"/>
                <a:gd name="connsiteY260" fmla="*/ 125412 h 2868172"/>
                <a:gd name="connsiteX261" fmla="*/ 238389 w 12192000"/>
                <a:gd name="connsiteY261" fmla="*/ 106362 h 2868172"/>
                <a:gd name="connsiteX262" fmla="*/ 276489 w 12192000"/>
                <a:gd name="connsiteY262" fmla="*/ 87312 h 2868172"/>
                <a:gd name="connsiteX263" fmla="*/ 314589 w 12192000"/>
                <a:gd name="connsiteY263" fmla="*/ 68262 h 2868172"/>
                <a:gd name="connsiteX264" fmla="*/ 351102 w 12192000"/>
                <a:gd name="connsiteY264" fmla="*/ 52387 h 2868172"/>
                <a:gd name="connsiteX265" fmla="*/ 392377 w 12192000"/>
                <a:gd name="connsiteY265" fmla="*/ 36512 h 2868172"/>
                <a:gd name="connsiteX266" fmla="*/ 438414 w 12192000"/>
                <a:gd name="connsiteY266" fmla="*/ 20637 h 2868172"/>
                <a:gd name="connsiteX267" fmla="*/ 490802 w 12192000"/>
                <a:gd name="connsiteY267" fmla="*/ 9525 h 2868172"/>
                <a:gd name="connsiteX268" fmla="*/ 551127 w 12192000"/>
                <a:gd name="connsiteY268" fmla="*/ 3175 h 286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12192000" h="286817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319047"/>
                  </a:lnTo>
                  <a:lnTo>
                    <a:pt x="12192000" y="885826"/>
                  </a:lnTo>
                  <a:lnTo>
                    <a:pt x="12192000" y="1030205"/>
                  </a:lnTo>
                  <a:lnTo>
                    <a:pt x="12192000" y="1553722"/>
                  </a:lnTo>
                  <a:lnTo>
                    <a:pt x="12192000" y="1787292"/>
                  </a:lnTo>
                  <a:lnTo>
                    <a:pt x="12192000" y="1931671"/>
                  </a:lnTo>
                  <a:lnTo>
                    <a:pt x="12192000" y="2868172"/>
                  </a:lnTo>
                  <a:lnTo>
                    <a:pt x="12191997" y="2868172"/>
                  </a:lnTo>
                  <a:lnTo>
                    <a:pt x="1" y="2868172"/>
                  </a:lnTo>
                  <a:lnTo>
                    <a:pt x="0" y="2868172"/>
                  </a:lnTo>
                  <a:lnTo>
                    <a:pt x="0" y="1931671"/>
                  </a:lnTo>
                  <a:lnTo>
                    <a:pt x="0" y="1787292"/>
                  </a:lnTo>
                  <a:lnTo>
                    <a:pt x="0" y="1553722"/>
                  </a:lnTo>
                  <a:lnTo>
                    <a:pt x="0" y="1030205"/>
                  </a:lnTo>
                  <a:lnTo>
                    <a:pt x="0" y="885826"/>
                  </a:lnTo>
                  <a:lnTo>
                    <a:pt x="0" y="319047"/>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A502461-DBD9-4B84-92C9-8D95C948D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45450"/>
              <a:ext cx="12192000" cy="3012550"/>
            </a:xfrm>
            <a:custGeom>
              <a:avLst/>
              <a:gdLst>
                <a:gd name="connsiteX0" fmla="*/ 619389 w 12192000"/>
                <a:gd name="connsiteY0" fmla="*/ 0 h 3012550"/>
                <a:gd name="connsiteX1" fmla="*/ 687652 w 12192000"/>
                <a:gd name="connsiteY1" fmla="*/ 3175 h 3012550"/>
                <a:gd name="connsiteX2" fmla="*/ 747977 w 12192000"/>
                <a:gd name="connsiteY2" fmla="*/ 9525 h 3012550"/>
                <a:gd name="connsiteX3" fmla="*/ 800364 w 12192000"/>
                <a:gd name="connsiteY3" fmla="*/ 20637 h 3012550"/>
                <a:gd name="connsiteX4" fmla="*/ 846402 w 12192000"/>
                <a:gd name="connsiteY4" fmla="*/ 36512 h 3012550"/>
                <a:gd name="connsiteX5" fmla="*/ 887677 w 12192000"/>
                <a:gd name="connsiteY5" fmla="*/ 52387 h 3012550"/>
                <a:gd name="connsiteX6" fmla="*/ 924189 w 12192000"/>
                <a:gd name="connsiteY6" fmla="*/ 68262 h 3012550"/>
                <a:gd name="connsiteX7" fmla="*/ 962289 w 12192000"/>
                <a:gd name="connsiteY7" fmla="*/ 87312 h 3012550"/>
                <a:gd name="connsiteX8" fmla="*/ 1000389 w 12192000"/>
                <a:gd name="connsiteY8" fmla="*/ 106362 h 3012550"/>
                <a:gd name="connsiteX9" fmla="*/ 1036902 w 12192000"/>
                <a:gd name="connsiteY9" fmla="*/ 125412 h 3012550"/>
                <a:gd name="connsiteX10" fmla="*/ 1078177 w 12192000"/>
                <a:gd name="connsiteY10" fmla="*/ 141287 h 3012550"/>
                <a:gd name="connsiteX11" fmla="*/ 1124214 w 12192000"/>
                <a:gd name="connsiteY11" fmla="*/ 155575 h 3012550"/>
                <a:gd name="connsiteX12" fmla="*/ 1176602 w 12192000"/>
                <a:gd name="connsiteY12" fmla="*/ 166687 h 3012550"/>
                <a:gd name="connsiteX13" fmla="*/ 1236927 w 12192000"/>
                <a:gd name="connsiteY13" fmla="*/ 174625 h 3012550"/>
                <a:gd name="connsiteX14" fmla="*/ 1305189 w 12192000"/>
                <a:gd name="connsiteY14" fmla="*/ 176212 h 3012550"/>
                <a:gd name="connsiteX15" fmla="*/ 1373452 w 12192000"/>
                <a:gd name="connsiteY15" fmla="*/ 174625 h 3012550"/>
                <a:gd name="connsiteX16" fmla="*/ 1433777 w 12192000"/>
                <a:gd name="connsiteY16" fmla="*/ 166687 h 3012550"/>
                <a:gd name="connsiteX17" fmla="*/ 1486164 w 12192000"/>
                <a:gd name="connsiteY17" fmla="*/ 155575 h 3012550"/>
                <a:gd name="connsiteX18" fmla="*/ 1532202 w 12192000"/>
                <a:gd name="connsiteY18" fmla="*/ 141287 h 3012550"/>
                <a:gd name="connsiteX19" fmla="*/ 1573477 w 12192000"/>
                <a:gd name="connsiteY19" fmla="*/ 125412 h 3012550"/>
                <a:gd name="connsiteX20" fmla="*/ 1609989 w 12192000"/>
                <a:gd name="connsiteY20" fmla="*/ 106362 h 3012550"/>
                <a:gd name="connsiteX21" fmla="*/ 1648089 w 12192000"/>
                <a:gd name="connsiteY21" fmla="*/ 87312 h 3012550"/>
                <a:gd name="connsiteX22" fmla="*/ 1686189 w 12192000"/>
                <a:gd name="connsiteY22" fmla="*/ 68262 h 3012550"/>
                <a:gd name="connsiteX23" fmla="*/ 1722702 w 12192000"/>
                <a:gd name="connsiteY23" fmla="*/ 52387 h 3012550"/>
                <a:gd name="connsiteX24" fmla="*/ 1763977 w 12192000"/>
                <a:gd name="connsiteY24" fmla="*/ 36512 h 3012550"/>
                <a:gd name="connsiteX25" fmla="*/ 1810014 w 12192000"/>
                <a:gd name="connsiteY25" fmla="*/ 20637 h 3012550"/>
                <a:gd name="connsiteX26" fmla="*/ 1862402 w 12192000"/>
                <a:gd name="connsiteY26" fmla="*/ 9525 h 3012550"/>
                <a:gd name="connsiteX27" fmla="*/ 1922727 w 12192000"/>
                <a:gd name="connsiteY27" fmla="*/ 3175 h 3012550"/>
                <a:gd name="connsiteX28" fmla="*/ 1990989 w 12192000"/>
                <a:gd name="connsiteY28" fmla="*/ 0 h 3012550"/>
                <a:gd name="connsiteX29" fmla="*/ 2059252 w 12192000"/>
                <a:gd name="connsiteY29" fmla="*/ 3175 h 3012550"/>
                <a:gd name="connsiteX30" fmla="*/ 2119577 w 12192000"/>
                <a:gd name="connsiteY30" fmla="*/ 9525 h 3012550"/>
                <a:gd name="connsiteX31" fmla="*/ 2171964 w 12192000"/>
                <a:gd name="connsiteY31" fmla="*/ 20637 h 3012550"/>
                <a:gd name="connsiteX32" fmla="*/ 2218002 w 12192000"/>
                <a:gd name="connsiteY32" fmla="*/ 36512 h 3012550"/>
                <a:gd name="connsiteX33" fmla="*/ 2259277 w 12192000"/>
                <a:gd name="connsiteY33" fmla="*/ 52387 h 3012550"/>
                <a:gd name="connsiteX34" fmla="*/ 2295789 w 12192000"/>
                <a:gd name="connsiteY34" fmla="*/ 68262 h 3012550"/>
                <a:gd name="connsiteX35" fmla="*/ 2333889 w 12192000"/>
                <a:gd name="connsiteY35" fmla="*/ 87312 h 3012550"/>
                <a:gd name="connsiteX36" fmla="*/ 2371989 w 12192000"/>
                <a:gd name="connsiteY36" fmla="*/ 106362 h 3012550"/>
                <a:gd name="connsiteX37" fmla="*/ 2408502 w 12192000"/>
                <a:gd name="connsiteY37" fmla="*/ 125412 h 3012550"/>
                <a:gd name="connsiteX38" fmla="*/ 2449777 w 12192000"/>
                <a:gd name="connsiteY38" fmla="*/ 141287 h 3012550"/>
                <a:gd name="connsiteX39" fmla="*/ 2495814 w 12192000"/>
                <a:gd name="connsiteY39" fmla="*/ 155575 h 3012550"/>
                <a:gd name="connsiteX40" fmla="*/ 2548202 w 12192000"/>
                <a:gd name="connsiteY40" fmla="*/ 166687 h 3012550"/>
                <a:gd name="connsiteX41" fmla="*/ 2608527 w 12192000"/>
                <a:gd name="connsiteY41" fmla="*/ 174625 h 3012550"/>
                <a:gd name="connsiteX42" fmla="*/ 2676789 w 12192000"/>
                <a:gd name="connsiteY42" fmla="*/ 176212 h 3012550"/>
                <a:gd name="connsiteX43" fmla="*/ 2745052 w 12192000"/>
                <a:gd name="connsiteY43" fmla="*/ 174625 h 3012550"/>
                <a:gd name="connsiteX44" fmla="*/ 2805377 w 12192000"/>
                <a:gd name="connsiteY44" fmla="*/ 166687 h 3012550"/>
                <a:gd name="connsiteX45" fmla="*/ 2857764 w 12192000"/>
                <a:gd name="connsiteY45" fmla="*/ 155575 h 3012550"/>
                <a:gd name="connsiteX46" fmla="*/ 2903802 w 12192000"/>
                <a:gd name="connsiteY46" fmla="*/ 141287 h 3012550"/>
                <a:gd name="connsiteX47" fmla="*/ 2945077 w 12192000"/>
                <a:gd name="connsiteY47" fmla="*/ 125412 h 3012550"/>
                <a:gd name="connsiteX48" fmla="*/ 2981589 w 12192000"/>
                <a:gd name="connsiteY48" fmla="*/ 106362 h 3012550"/>
                <a:gd name="connsiteX49" fmla="*/ 3019689 w 12192000"/>
                <a:gd name="connsiteY49" fmla="*/ 87312 h 3012550"/>
                <a:gd name="connsiteX50" fmla="*/ 3057789 w 12192000"/>
                <a:gd name="connsiteY50" fmla="*/ 68262 h 3012550"/>
                <a:gd name="connsiteX51" fmla="*/ 3094302 w 12192000"/>
                <a:gd name="connsiteY51" fmla="*/ 52387 h 3012550"/>
                <a:gd name="connsiteX52" fmla="*/ 3135577 w 12192000"/>
                <a:gd name="connsiteY52" fmla="*/ 36512 h 3012550"/>
                <a:gd name="connsiteX53" fmla="*/ 3181614 w 12192000"/>
                <a:gd name="connsiteY53" fmla="*/ 20637 h 3012550"/>
                <a:gd name="connsiteX54" fmla="*/ 3234002 w 12192000"/>
                <a:gd name="connsiteY54" fmla="*/ 9525 h 3012550"/>
                <a:gd name="connsiteX55" fmla="*/ 3294327 w 12192000"/>
                <a:gd name="connsiteY55" fmla="*/ 3175 h 3012550"/>
                <a:gd name="connsiteX56" fmla="*/ 3361002 w 12192000"/>
                <a:gd name="connsiteY56" fmla="*/ 0 h 3012550"/>
                <a:gd name="connsiteX57" fmla="*/ 3430852 w 12192000"/>
                <a:gd name="connsiteY57" fmla="*/ 3175 h 3012550"/>
                <a:gd name="connsiteX58" fmla="*/ 3491177 w 12192000"/>
                <a:gd name="connsiteY58" fmla="*/ 9525 h 3012550"/>
                <a:gd name="connsiteX59" fmla="*/ 3543564 w 12192000"/>
                <a:gd name="connsiteY59" fmla="*/ 20637 h 3012550"/>
                <a:gd name="connsiteX60" fmla="*/ 3589602 w 12192000"/>
                <a:gd name="connsiteY60" fmla="*/ 36512 h 3012550"/>
                <a:gd name="connsiteX61" fmla="*/ 3630877 w 12192000"/>
                <a:gd name="connsiteY61" fmla="*/ 52387 h 3012550"/>
                <a:gd name="connsiteX62" fmla="*/ 3667389 w 12192000"/>
                <a:gd name="connsiteY62" fmla="*/ 68262 h 3012550"/>
                <a:gd name="connsiteX63" fmla="*/ 3705489 w 12192000"/>
                <a:gd name="connsiteY63" fmla="*/ 87312 h 3012550"/>
                <a:gd name="connsiteX64" fmla="*/ 3743589 w 12192000"/>
                <a:gd name="connsiteY64" fmla="*/ 106362 h 3012550"/>
                <a:gd name="connsiteX65" fmla="*/ 3780102 w 12192000"/>
                <a:gd name="connsiteY65" fmla="*/ 125412 h 3012550"/>
                <a:gd name="connsiteX66" fmla="*/ 3821377 w 12192000"/>
                <a:gd name="connsiteY66" fmla="*/ 141287 h 3012550"/>
                <a:gd name="connsiteX67" fmla="*/ 3867414 w 12192000"/>
                <a:gd name="connsiteY67" fmla="*/ 155575 h 3012550"/>
                <a:gd name="connsiteX68" fmla="*/ 3919802 w 12192000"/>
                <a:gd name="connsiteY68" fmla="*/ 166687 h 3012550"/>
                <a:gd name="connsiteX69" fmla="*/ 3980127 w 12192000"/>
                <a:gd name="connsiteY69" fmla="*/ 174625 h 3012550"/>
                <a:gd name="connsiteX70" fmla="*/ 4048389 w 12192000"/>
                <a:gd name="connsiteY70" fmla="*/ 176212 h 3012550"/>
                <a:gd name="connsiteX71" fmla="*/ 4116652 w 12192000"/>
                <a:gd name="connsiteY71" fmla="*/ 174625 h 3012550"/>
                <a:gd name="connsiteX72" fmla="*/ 4176977 w 12192000"/>
                <a:gd name="connsiteY72" fmla="*/ 166687 h 3012550"/>
                <a:gd name="connsiteX73" fmla="*/ 4229364 w 12192000"/>
                <a:gd name="connsiteY73" fmla="*/ 155575 h 3012550"/>
                <a:gd name="connsiteX74" fmla="*/ 4275402 w 12192000"/>
                <a:gd name="connsiteY74" fmla="*/ 141287 h 3012550"/>
                <a:gd name="connsiteX75" fmla="*/ 4316677 w 12192000"/>
                <a:gd name="connsiteY75" fmla="*/ 125412 h 3012550"/>
                <a:gd name="connsiteX76" fmla="*/ 4353189 w 12192000"/>
                <a:gd name="connsiteY76" fmla="*/ 106362 h 3012550"/>
                <a:gd name="connsiteX77" fmla="*/ 4429389 w 12192000"/>
                <a:gd name="connsiteY77" fmla="*/ 68262 h 3012550"/>
                <a:gd name="connsiteX78" fmla="*/ 4465902 w 12192000"/>
                <a:gd name="connsiteY78" fmla="*/ 52387 h 3012550"/>
                <a:gd name="connsiteX79" fmla="*/ 4507177 w 12192000"/>
                <a:gd name="connsiteY79" fmla="*/ 36512 h 3012550"/>
                <a:gd name="connsiteX80" fmla="*/ 4553215 w 12192000"/>
                <a:gd name="connsiteY80" fmla="*/ 20637 h 3012550"/>
                <a:gd name="connsiteX81" fmla="*/ 4605602 w 12192000"/>
                <a:gd name="connsiteY81" fmla="*/ 9525 h 3012550"/>
                <a:gd name="connsiteX82" fmla="*/ 4665928 w 12192000"/>
                <a:gd name="connsiteY82" fmla="*/ 3175 h 3012550"/>
                <a:gd name="connsiteX83" fmla="*/ 4734189 w 12192000"/>
                <a:gd name="connsiteY83" fmla="*/ 0 h 3012550"/>
                <a:gd name="connsiteX84" fmla="*/ 4802453 w 12192000"/>
                <a:gd name="connsiteY84" fmla="*/ 3175 h 3012550"/>
                <a:gd name="connsiteX85" fmla="*/ 4862777 w 12192000"/>
                <a:gd name="connsiteY85" fmla="*/ 9525 h 3012550"/>
                <a:gd name="connsiteX86" fmla="*/ 4915165 w 12192000"/>
                <a:gd name="connsiteY86" fmla="*/ 20637 h 3012550"/>
                <a:gd name="connsiteX87" fmla="*/ 4961201 w 12192000"/>
                <a:gd name="connsiteY87" fmla="*/ 36512 h 3012550"/>
                <a:gd name="connsiteX88" fmla="*/ 5002477 w 12192000"/>
                <a:gd name="connsiteY88" fmla="*/ 52387 h 3012550"/>
                <a:gd name="connsiteX89" fmla="*/ 5038989 w 12192000"/>
                <a:gd name="connsiteY89" fmla="*/ 68262 h 3012550"/>
                <a:gd name="connsiteX90" fmla="*/ 5077090 w 12192000"/>
                <a:gd name="connsiteY90" fmla="*/ 87312 h 3012550"/>
                <a:gd name="connsiteX91" fmla="*/ 5115189 w 12192000"/>
                <a:gd name="connsiteY91" fmla="*/ 106362 h 3012550"/>
                <a:gd name="connsiteX92" fmla="*/ 5151701 w 12192000"/>
                <a:gd name="connsiteY92" fmla="*/ 125412 h 3012550"/>
                <a:gd name="connsiteX93" fmla="*/ 5192977 w 12192000"/>
                <a:gd name="connsiteY93" fmla="*/ 141287 h 3012550"/>
                <a:gd name="connsiteX94" fmla="*/ 5239014 w 12192000"/>
                <a:gd name="connsiteY94" fmla="*/ 155575 h 3012550"/>
                <a:gd name="connsiteX95" fmla="*/ 5291401 w 12192000"/>
                <a:gd name="connsiteY95" fmla="*/ 166687 h 3012550"/>
                <a:gd name="connsiteX96" fmla="*/ 5351727 w 12192000"/>
                <a:gd name="connsiteY96" fmla="*/ 174625 h 3012550"/>
                <a:gd name="connsiteX97" fmla="*/ 5410199 w 12192000"/>
                <a:gd name="connsiteY97" fmla="*/ 175985 h 3012550"/>
                <a:gd name="connsiteX98" fmla="*/ 5468671 w 12192000"/>
                <a:gd name="connsiteY98" fmla="*/ 174625 h 3012550"/>
                <a:gd name="connsiteX99" fmla="*/ 5528996 w 12192000"/>
                <a:gd name="connsiteY99" fmla="*/ 166687 h 3012550"/>
                <a:gd name="connsiteX100" fmla="*/ 5581383 w 12192000"/>
                <a:gd name="connsiteY100" fmla="*/ 155575 h 3012550"/>
                <a:gd name="connsiteX101" fmla="*/ 5627421 w 12192000"/>
                <a:gd name="connsiteY101" fmla="*/ 141287 h 3012550"/>
                <a:gd name="connsiteX102" fmla="*/ 5668696 w 12192000"/>
                <a:gd name="connsiteY102" fmla="*/ 125412 h 3012550"/>
                <a:gd name="connsiteX103" fmla="*/ 5705209 w 12192000"/>
                <a:gd name="connsiteY103" fmla="*/ 106362 h 3012550"/>
                <a:gd name="connsiteX104" fmla="*/ 5743308 w 12192000"/>
                <a:gd name="connsiteY104" fmla="*/ 87312 h 3012550"/>
                <a:gd name="connsiteX105" fmla="*/ 5781408 w 12192000"/>
                <a:gd name="connsiteY105" fmla="*/ 68262 h 3012550"/>
                <a:gd name="connsiteX106" fmla="*/ 5817921 w 12192000"/>
                <a:gd name="connsiteY106" fmla="*/ 52387 h 3012550"/>
                <a:gd name="connsiteX107" fmla="*/ 5859196 w 12192000"/>
                <a:gd name="connsiteY107" fmla="*/ 36512 h 3012550"/>
                <a:gd name="connsiteX108" fmla="*/ 5905234 w 12192000"/>
                <a:gd name="connsiteY108" fmla="*/ 20637 h 3012550"/>
                <a:gd name="connsiteX109" fmla="*/ 5957621 w 12192000"/>
                <a:gd name="connsiteY109" fmla="*/ 9525 h 3012550"/>
                <a:gd name="connsiteX110" fmla="*/ 6017947 w 12192000"/>
                <a:gd name="connsiteY110" fmla="*/ 3175 h 3012550"/>
                <a:gd name="connsiteX111" fmla="*/ 6086209 w 12192000"/>
                <a:gd name="connsiteY111" fmla="*/ 0 h 3012550"/>
                <a:gd name="connsiteX112" fmla="*/ 6095999 w 12192000"/>
                <a:gd name="connsiteY112" fmla="*/ 455 h 3012550"/>
                <a:gd name="connsiteX113" fmla="*/ 6105789 w 12192000"/>
                <a:gd name="connsiteY113" fmla="*/ 0 h 3012550"/>
                <a:gd name="connsiteX114" fmla="*/ 6174052 w 12192000"/>
                <a:gd name="connsiteY114" fmla="*/ 3175 h 3012550"/>
                <a:gd name="connsiteX115" fmla="*/ 6234377 w 12192000"/>
                <a:gd name="connsiteY115" fmla="*/ 9525 h 3012550"/>
                <a:gd name="connsiteX116" fmla="*/ 6286764 w 12192000"/>
                <a:gd name="connsiteY116" fmla="*/ 20637 h 3012550"/>
                <a:gd name="connsiteX117" fmla="*/ 6332802 w 12192000"/>
                <a:gd name="connsiteY117" fmla="*/ 36512 h 3012550"/>
                <a:gd name="connsiteX118" fmla="*/ 6374077 w 12192000"/>
                <a:gd name="connsiteY118" fmla="*/ 52387 h 3012550"/>
                <a:gd name="connsiteX119" fmla="*/ 6410589 w 12192000"/>
                <a:gd name="connsiteY119" fmla="*/ 68262 h 3012550"/>
                <a:gd name="connsiteX120" fmla="*/ 6448689 w 12192000"/>
                <a:gd name="connsiteY120" fmla="*/ 87312 h 3012550"/>
                <a:gd name="connsiteX121" fmla="*/ 6486789 w 12192000"/>
                <a:gd name="connsiteY121" fmla="*/ 106362 h 3012550"/>
                <a:gd name="connsiteX122" fmla="*/ 6523302 w 12192000"/>
                <a:gd name="connsiteY122" fmla="*/ 125412 h 3012550"/>
                <a:gd name="connsiteX123" fmla="*/ 6564577 w 12192000"/>
                <a:gd name="connsiteY123" fmla="*/ 141287 h 3012550"/>
                <a:gd name="connsiteX124" fmla="*/ 6610614 w 12192000"/>
                <a:gd name="connsiteY124" fmla="*/ 155575 h 3012550"/>
                <a:gd name="connsiteX125" fmla="*/ 6663002 w 12192000"/>
                <a:gd name="connsiteY125" fmla="*/ 166687 h 3012550"/>
                <a:gd name="connsiteX126" fmla="*/ 6723327 w 12192000"/>
                <a:gd name="connsiteY126" fmla="*/ 174625 h 3012550"/>
                <a:gd name="connsiteX127" fmla="*/ 6781799 w 12192000"/>
                <a:gd name="connsiteY127" fmla="*/ 175985 h 3012550"/>
                <a:gd name="connsiteX128" fmla="*/ 6840271 w 12192000"/>
                <a:gd name="connsiteY128" fmla="*/ 174625 h 3012550"/>
                <a:gd name="connsiteX129" fmla="*/ 6900596 w 12192000"/>
                <a:gd name="connsiteY129" fmla="*/ 166687 h 3012550"/>
                <a:gd name="connsiteX130" fmla="*/ 6952983 w 12192000"/>
                <a:gd name="connsiteY130" fmla="*/ 155575 h 3012550"/>
                <a:gd name="connsiteX131" fmla="*/ 6999021 w 12192000"/>
                <a:gd name="connsiteY131" fmla="*/ 141287 h 3012550"/>
                <a:gd name="connsiteX132" fmla="*/ 7040296 w 12192000"/>
                <a:gd name="connsiteY132" fmla="*/ 125412 h 3012550"/>
                <a:gd name="connsiteX133" fmla="*/ 7076808 w 12192000"/>
                <a:gd name="connsiteY133" fmla="*/ 106362 h 3012550"/>
                <a:gd name="connsiteX134" fmla="*/ 7114908 w 12192000"/>
                <a:gd name="connsiteY134" fmla="*/ 87312 h 3012550"/>
                <a:gd name="connsiteX135" fmla="*/ 7153008 w 12192000"/>
                <a:gd name="connsiteY135" fmla="*/ 68262 h 3012550"/>
                <a:gd name="connsiteX136" fmla="*/ 7189521 w 12192000"/>
                <a:gd name="connsiteY136" fmla="*/ 52387 h 3012550"/>
                <a:gd name="connsiteX137" fmla="*/ 7230796 w 12192000"/>
                <a:gd name="connsiteY137" fmla="*/ 36512 h 3012550"/>
                <a:gd name="connsiteX138" fmla="*/ 7276833 w 12192000"/>
                <a:gd name="connsiteY138" fmla="*/ 20637 h 3012550"/>
                <a:gd name="connsiteX139" fmla="*/ 7329221 w 12192000"/>
                <a:gd name="connsiteY139" fmla="*/ 9525 h 3012550"/>
                <a:gd name="connsiteX140" fmla="*/ 7389546 w 12192000"/>
                <a:gd name="connsiteY140" fmla="*/ 3175 h 3012550"/>
                <a:gd name="connsiteX141" fmla="*/ 7457808 w 12192000"/>
                <a:gd name="connsiteY141" fmla="*/ 0 h 3012550"/>
                <a:gd name="connsiteX142" fmla="*/ 7526071 w 12192000"/>
                <a:gd name="connsiteY142" fmla="*/ 3175 h 3012550"/>
                <a:gd name="connsiteX143" fmla="*/ 7586396 w 12192000"/>
                <a:gd name="connsiteY143" fmla="*/ 9525 h 3012550"/>
                <a:gd name="connsiteX144" fmla="*/ 7638783 w 12192000"/>
                <a:gd name="connsiteY144" fmla="*/ 20637 h 3012550"/>
                <a:gd name="connsiteX145" fmla="*/ 7684821 w 12192000"/>
                <a:gd name="connsiteY145" fmla="*/ 36512 h 3012550"/>
                <a:gd name="connsiteX146" fmla="*/ 7726096 w 12192000"/>
                <a:gd name="connsiteY146" fmla="*/ 52387 h 3012550"/>
                <a:gd name="connsiteX147" fmla="*/ 7762608 w 12192000"/>
                <a:gd name="connsiteY147" fmla="*/ 68262 h 3012550"/>
                <a:gd name="connsiteX148" fmla="*/ 7800708 w 12192000"/>
                <a:gd name="connsiteY148" fmla="*/ 87312 h 3012550"/>
                <a:gd name="connsiteX149" fmla="*/ 7838808 w 12192000"/>
                <a:gd name="connsiteY149" fmla="*/ 106362 h 3012550"/>
                <a:gd name="connsiteX150" fmla="*/ 7875321 w 12192000"/>
                <a:gd name="connsiteY150" fmla="*/ 125412 h 3012550"/>
                <a:gd name="connsiteX151" fmla="*/ 7916596 w 12192000"/>
                <a:gd name="connsiteY151" fmla="*/ 141287 h 3012550"/>
                <a:gd name="connsiteX152" fmla="*/ 7962633 w 12192000"/>
                <a:gd name="connsiteY152" fmla="*/ 155575 h 3012550"/>
                <a:gd name="connsiteX153" fmla="*/ 8015021 w 12192000"/>
                <a:gd name="connsiteY153" fmla="*/ 166687 h 3012550"/>
                <a:gd name="connsiteX154" fmla="*/ 8075346 w 12192000"/>
                <a:gd name="connsiteY154" fmla="*/ 174625 h 3012550"/>
                <a:gd name="connsiteX155" fmla="*/ 8143608 w 12192000"/>
                <a:gd name="connsiteY155" fmla="*/ 176212 h 3012550"/>
                <a:gd name="connsiteX156" fmla="*/ 8211871 w 12192000"/>
                <a:gd name="connsiteY156" fmla="*/ 174625 h 3012550"/>
                <a:gd name="connsiteX157" fmla="*/ 8272196 w 12192000"/>
                <a:gd name="connsiteY157" fmla="*/ 166687 h 3012550"/>
                <a:gd name="connsiteX158" fmla="*/ 8324583 w 12192000"/>
                <a:gd name="connsiteY158" fmla="*/ 155575 h 3012550"/>
                <a:gd name="connsiteX159" fmla="*/ 8370621 w 12192000"/>
                <a:gd name="connsiteY159" fmla="*/ 141287 h 3012550"/>
                <a:gd name="connsiteX160" fmla="*/ 8411896 w 12192000"/>
                <a:gd name="connsiteY160" fmla="*/ 125412 h 3012550"/>
                <a:gd name="connsiteX161" fmla="*/ 8448408 w 12192000"/>
                <a:gd name="connsiteY161" fmla="*/ 106362 h 3012550"/>
                <a:gd name="connsiteX162" fmla="*/ 8486508 w 12192000"/>
                <a:gd name="connsiteY162" fmla="*/ 87312 h 3012550"/>
                <a:gd name="connsiteX163" fmla="*/ 8524608 w 12192000"/>
                <a:gd name="connsiteY163" fmla="*/ 68262 h 3012550"/>
                <a:gd name="connsiteX164" fmla="*/ 8561120 w 12192000"/>
                <a:gd name="connsiteY164" fmla="*/ 52387 h 3012550"/>
                <a:gd name="connsiteX165" fmla="*/ 8602396 w 12192000"/>
                <a:gd name="connsiteY165" fmla="*/ 36512 h 3012550"/>
                <a:gd name="connsiteX166" fmla="*/ 8648432 w 12192000"/>
                <a:gd name="connsiteY166" fmla="*/ 20637 h 3012550"/>
                <a:gd name="connsiteX167" fmla="*/ 8700820 w 12192000"/>
                <a:gd name="connsiteY167" fmla="*/ 9525 h 3012550"/>
                <a:gd name="connsiteX168" fmla="*/ 8761146 w 12192000"/>
                <a:gd name="connsiteY168" fmla="*/ 3175 h 3012550"/>
                <a:gd name="connsiteX169" fmla="*/ 8827820 w 12192000"/>
                <a:gd name="connsiteY169" fmla="*/ 0 h 3012550"/>
                <a:gd name="connsiteX170" fmla="*/ 8897670 w 12192000"/>
                <a:gd name="connsiteY170" fmla="*/ 3175 h 3012550"/>
                <a:gd name="connsiteX171" fmla="*/ 8957996 w 12192000"/>
                <a:gd name="connsiteY171" fmla="*/ 9525 h 3012550"/>
                <a:gd name="connsiteX172" fmla="*/ 9010382 w 12192000"/>
                <a:gd name="connsiteY172" fmla="*/ 20637 h 3012550"/>
                <a:gd name="connsiteX173" fmla="*/ 9056420 w 12192000"/>
                <a:gd name="connsiteY173" fmla="*/ 36512 h 3012550"/>
                <a:gd name="connsiteX174" fmla="*/ 9097696 w 12192000"/>
                <a:gd name="connsiteY174" fmla="*/ 52387 h 3012550"/>
                <a:gd name="connsiteX175" fmla="*/ 9134208 w 12192000"/>
                <a:gd name="connsiteY175" fmla="*/ 68262 h 3012550"/>
                <a:gd name="connsiteX176" fmla="*/ 9172308 w 12192000"/>
                <a:gd name="connsiteY176" fmla="*/ 87312 h 3012550"/>
                <a:gd name="connsiteX177" fmla="*/ 9210408 w 12192000"/>
                <a:gd name="connsiteY177" fmla="*/ 106362 h 3012550"/>
                <a:gd name="connsiteX178" fmla="*/ 9246920 w 12192000"/>
                <a:gd name="connsiteY178" fmla="*/ 125412 h 3012550"/>
                <a:gd name="connsiteX179" fmla="*/ 9288196 w 12192000"/>
                <a:gd name="connsiteY179" fmla="*/ 141287 h 3012550"/>
                <a:gd name="connsiteX180" fmla="*/ 9334232 w 12192000"/>
                <a:gd name="connsiteY180" fmla="*/ 155575 h 3012550"/>
                <a:gd name="connsiteX181" fmla="*/ 9386620 w 12192000"/>
                <a:gd name="connsiteY181" fmla="*/ 166687 h 3012550"/>
                <a:gd name="connsiteX182" fmla="*/ 9446946 w 12192000"/>
                <a:gd name="connsiteY182" fmla="*/ 174625 h 3012550"/>
                <a:gd name="connsiteX183" fmla="*/ 9515208 w 12192000"/>
                <a:gd name="connsiteY183" fmla="*/ 176212 h 3012550"/>
                <a:gd name="connsiteX184" fmla="*/ 9583470 w 12192000"/>
                <a:gd name="connsiteY184" fmla="*/ 174625 h 3012550"/>
                <a:gd name="connsiteX185" fmla="*/ 9643796 w 12192000"/>
                <a:gd name="connsiteY185" fmla="*/ 166687 h 3012550"/>
                <a:gd name="connsiteX186" fmla="*/ 9696182 w 12192000"/>
                <a:gd name="connsiteY186" fmla="*/ 155575 h 3012550"/>
                <a:gd name="connsiteX187" fmla="*/ 9742220 w 12192000"/>
                <a:gd name="connsiteY187" fmla="*/ 141287 h 3012550"/>
                <a:gd name="connsiteX188" fmla="*/ 9783496 w 12192000"/>
                <a:gd name="connsiteY188" fmla="*/ 125412 h 3012550"/>
                <a:gd name="connsiteX189" fmla="*/ 9820008 w 12192000"/>
                <a:gd name="connsiteY189" fmla="*/ 106362 h 3012550"/>
                <a:gd name="connsiteX190" fmla="*/ 9896208 w 12192000"/>
                <a:gd name="connsiteY190" fmla="*/ 68262 h 3012550"/>
                <a:gd name="connsiteX191" fmla="*/ 9932720 w 12192000"/>
                <a:gd name="connsiteY191" fmla="*/ 52387 h 3012550"/>
                <a:gd name="connsiteX192" fmla="*/ 9973996 w 12192000"/>
                <a:gd name="connsiteY192" fmla="*/ 36512 h 3012550"/>
                <a:gd name="connsiteX193" fmla="*/ 10020032 w 12192000"/>
                <a:gd name="connsiteY193" fmla="*/ 20637 h 3012550"/>
                <a:gd name="connsiteX194" fmla="*/ 10072420 w 12192000"/>
                <a:gd name="connsiteY194" fmla="*/ 9525 h 3012550"/>
                <a:gd name="connsiteX195" fmla="*/ 10132746 w 12192000"/>
                <a:gd name="connsiteY195" fmla="*/ 3175 h 3012550"/>
                <a:gd name="connsiteX196" fmla="*/ 10201008 w 12192000"/>
                <a:gd name="connsiteY196" fmla="*/ 0 h 3012550"/>
                <a:gd name="connsiteX197" fmla="*/ 10269270 w 12192000"/>
                <a:gd name="connsiteY197" fmla="*/ 3175 h 3012550"/>
                <a:gd name="connsiteX198" fmla="*/ 10329596 w 12192000"/>
                <a:gd name="connsiteY198" fmla="*/ 9525 h 3012550"/>
                <a:gd name="connsiteX199" fmla="*/ 10381982 w 12192000"/>
                <a:gd name="connsiteY199" fmla="*/ 20637 h 3012550"/>
                <a:gd name="connsiteX200" fmla="*/ 10428020 w 12192000"/>
                <a:gd name="connsiteY200" fmla="*/ 36512 h 3012550"/>
                <a:gd name="connsiteX201" fmla="*/ 10469296 w 12192000"/>
                <a:gd name="connsiteY201" fmla="*/ 52387 h 3012550"/>
                <a:gd name="connsiteX202" fmla="*/ 10505808 w 12192000"/>
                <a:gd name="connsiteY202" fmla="*/ 68262 h 3012550"/>
                <a:gd name="connsiteX203" fmla="*/ 10543908 w 12192000"/>
                <a:gd name="connsiteY203" fmla="*/ 87312 h 3012550"/>
                <a:gd name="connsiteX204" fmla="*/ 10582008 w 12192000"/>
                <a:gd name="connsiteY204" fmla="*/ 106362 h 3012550"/>
                <a:gd name="connsiteX205" fmla="*/ 10618520 w 12192000"/>
                <a:gd name="connsiteY205" fmla="*/ 125412 h 3012550"/>
                <a:gd name="connsiteX206" fmla="*/ 10659796 w 12192000"/>
                <a:gd name="connsiteY206" fmla="*/ 141287 h 3012550"/>
                <a:gd name="connsiteX207" fmla="*/ 10705832 w 12192000"/>
                <a:gd name="connsiteY207" fmla="*/ 155575 h 3012550"/>
                <a:gd name="connsiteX208" fmla="*/ 10758220 w 12192000"/>
                <a:gd name="connsiteY208" fmla="*/ 166687 h 3012550"/>
                <a:gd name="connsiteX209" fmla="*/ 10818546 w 12192000"/>
                <a:gd name="connsiteY209" fmla="*/ 174625 h 3012550"/>
                <a:gd name="connsiteX210" fmla="*/ 10886808 w 12192000"/>
                <a:gd name="connsiteY210" fmla="*/ 176212 h 3012550"/>
                <a:gd name="connsiteX211" fmla="*/ 10955070 w 12192000"/>
                <a:gd name="connsiteY211" fmla="*/ 174625 h 3012550"/>
                <a:gd name="connsiteX212" fmla="*/ 11015396 w 12192000"/>
                <a:gd name="connsiteY212" fmla="*/ 166687 h 3012550"/>
                <a:gd name="connsiteX213" fmla="*/ 11067782 w 12192000"/>
                <a:gd name="connsiteY213" fmla="*/ 155575 h 3012550"/>
                <a:gd name="connsiteX214" fmla="*/ 11113820 w 12192000"/>
                <a:gd name="connsiteY214" fmla="*/ 141287 h 3012550"/>
                <a:gd name="connsiteX215" fmla="*/ 11155096 w 12192000"/>
                <a:gd name="connsiteY215" fmla="*/ 125412 h 3012550"/>
                <a:gd name="connsiteX216" fmla="*/ 11191608 w 12192000"/>
                <a:gd name="connsiteY216" fmla="*/ 106362 h 3012550"/>
                <a:gd name="connsiteX217" fmla="*/ 11229708 w 12192000"/>
                <a:gd name="connsiteY217" fmla="*/ 87312 h 3012550"/>
                <a:gd name="connsiteX218" fmla="*/ 11267808 w 12192000"/>
                <a:gd name="connsiteY218" fmla="*/ 68262 h 3012550"/>
                <a:gd name="connsiteX219" fmla="*/ 11304320 w 12192000"/>
                <a:gd name="connsiteY219" fmla="*/ 52387 h 3012550"/>
                <a:gd name="connsiteX220" fmla="*/ 11345596 w 12192000"/>
                <a:gd name="connsiteY220" fmla="*/ 36512 h 3012550"/>
                <a:gd name="connsiteX221" fmla="*/ 11391632 w 12192000"/>
                <a:gd name="connsiteY221" fmla="*/ 20637 h 3012550"/>
                <a:gd name="connsiteX222" fmla="*/ 11444020 w 12192000"/>
                <a:gd name="connsiteY222" fmla="*/ 9525 h 3012550"/>
                <a:gd name="connsiteX223" fmla="*/ 11504346 w 12192000"/>
                <a:gd name="connsiteY223" fmla="*/ 3175 h 3012550"/>
                <a:gd name="connsiteX224" fmla="*/ 11572608 w 12192000"/>
                <a:gd name="connsiteY224" fmla="*/ 0 h 3012550"/>
                <a:gd name="connsiteX225" fmla="*/ 11640870 w 12192000"/>
                <a:gd name="connsiteY225" fmla="*/ 3175 h 3012550"/>
                <a:gd name="connsiteX226" fmla="*/ 11701196 w 12192000"/>
                <a:gd name="connsiteY226" fmla="*/ 9525 h 3012550"/>
                <a:gd name="connsiteX227" fmla="*/ 11753582 w 12192000"/>
                <a:gd name="connsiteY227" fmla="*/ 20637 h 3012550"/>
                <a:gd name="connsiteX228" fmla="*/ 11799620 w 12192000"/>
                <a:gd name="connsiteY228" fmla="*/ 36512 h 3012550"/>
                <a:gd name="connsiteX229" fmla="*/ 11840896 w 12192000"/>
                <a:gd name="connsiteY229" fmla="*/ 52387 h 3012550"/>
                <a:gd name="connsiteX230" fmla="*/ 11877408 w 12192000"/>
                <a:gd name="connsiteY230" fmla="*/ 68262 h 3012550"/>
                <a:gd name="connsiteX231" fmla="*/ 11915508 w 12192000"/>
                <a:gd name="connsiteY231" fmla="*/ 87312 h 3012550"/>
                <a:gd name="connsiteX232" fmla="*/ 11953608 w 12192000"/>
                <a:gd name="connsiteY232" fmla="*/ 106362 h 3012550"/>
                <a:gd name="connsiteX233" fmla="*/ 11990120 w 12192000"/>
                <a:gd name="connsiteY233" fmla="*/ 125412 h 3012550"/>
                <a:gd name="connsiteX234" fmla="*/ 12031396 w 12192000"/>
                <a:gd name="connsiteY234" fmla="*/ 141287 h 3012550"/>
                <a:gd name="connsiteX235" fmla="*/ 12077432 w 12192000"/>
                <a:gd name="connsiteY235" fmla="*/ 155575 h 3012550"/>
                <a:gd name="connsiteX236" fmla="*/ 12129820 w 12192000"/>
                <a:gd name="connsiteY236" fmla="*/ 166688 h 3012550"/>
                <a:gd name="connsiteX237" fmla="*/ 12190146 w 12192000"/>
                <a:gd name="connsiteY237" fmla="*/ 174625 h 3012550"/>
                <a:gd name="connsiteX238" fmla="*/ 12192000 w 12192000"/>
                <a:gd name="connsiteY238" fmla="*/ 174668 h 3012550"/>
                <a:gd name="connsiteX239" fmla="*/ 12192000 w 12192000"/>
                <a:gd name="connsiteY239" fmla="*/ 319046 h 3012550"/>
                <a:gd name="connsiteX240" fmla="*/ 12192000 w 12192000"/>
                <a:gd name="connsiteY240" fmla="*/ 319047 h 3012550"/>
                <a:gd name="connsiteX241" fmla="*/ 12192000 w 12192000"/>
                <a:gd name="connsiteY241" fmla="*/ 463425 h 3012550"/>
                <a:gd name="connsiteX242" fmla="*/ 12192000 w 12192000"/>
                <a:gd name="connsiteY242" fmla="*/ 885826 h 3012550"/>
                <a:gd name="connsiteX243" fmla="*/ 12192000 w 12192000"/>
                <a:gd name="connsiteY243" fmla="*/ 1030204 h 3012550"/>
                <a:gd name="connsiteX244" fmla="*/ 12192000 w 12192000"/>
                <a:gd name="connsiteY244" fmla="*/ 1030205 h 3012550"/>
                <a:gd name="connsiteX245" fmla="*/ 12192000 w 12192000"/>
                <a:gd name="connsiteY245" fmla="*/ 1174583 h 3012550"/>
                <a:gd name="connsiteX246" fmla="*/ 12192000 w 12192000"/>
                <a:gd name="connsiteY246" fmla="*/ 1698100 h 3012550"/>
                <a:gd name="connsiteX247" fmla="*/ 12192000 w 12192000"/>
                <a:gd name="connsiteY247" fmla="*/ 1787292 h 3012550"/>
                <a:gd name="connsiteX248" fmla="*/ 12192000 w 12192000"/>
                <a:gd name="connsiteY248" fmla="*/ 1931670 h 3012550"/>
                <a:gd name="connsiteX249" fmla="*/ 12192000 w 12192000"/>
                <a:gd name="connsiteY249" fmla="*/ 1931671 h 3012550"/>
                <a:gd name="connsiteX250" fmla="*/ 12192000 w 12192000"/>
                <a:gd name="connsiteY250" fmla="*/ 2076049 h 3012550"/>
                <a:gd name="connsiteX251" fmla="*/ 12192000 w 12192000"/>
                <a:gd name="connsiteY251" fmla="*/ 3012550 h 3012550"/>
                <a:gd name="connsiteX252" fmla="*/ 12191997 w 12192000"/>
                <a:gd name="connsiteY252" fmla="*/ 3012550 h 3012550"/>
                <a:gd name="connsiteX253" fmla="*/ 1 w 12192000"/>
                <a:gd name="connsiteY253" fmla="*/ 3012550 h 3012550"/>
                <a:gd name="connsiteX254" fmla="*/ 0 w 12192000"/>
                <a:gd name="connsiteY254" fmla="*/ 3012550 h 3012550"/>
                <a:gd name="connsiteX255" fmla="*/ 0 w 12192000"/>
                <a:gd name="connsiteY255" fmla="*/ 2076049 h 3012550"/>
                <a:gd name="connsiteX256" fmla="*/ 0 w 12192000"/>
                <a:gd name="connsiteY256" fmla="*/ 1931671 h 3012550"/>
                <a:gd name="connsiteX257" fmla="*/ 0 w 12192000"/>
                <a:gd name="connsiteY257" fmla="*/ 1931670 h 3012550"/>
                <a:gd name="connsiteX258" fmla="*/ 0 w 12192000"/>
                <a:gd name="connsiteY258" fmla="*/ 1787292 h 3012550"/>
                <a:gd name="connsiteX259" fmla="*/ 0 w 12192000"/>
                <a:gd name="connsiteY259" fmla="*/ 1698100 h 3012550"/>
                <a:gd name="connsiteX260" fmla="*/ 0 w 12192000"/>
                <a:gd name="connsiteY260" fmla="*/ 1174583 h 3012550"/>
                <a:gd name="connsiteX261" fmla="*/ 0 w 12192000"/>
                <a:gd name="connsiteY261" fmla="*/ 1030205 h 3012550"/>
                <a:gd name="connsiteX262" fmla="*/ 0 w 12192000"/>
                <a:gd name="connsiteY262" fmla="*/ 1030204 h 3012550"/>
                <a:gd name="connsiteX263" fmla="*/ 0 w 12192000"/>
                <a:gd name="connsiteY263" fmla="*/ 885826 h 3012550"/>
                <a:gd name="connsiteX264" fmla="*/ 0 w 12192000"/>
                <a:gd name="connsiteY264" fmla="*/ 463425 h 3012550"/>
                <a:gd name="connsiteX265" fmla="*/ 0 w 12192000"/>
                <a:gd name="connsiteY265" fmla="*/ 319047 h 3012550"/>
                <a:gd name="connsiteX266" fmla="*/ 0 w 12192000"/>
                <a:gd name="connsiteY266" fmla="*/ 319046 h 3012550"/>
                <a:gd name="connsiteX267" fmla="*/ 0 w 12192000"/>
                <a:gd name="connsiteY267" fmla="*/ 174668 h 3012550"/>
                <a:gd name="connsiteX268" fmla="*/ 1852 w 12192000"/>
                <a:gd name="connsiteY268" fmla="*/ 174625 h 3012550"/>
                <a:gd name="connsiteX269" fmla="*/ 62177 w 12192000"/>
                <a:gd name="connsiteY269" fmla="*/ 166687 h 3012550"/>
                <a:gd name="connsiteX270" fmla="*/ 114564 w 12192000"/>
                <a:gd name="connsiteY270" fmla="*/ 155575 h 3012550"/>
                <a:gd name="connsiteX271" fmla="*/ 160602 w 12192000"/>
                <a:gd name="connsiteY271" fmla="*/ 141287 h 3012550"/>
                <a:gd name="connsiteX272" fmla="*/ 201877 w 12192000"/>
                <a:gd name="connsiteY272" fmla="*/ 125412 h 3012550"/>
                <a:gd name="connsiteX273" fmla="*/ 238389 w 12192000"/>
                <a:gd name="connsiteY273" fmla="*/ 106362 h 3012550"/>
                <a:gd name="connsiteX274" fmla="*/ 276489 w 12192000"/>
                <a:gd name="connsiteY274" fmla="*/ 87312 h 3012550"/>
                <a:gd name="connsiteX275" fmla="*/ 314589 w 12192000"/>
                <a:gd name="connsiteY275" fmla="*/ 68262 h 3012550"/>
                <a:gd name="connsiteX276" fmla="*/ 351102 w 12192000"/>
                <a:gd name="connsiteY276" fmla="*/ 52387 h 3012550"/>
                <a:gd name="connsiteX277" fmla="*/ 392377 w 12192000"/>
                <a:gd name="connsiteY277" fmla="*/ 36512 h 3012550"/>
                <a:gd name="connsiteX278" fmla="*/ 438414 w 12192000"/>
                <a:gd name="connsiteY278" fmla="*/ 20637 h 3012550"/>
                <a:gd name="connsiteX279" fmla="*/ 490802 w 12192000"/>
                <a:gd name="connsiteY279" fmla="*/ 9525 h 3012550"/>
                <a:gd name="connsiteX280" fmla="*/ 551127 w 12192000"/>
                <a:gd name="connsiteY280" fmla="*/ 3175 h 301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12192000" h="3012550">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319046"/>
                  </a:lnTo>
                  <a:lnTo>
                    <a:pt x="12192000" y="319047"/>
                  </a:lnTo>
                  <a:lnTo>
                    <a:pt x="12192000" y="463425"/>
                  </a:lnTo>
                  <a:lnTo>
                    <a:pt x="12192000" y="885826"/>
                  </a:lnTo>
                  <a:lnTo>
                    <a:pt x="12192000" y="1030204"/>
                  </a:lnTo>
                  <a:lnTo>
                    <a:pt x="12192000" y="1030205"/>
                  </a:lnTo>
                  <a:lnTo>
                    <a:pt x="12192000" y="1174583"/>
                  </a:lnTo>
                  <a:lnTo>
                    <a:pt x="12192000" y="1698100"/>
                  </a:lnTo>
                  <a:lnTo>
                    <a:pt x="12192000" y="1787292"/>
                  </a:lnTo>
                  <a:lnTo>
                    <a:pt x="12192000" y="1931670"/>
                  </a:lnTo>
                  <a:lnTo>
                    <a:pt x="12192000" y="1931671"/>
                  </a:lnTo>
                  <a:lnTo>
                    <a:pt x="12192000" y="2076049"/>
                  </a:lnTo>
                  <a:lnTo>
                    <a:pt x="12192000" y="3012550"/>
                  </a:lnTo>
                  <a:lnTo>
                    <a:pt x="12191997" y="3012550"/>
                  </a:lnTo>
                  <a:lnTo>
                    <a:pt x="1" y="3012550"/>
                  </a:lnTo>
                  <a:lnTo>
                    <a:pt x="0" y="3012550"/>
                  </a:lnTo>
                  <a:lnTo>
                    <a:pt x="0" y="2076049"/>
                  </a:lnTo>
                  <a:lnTo>
                    <a:pt x="0" y="1931671"/>
                  </a:lnTo>
                  <a:lnTo>
                    <a:pt x="0" y="1931670"/>
                  </a:lnTo>
                  <a:lnTo>
                    <a:pt x="0" y="1787292"/>
                  </a:lnTo>
                  <a:lnTo>
                    <a:pt x="0" y="1698100"/>
                  </a:lnTo>
                  <a:lnTo>
                    <a:pt x="0" y="1174583"/>
                  </a:lnTo>
                  <a:lnTo>
                    <a:pt x="0" y="1030205"/>
                  </a:lnTo>
                  <a:lnTo>
                    <a:pt x="0" y="1030204"/>
                  </a:lnTo>
                  <a:lnTo>
                    <a:pt x="0" y="885826"/>
                  </a:lnTo>
                  <a:lnTo>
                    <a:pt x="0" y="463425"/>
                  </a:lnTo>
                  <a:lnTo>
                    <a:pt x="0" y="319047"/>
                  </a:lnTo>
                  <a:lnTo>
                    <a:pt x="0" y="31904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B9FF6DB0-F728-9809-49FE-3AE1AA1B316F}"/>
              </a:ext>
            </a:extLst>
          </p:cNvPr>
          <p:cNvSpPr>
            <a:spLocks noGrp="1"/>
          </p:cNvSpPr>
          <p:nvPr>
            <p:ph type="ctrTitle"/>
          </p:nvPr>
        </p:nvSpPr>
        <p:spPr>
          <a:xfrm>
            <a:off x="1742181" y="5570665"/>
            <a:ext cx="9031484" cy="1159200"/>
          </a:xfrm>
        </p:spPr>
        <p:txBody>
          <a:bodyPr anchor="b">
            <a:normAutofit/>
          </a:bodyPr>
          <a:lstStyle/>
          <a:p>
            <a:r>
              <a:rPr lang="en-US" sz="4400" dirty="0">
                <a:solidFill>
                  <a:schemeClr val="bg1"/>
                </a:solidFill>
              </a:rPr>
              <a:t>Heavy Weather Sailing</a:t>
            </a:r>
          </a:p>
        </p:txBody>
      </p:sp>
      <p:sp>
        <p:nvSpPr>
          <p:cNvPr id="3" name="Subtitle 2">
            <a:extLst>
              <a:ext uri="{FF2B5EF4-FFF2-40B4-BE49-F238E27FC236}">
                <a16:creationId xmlns:a16="http://schemas.microsoft.com/office/drawing/2014/main" id="{54D4DBE6-5DC8-BF61-C4B7-66D078708473}"/>
              </a:ext>
            </a:extLst>
          </p:cNvPr>
          <p:cNvSpPr>
            <a:spLocks noGrp="1"/>
          </p:cNvSpPr>
          <p:nvPr>
            <p:ph type="subTitle" idx="1"/>
          </p:nvPr>
        </p:nvSpPr>
        <p:spPr>
          <a:xfrm>
            <a:off x="2235237" y="8153087"/>
            <a:ext cx="8045373" cy="742279"/>
          </a:xfrm>
        </p:spPr>
        <p:txBody>
          <a:bodyPr anchor="ctr">
            <a:normAutofit/>
          </a:bodyPr>
          <a:lstStyle/>
          <a:p>
            <a:endParaRPr lang="en-US" sz="2000" dirty="0">
              <a:solidFill>
                <a:schemeClr val="bg1">
                  <a:alpha val="60000"/>
                </a:schemeClr>
              </a:solidFill>
            </a:endParaRPr>
          </a:p>
        </p:txBody>
      </p:sp>
      <p:pic>
        <p:nvPicPr>
          <p:cNvPr id="4" name="v 70 storm">
            <a:hlinkClick r:id="" action="ppaction://media"/>
            <a:extLst>
              <a:ext uri="{FF2B5EF4-FFF2-40B4-BE49-F238E27FC236}">
                <a16:creationId xmlns:a16="http://schemas.microsoft.com/office/drawing/2014/main" id="{61203360-89FC-A0E2-6D88-7D7785A36E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6829" y="896937"/>
            <a:ext cx="10851696" cy="5064125"/>
          </a:xfrm>
          <a:prstGeom prst="rect">
            <a:avLst/>
          </a:prstGeom>
        </p:spPr>
      </p:pic>
    </p:spTree>
    <p:extLst>
      <p:ext uri="{BB962C8B-B14F-4D97-AF65-F5344CB8AC3E}">
        <p14:creationId xmlns:p14="http://schemas.microsoft.com/office/powerpoint/2010/main" val="378752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1026" name="Picture 2" descr="Dark ocean storm with lgihting and waves at night | Ocean storm, Storm ...">
            <a:extLst>
              <a:ext uri="{FF2B5EF4-FFF2-40B4-BE49-F238E27FC236}">
                <a16:creationId xmlns:a16="http://schemas.microsoft.com/office/drawing/2014/main" id="{1EB2ABC7-3B33-A25D-364E-F2ED93001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1400085" y="2654900"/>
            <a:ext cx="4095751" cy="1325563"/>
          </a:xfrm>
          <a:noFill/>
        </p:spPr>
        <p:txBody>
          <a:bodyPr/>
          <a:lstStyle/>
          <a:p>
            <a:r>
              <a:rPr lang="en-US" dirty="0">
                <a:solidFill>
                  <a:schemeClr val="bg1"/>
                </a:solidFill>
              </a:rPr>
              <a:t>Sails</a:t>
            </a: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3838575" y="945753"/>
            <a:ext cx="7164387" cy="4585493"/>
          </a:xfrm>
        </p:spPr>
        <p:txBody>
          <a:bodyPr>
            <a:noAutofit/>
          </a:bodyPr>
          <a:lstStyle/>
          <a:p>
            <a:pPr marL="0" indent="0">
              <a:buNone/>
            </a:pPr>
            <a:r>
              <a:rPr lang="en-US" sz="3600" dirty="0">
                <a:solidFill>
                  <a:schemeClr val="bg1"/>
                </a:solidFill>
              </a:rPr>
              <a:t>Heavy Air Sails:</a:t>
            </a:r>
          </a:p>
          <a:p>
            <a:pPr marL="0" indent="0">
              <a:buNone/>
            </a:pPr>
            <a:r>
              <a:rPr lang="en-US" sz="3600" dirty="0">
                <a:solidFill>
                  <a:schemeClr val="bg1"/>
                </a:solidFill>
              </a:rPr>
              <a:t>The ORC #4</a:t>
            </a:r>
          </a:p>
          <a:p>
            <a:pPr marL="0" indent="0">
              <a:buNone/>
            </a:pPr>
            <a:r>
              <a:rPr lang="en-US" sz="3600" dirty="0">
                <a:solidFill>
                  <a:schemeClr val="bg1"/>
                </a:solidFill>
              </a:rPr>
              <a:t>No Larger than 13.5% of I</a:t>
            </a:r>
            <a:r>
              <a:rPr lang="en-US" sz="3200" dirty="0">
                <a:solidFill>
                  <a:schemeClr val="bg1"/>
                </a:solidFill>
              </a:rPr>
              <a:t>2</a:t>
            </a:r>
          </a:p>
          <a:p>
            <a:pPr marL="0" indent="0">
              <a:buNone/>
            </a:pPr>
            <a:endParaRPr lang="en-US" sz="3600" dirty="0">
              <a:solidFill>
                <a:schemeClr val="bg1"/>
              </a:solidFill>
            </a:endParaRPr>
          </a:p>
          <a:p>
            <a:pPr marL="0" indent="0">
              <a:buNone/>
            </a:pPr>
            <a:r>
              <a:rPr lang="en-US" sz="4000" dirty="0">
                <a:solidFill>
                  <a:schemeClr val="bg1"/>
                </a:solidFill>
              </a:rPr>
              <a:t>Storm Jib</a:t>
            </a:r>
          </a:p>
          <a:p>
            <a:pPr marL="0" indent="0">
              <a:buNone/>
            </a:pPr>
            <a:r>
              <a:rPr lang="en-US" sz="4000" dirty="0">
                <a:solidFill>
                  <a:schemeClr val="bg1"/>
                </a:solidFill>
              </a:rPr>
              <a:t>5% of I</a:t>
            </a:r>
            <a:r>
              <a:rPr lang="en-US" sz="3200" dirty="0">
                <a:solidFill>
                  <a:schemeClr val="bg1"/>
                </a:solidFill>
              </a:rPr>
              <a:t>2</a:t>
            </a: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p:txBody>
      </p:sp>
    </p:spTree>
    <p:extLst>
      <p:ext uri="{BB962C8B-B14F-4D97-AF65-F5344CB8AC3E}">
        <p14:creationId xmlns:p14="http://schemas.microsoft.com/office/powerpoint/2010/main" val="2245471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26016" y="-7049"/>
            <a:ext cx="12192000" cy="6858000"/>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3981450" y="1247775"/>
            <a:ext cx="8001000" cy="4585493"/>
          </a:xfrm>
        </p:spPr>
        <p:txBody>
          <a:bodyPr>
            <a:noAutofit/>
          </a:bodyPr>
          <a:lstStyle/>
          <a:p>
            <a:pPr marL="0" indent="0">
              <a:buNone/>
            </a:pPr>
            <a:r>
              <a:rPr lang="en-US" sz="4000" dirty="0">
                <a:solidFill>
                  <a:schemeClr val="bg1"/>
                </a:solidFill>
              </a:rPr>
              <a:t> </a:t>
            </a:r>
          </a:p>
        </p:txBody>
      </p:sp>
      <p:pic>
        <p:nvPicPr>
          <p:cNvPr id="5122" name="Picture 2" descr="Ready-Made Storm-Sails - Rolly Tasker">
            <a:extLst>
              <a:ext uri="{FF2B5EF4-FFF2-40B4-BE49-F238E27FC236}">
                <a16:creationId xmlns:a16="http://schemas.microsoft.com/office/drawing/2014/main" id="{B8058650-9EA4-A955-D9F2-39C230672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276" y="301624"/>
            <a:ext cx="3946524" cy="6202363"/>
          </a:xfrm>
          <a:prstGeom prst="rect">
            <a:avLst/>
          </a:prstGeom>
          <a:gradFill>
            <a:gsLst>
              <a:gs pos="35000">
                <a:srgbClr val="000000"/>
              </a:gs>
              <a:gs pos="84000">
                <a:schemeClr val="bg2">
                  <a:lumMod val="50000"/>
                </a:schemeClr>
              </a:gs>
            </a:gsLst>
            <a:lin ang="18900000" scaled="1"/>
          </a:gradFill>
        </p:spPr>
      </p:pic>
      <p:pic>
        <p:nvPicPr>
          <p:cNvPr id="1026" name="Picture 2">
            <a:extLst>
              <a:ext uri="{FF2B5EF4-FFF2-40B4-BE49-F238E27FC236}">
                <a16:creationId xmlns:a16="http://schemas.microsoft.com/office/drawing/2014/main" id="{8CD19BB1-ADEC-D480-9E65-F667385102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90" r="21732"/>
          <a:stretch/>
        </p:blipFill>
        <p:spPr bwMode="auto">
          <a:xfrm>
            <a:off x="772037" y="301624"/>
            <a:ext cx="5738271" cy="624065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1944E175-7D5D-6690-7894-692CE86EDB68}"/>
              </a:ext>
            </a:extLst>
          </p:cNvPr>
          <p:cNvSpPr>
            <a:spLocks noGrp="1"/>
          </p:cNvSpPr>
          <p:nvPr>
            <p:ph type="title"/>
          </p:nvPr>
        </p:nvSpPr>
        <p:spPr>
          <a:xfrm>
            <a:off x="772037" y="301624"/>
            <a:ext cx="10581763" cy="1325563"/>
          </a:xfrm>
          <a:solidFill>
            <a:schemeClr val="tx1">
              <a:alpha val="61000"/>
            </a:schemeClr>
          </a:solidFill>
        </p:spPr>
        <p:txBody>
          <a:bodyPr>
            <a:normAutofit fontScale="90000"/>
          </a:bodyPr>
          <a:lstStyle/>
          <a:p>
            <a:pPr algn="ctr"/>
            <a:r>
              <a:rPr lang="en-US" dirty="0">
                <a:solidFill>
                  <a:schemeClr val="bg1"/>
                </a:solidFill>
              </a:rPr>
              <a:t>The </a:t>
            </a:r>
            <a:r>
              <a:rPr lang="en-US" i="1" dirty="0">
                <a:solidFill>
                  <a:schemeClr val="bg1"/>
                </a:solidFill>
              </a:rPr>
              <a:t>RORC </a:t>
            </a:r>
            <a:r>
              <a:rPr lang="en-US" i="1" dirty="0" err="1">
                <a:solidFill>
                  <a:schemeClr val="bg1"/>
                </a:solidFill>
              </a:rPr>
              <a:t>Fastnet</a:t>
            </a:r>
            <a:r>
              <a:rPr lang="en-US" i="1" dirty="0">
                <a:solidFill>
                  <a:schemeClr val="bg1"/>
                </a:solidFill>
              </a:rPr>
              <a:t> Race </a:t>
            </a:r>
            <a:r>
              <a:rPr lang="en-US" dirty="0">
                <a:solidFill>
                  <a:schemeClr val="bg1"/>
                </a:solidFill>
              </a:rPr>
              <a:t>Requires all boats to check in with both Tri-Sail and Storm Jib rigged.</a:t>
            </a:r>
          </a:p>
        </p:txBody>
      </p:sp>
    </p:spTree>
    <p:extLst>
      <p:ext uri="{BB962C8B-B14F-4D97-AF65-F5344CB8AC3E}">
        <p14:creationId xmlns:p14="http://schemas.microsoft.com/office/powerpoint/2010/main" val="3228847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A24564-B73F-B4BB-C71F-4614DB7C82DC}"/>
              </a:ext>
            </a:extLst>
          </p:cNvPr>
          <p:cNvPicPr>
            <a:picLocks noChangeAspect="1"/>
          </p:cNvPicPr>
          <p:nvPr/>
        </p:nvPicPr>
        <p:blipFill>
          <a:blip r:embed="rId3"/>
          <a:stretch>
            <a:fillRect/>
          </a:stretch>
        </p:blipFill>
        <p:spPr>
          <a:xfrm>
            <a:off x="0" y="0"/>
            <a:ext cx="12334874" cy="6938367"/>
          </a:xfrm>
          <a:prstGeom prst="rect">
            <a:avLst/>
          </a:prstGeom>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0" y="-437322"/>
            <a:ext cx="12334874" cy="7411328"/>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sz="3200" dirty="0">
              <a:solidFill>
                <a:schemeClr val="bg1"/>
              </a:solidFill>
            </a:endParaRP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3981450" y="1247775"/>
            <a:ext cx="8001000" cy="4585493"/>
          </a:xfrm>
        </p:spPr>
        <p:txBody>
          <a:bodyPr>
            <a:noAutofit/>
          </a:bodyPr>
          <a:lstStyle/>
          <a:p>
            <a:pPr marL="0" indent="0">
              <a:buNone/>
            </a:pPr>
            <a:r>
              <a:rPr lang="en-US" sz="4000" dirty="0">
                <a:solidFill>
                  <a:schemeClr val="bg1"/>
                </a:solidFill>
              </a:rPr>
              <a:t> </a:t>
            </a:r>
          </a:p>
        </p:txBody>
      </p:sp>
      <p:sp>
        <p:nvSpPr>
          <p:cNvPr id="4" name="Title 3">
            <a:extLst>
              <a:ext uri="{FF2B5EF4-FFF2-40B4-BE49-F238E27FC236}">
                <a16:creationId xmlns:a16="http://schemas.microsoft.com/office/drawing/2014/main" id="{1F9A6634-22CD-0D9B-6877-06A8B607482D}"/>
              </a:ext>
            </a:extLst>
          </p:cNvPr>
          <p:cNvSpPr>
            <a:spLocks noGrp="1"/>
          </p:cNvSpPr>
          <p:nvPr>
            <p:ph type="title"/>
          </p:nvPr>
        </p:nvSpPr>
        <p:spPr>
          <a:xfrm>
            <a:off x="5095877" y="3463500"/>
            <a:ext cx="1943100" cy="2339975"/>
          </a:xfrm>
        </p:spPr>
        <p:txBody>
          <a:bodyPr>
            <a:normAutofit fontScale="90000"/>
          </a:bodyPr>
          <a:lstStyle/>
          <a:p>
            <a:pPr marL="0" indent="0" algn="ctr"/>
            <a:r>
              <a:rPr lang="en-US" sz="4400" dirty="0">
                <a:solidFill>
                  <a:schemeClr val="bg1"/>
                </a:solidFill>
              </a:rPr>
              <a:t>Storm Jib</a:t>
            </a:r>
            <a:br>
              <a:rPr lang="en-US" sz="4400" dirty="0">
                <a:solidFill>
                  <a:schemeClr val="bg1"/>
                </a:solidFill>
              </a:rPr>
            </a:br>
            <a:r>
              <a:rPr lang="en-US" sz="4400" dirty="0">
                <a:solidFill>
                  <a:schemeClr val="bg1"/>
                </a:solidFill>
              </a:rPr>
              <a:t>5% of I</a:t>
            </a:r>
            <a:r>
              <a:rPr lang="en-US" sz="3600" dirty="0">
                <a:solidFill>
                  <a:schemeClr val="bg1"/>
                </a:solidFill>
              </a:rPr>
              <a:t> </a:t>
            </a:r>
            <a:br>
              <a:rPr lang="en-US" sz="3600" dirty="0">
                <a:solidFill>
                  <a:schemeClr val="bg1"/>
                </a:solidFill>
              </a:rPr>
            </a:br>
            <a:endParaRPr lang="en-US" dirty="0"/>
          </a:p>
        </p:txBody>
      </p:sp>
      <p:pic>
        <p:nvPicPr>
          <p:cNvPr id="2" name="Picture 4" descr="Hobie Adventure Island sailing | Kayaks &amp; Paddle | Gumtree Australia ...">
            <a:extLst>
              <a:ext uri="{FF2B5EF4-FFF2-40B4-BE49-F238E27FC236}">
                <a16:creationId xmlns:a16="http://schemas.microsoft.com/office/drawing/2014/main" id="{47D330CC-500C-3B04-1594-CC8B179D5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2" y="457200"/>
            <a:ext cx="3962399" cy="594359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6C425EB4-8FB9-555A-A108-B85B345C1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457199"/>
            <a:ext cx="3962399" cy="59435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DF3EE1-E7DF-17FF-0D61-2FB381BCAB50}"/>
              </a:ext>
            </a:extLst>
          </p:cNvPr>
          <p:cNvSpPr txBox="1"/>
          <p:nvPr/>
        </p:nvSpPr>
        <p:spPr>
          <a:xfrm>
            <a:off x="7253928" y="311744"/>
            <a:ext cx="4588121" cy="2554545"/>
          </a:xfrm>
          <a:prstGeom prst="rect">
            <a:avLst/>
          </a:prstGeom>
          <a:solidFill>
            <a:schemeClr val="tx1">
              <a:alpha val="61000"/>
            </a:schemeClr>
          </a:solidFill>
        </p:spPr>
        <p:txBody>
          <a:bodyPr wrap="square" rtlCol="0">
            <a:spAutoFit/>
          </a:bodyPr>
          <a:lstStyle/>
          <a:p>
            <a:r>
              <a:rPr lang="en-US" sz="4000" dirty="0">
                <a:solidFill>
                  <a:schemeClr val="bg1"/>
                </a:solidFill>
              </a:rPr>
              <a:t>The Gale Rider clips over a roller furled sail to prevent it from unfurling.</a:t>
            </a:r>
          </a:p>
        </p:txBody>
      </p:sp>
    </p:spTree>
    <p:extLst>
      <p:ext uri="{BB962C8B-B14F-4D97-AF65-F5344CB8AC3E}">
        <p14:creationId xmlns:p14="http://schemas.microsoft.com/office/powerpoint/2010/main" val="2568356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A24564-B73F-B4BB-C71F-4614DB7C82DC}"/>
              </a:ext>
            </a:extLst>
          </p:cNvPr>
          <p:cNvPicPr>
            <a:picLocks noChangeAspect="1"/>
          </p:cNvPicPr>
          <p:nvPr/>
        </p:nvPicPr>
        <p:blipFill>
          <a:blip r:embed="rId3"/>
          <a:stretch>
            <a:fillRect/>
          </a:stretch>
        </p:blipFill>
        <p:spPr>
          <a:xfrm>
            <a:off x="0" y="0"/>
            <a:ext cx="12334874" cy="6938367"/>
          </a:xfrm>
          <a:prstGeom prst="rect">
            <a:avLst/>
          </a:prstGeom>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0" y="-616226"/>
            <a:ext cx="12334874" cy="7585747"/>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sz="3200" dirty="0">
              <a:solidFill>
                <a:schemeClr val="bg1"/>
              </a:solidFill>
            </a:endParaRP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3981450" y="1247775"/>
            <a:ext cx="8001000" cy="4585493"/>
          </a:xfrm>
        </p:spPr>
        <p:txBody>
          <a:bodyPr>
            <a:noAutofit/>
          </a:bodyPr>
          <a:lstStyle/>
          <a:p>
            <a:pPr marL="0" indent="0">
              <a:buNone/>
            </a:pPr>
            <a:r>
              <a:rPr lang="en-US" sz="4000" dirty="0">
                <a:solidFill>
                  <a:schemeClr val="bg1"/>
                </a:solidFill>
              </a:rPr>
              <a:t> </a:t>
            </a:r>
          </a:p>
        </p:txBody>
      </p:sp>
      <p:sp>
        <p:nvSpPr>
          <p:cNvPr id="7" name="Title 6">
            <a:extLst>
              <a:ext uri="{FF2B5EF4-FFF2-40B4-BE49-F238E27FC236}">
                <a16:creationId xmlns:a16="http://schemas.microsoft.com/office/drawing/2014/main" id="{73F0B28B-3A0C-BE20-7572-6DDE55367521}"/>
              </a:ext>
            </a:extLst>
          </p:cNvPr>
          <p:cNvSpPr>
            <a:spLocks noGrp="1"/>
          </p:cNvSpPr>
          <p:nvPr>
            <p:ph type="title"/>
          </p:nvPr>
        </p:nvSpPr>
        <p:spPr/>
        <p:txBody>
          <a:bodyPr/>
          <a:lstStyle/>
          <a:p>
            <a:endParaRPr lang="en-US"/>
          </a:p>
        </p:txBody>
      </p:sp>
      <p:pic>
        <p:nvPicPr>
          <p:cNvPr id="9" name="Picture 8" descr="A screenshot of a computer&#10;&#10;Description automatically generated">
            <a:extLst>
              <a:ext uri="{FF2B5EF4-FFF2-40B4-BE49-F238E27FC236}">
                <a16:creationId xmlns:a16="http://schemas.microsoft.com/office/drawing/2014/main" id="{1AB5ED36-62C5-61C1-7AC4-6055E0A377B1}"/>
              </a:ext>
            </a:extLst>
          </p:cNvPr>
          <p:cNvPicPr>
            <a:picLocks noChangeAspect="1"/>
          </p:cNvPicPr>
          <p:nvPr/>
        </p:nvPicPr>
        <p:blipFill rotWithShape="1">
          <a:blip r:embed="rId4">
            <a:extLst>
              <a:ext uri="{28A0092B-C50C-407E-A947-70E740481C1C}">
                <a14:useLocalDpi xmlns:a14="http://schemas.microsoft.com/office/drawing/2010/main" val="0"/>
              </a:ext>
            </a:extLst>
          </a:blip>
          <a:srcRect l="5202" t="12936" b="5324"/>
          <a:stretch/>
        </p:blipFill>
        <p:spPr>
          <a:xfrm>
            <a:off x="1105469" y="737635"/>
            <a:ext cx="9751894" cy="5605771"/>
          </a:xfrm>
          <a:prstGeom prst="rect">
            <a:avLst/>
          </a:prstGeom>
        </p:spPr>
      </p:pic>
    </p:spTree>
    <p:extLst>
      <p:ext uri="{BB962C8B-B14F-4D97-AF65-F5344CB8AC3E}">
        <p14:creationId xmlns:p14="http://schemas.microsoft.com/office/powerpoint/2010/main" val="353048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4102" name="Picture 6" descr="Watch Race Boats Disappear Between Massive Ocean Waves">
            <a:extLst>
              <a:ext uri="{FF2B5EF4-FFF2-40B4-BE49-F238E27FC236}">
                <a16:creationId xmlns:a16="http://schemas.microsoft.com/office/drawing/2014/main" id="{338FE8A5-97C0-4DF4-3569-96D1D16CEC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67" r="16000"/>
          <a:stretch/>
        </p:blipFill>
        <p:spPr bwMode="auto">
          <a:xfrm>
            <a:off x="-1" y="0"/>
            <a:ext cx="664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2" y="-1"/>
            <a:ext cx="12192000" cy="6858000"/>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382318" y="2766218"/>
            <a:ext cx="4095751" cy="1325563"/>
          </a:xfrm>
          <a:noFill/>
        </p:spPr>
        <p:txBody>
          <a:bodyPr/>
          <a:lstStyle/>
          <a:p>
            <a:r>
              <a:rPr lang="en-US" dirty="0">
                <a:solidFill>
                  <a:schemeClr val="bg1"/>
                </a:solidFill>
              </a:rPr>
              <a:t>Cross-Overs</a:t>
            </a:r>
          </a:p>
        </p:txBody>
      </p:sp>
      <p:pic>
        <p:nvPicPr>
          <p:cNvPr id="4" name="Content Placeholder 3">
            <a:extLst>
              <a:ext uri="{FF2B5EF4-FFF2-40B4-BE49-F238E27FC236}">
                <a16:creationId xmlns:a16="http://schemas.microsoft.com/office/drawing/2014/main" id="{BD331D39-4999-8B6F-9B00-D28D18292877}"/>
              </a:ext>
            </a:extLst>
          </p:cNvPr>
          <p:cNvPicPr>
            <a:picLocks noGrp="1" noChangeAspect="1"/>
          </p:cNvPicPr>
          <p:nvPr>
            <p:ph idx="1"/>
          </p:nvPr>
        </p:nvPicPr>
        <p:blipFill rotWithShape="1">
          <a:blip r:embed="rId4"/>
          <a:srcRect t="13207" b="27910"/>
          <a:stretch/>
        </p:blipFill>
        <p:spPr>
          <a:xfrm>
            <a:off x="6640284" y="-177960"/>
            <a:ext cx="5647007" cy="7213917"/>
          </a:xfrm>
          <a:prstGeom prst="rect">
            <a:avLst/>
          </a:prstGeom>
        </p:spPr>
      </p:pic>
    </p:spTree>
    <p:extLst>
      <p:ext uri="{BB962C8B-B14F-4D97-AF65-F5344CB8AC3E}">
        <p14:creationId xmlns:p14="http://schemas.microsoft.com/office/powerpoint/2010/main" val="311359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B78672-74A3-63F3-9D30-5E88AE5EBCF8}"/>
              </a:ext>
            </a:extLst>
          </p:cNvPr>
          <p:cNvPicPr>
            <a:picLocks noChangeAspect="1"/>
          </p:cNvPicPr>
          <p:nvPr/>
        </p:nvPicPr>
        <p:blipFill rotWithShape="1">
          <a:blip r:embed="rId3">
            <a:extLst>
              <a:ext uri="{28A0092B-C50C-407E-A947-70E740481C1C}">
                <a14:useLocalDpi xmlns:a14="http://schemas.microsoft.com/office/drawing/2010/main" val="0"/>
              </a:ext>
            </a:extLst>
          </a:blip>
          <a:srcRect l="646" t="9631" r="388" b="15662"/>
          <a:stretch/>
        </p:blipFill>
        <p:spPr>
          <a:xfrm>
            <a:off x="0" y="0"/>
            <a:ext cx="12192000" cy="6858000"/>
          </a:xfrm>
          <a:prstGeom prst="rect">
            <a:avLst/>
          </a:prstGeom>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46306" y="0"/>
            <a:ext cx="12192000" cy="6858000"/>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382318" y="2766218"/>
            <a:ext cx="4095751" cy="1325563"/>
          </a:xfrm>
          <a:noFill/>
        </p:spPr>
        <p:txBody>
          <a:bodyPr>
            <a:normAutofit fontScale="90000"/>
          </a:bodyPr>
          <a:lstStyle/>
          <a:p>
            <a:r>
              <a:rPr lang="en-US" dirty="0">
                <a:solidFill>
                  <a:schemeClr val="bg1"/>
                </a:solidFill>
              </a:rPr>
              <a:t>The De-powering Sequence</a:t>
            </a:r>
            <a:br>
              <a:rPr lang="en-US" dirty="0">
                <a:solidFill>
                  <a:schemeClr val="bg1"/>
                </a:solidFill>
              </a:rPr>
            </a:br>
            <a:r>
              <a:rPr lang="en-US" dirty="0">
                <a:solidFill>
                  <a:schemeClr val="bg1"/>
                </a:solidFill>
              </a:rPr>
              <a:t>Race</a:t>
            </a: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4645295" y="755253"/>
            <a:ext cx="7164387" cy="4585493"/>
          </a:xfrm>
        </p:spPr>
        <p:txBody>
          <a:bodyPr>
            <a:noAutofit/>
          </a:bodyPr>
          <a:lstStyle/>
          <a:p>
            <a:pPr marL="0" indent="0">
              <a:buNone/>
            </a:pPr>
            <a:r>
              <a:rPr lang="en-US" sz="3600" dirty="0">
                <a:solidFill>
                  <a:schemeClr val="bg1"/>
                </a:solidFill>
              </a:rPr>
              <a:t>Full Main / Light #1 0-8</a:t>
            </a:r>
          </a:p>
          <a:p>
            <a:pPr marL="0" indent="0">
              <a:buNone/>
            </a:pPr>
            <a:r>
              <a:rPr lang="en-US" sz="3600" dirty="0">
                <a:solidFill>
                  <a:schemeClr val="bg1"/>
                </a:solidFill>
              </a:rPr>
              <a:t>Full Main / Medium #1 8-14</a:t>
            </a:r>
          </a:p>
          <a:p>
            <a:pPr marL="0" indent="0">
              <a:buNone/>
            </a:pPr>
            <a:r>
              <a:rPr lang="en-US" sz="3600" dirty="0">
                <a:solidFill>
                  <a:schemeClr val="bg1"/>
                </a:solidFill>
              </a:rPr>
              <a:t>Full Main / #2 or Heavy Jib 14-20</a:t>
            </a:r>
          </a:p>
          <a:p>
            <a:pPr marL="0" indent="0">
              <a:buNone/>
            </a:pPr>
            <a:r>
              <a:rPr lang="en-US" sz="3600" dirty="0">
                <a:solidFill>
                  <a:schemeClr val="bg1"/>
                </a:solidFill>
              </a:rPr>
              <a:t>Full Main / #3 or H+ Jib 19-25</a:t>
            </a:r>
          </a:p>
          <a:p>
            <a:pPr marL="0" indent="0">
              <a:buNone/>
            </a:pPr>
            <a:r>
              <a:rPr lang="en-US" sz="3600" dirty="0">
                <a:solidFill>
                  <a:schemeClr val="bg1"/>
                </a:solidFill>
              </a:rPr>
              <a:t>Full Main / #4 ORC Jib 24-28</a:t>
            </a:r>
          </a:p>
          <a:p>
            <a:pPr marL="0" indent="0">
              <a:buNone/>
            </a:pPr>
            <a:r>
              <a:rPr lang="en-US" sz="3600" dirty="0">
                <a:solidFill>
                  <a:schemeClr val="bg1"/>
                </a:solidFill>
              </a:rPr>
              <a:t>Reef Main / #4 28-32</a:t>
            </a:r>
          </a:p>
          <a:p>
            <a:pPr marL="0" indent="0">
              <a:buNone/>
            </a:pPr>
            <a:r>
              <a:rPr lang="en-US" sz="3600" dirty="0">
                <a:solidFill>
                  <a:schemeClr val="bg1"/>
                </a:solidFill>
              </a:rPr>
              <a:t>Reef Main / #5 32-36</a:t>
            </a:r>
          </a:p>
          <a:p>
            <a:pPr marL="0" indent="0">
              <a:buNone/>
            </a:pPr>
            <a:r>
              <a:rPr lang="en-US" sz="3600" dirty="0">
                <a:solidFill>
                  <a:schemeClr val="bg1"/>
                </a:solidFill>
              </a:rPr>
              <a:t>Double Reef / #5 36-40</a:t>
            </a:r>
          </a:p>
          <a:p>
            <a:pPr marL="0" indent="0">
              <a:buNone/>
            </a:pPr>
            <a:r>
              <a:rPr lang="en-US" sz="3600" dirty="0">
                <a:solidFill>
                  <a:schemeClr val="bg1"/>
                </a:solidFill>
              </a:rPr>
              <a:t>Three Reefs or Trysail / SJ40+</a:t>
            </a:r>
          </a:p>
        </p:txBody>
      </p:sp>
    </p:spTree>
    <p:extLst>
      <p:ext uri="{BB962C8B-B14F-4D97-AF65-F5344CB8AC3E}">
        <p14:creationId xmlns:p14="http://schemas.microsoft.com/office/powerpoint/2010/main" val="2329022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B78672-74A3-63F3-9D30-5E88AE5EBCF8}"/>
              </a:ext>
            </a:extLst>
          </p:cNvPr>
          <p:cNvPicPr>
            <a:picLocks noChangeAspect="1"/>
          </p:cNvPicPr>
          <p:nvPr/>
        </p:nvPicPr>
        <p:blipFill rotWithShape="1">
          <a:blip r:embed="rId3">
            <a:extLst>
              <a:ext uri="{28A0092B-C50C-407E-A947-70E740481C1C}">
                <a14:useLocalDpi xmlns:a14="http://schemas.microsoft.com/office/drawing/2010/main" val="0"/>
              </a:ext>
            </a:extLst>
          </a:blip>
          <a:srcRect l="646" t="9631" r="388" b="15662"/>
          <a:stretch/>
        </p:blipFill>
        <p:spPr>
          <a:xfrm>
            <a:off x="0" y="0"/>
            <a:ext cx="12192000" cy="6858000"/>
          </a:xfrm>
          <a:prstGeom prst="rect">
            <a:avLst/>
          </a:prstGeom>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46306" y="0"/>
            <a:ext cx="12192000" cy="6858000"/>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382318" y="2766218"/>
            <a:ext cx="4095751" cy="1325563"/>
          </a:xfrm>
          <a:noFill/>
        </p:spPr>
        <p:txBody>
          <a:bodyPr>
            <a:normAutofit fontScale="90000"/>
          </a:bodyPr>
          <a:lstStyle/>
          <a:p>
            <a:r>
              <a:rPr lang="en-US" dirty="0">
                <a:solidFill>
                  <a:schemeClr val="bg1"/>
                </a:solidFill>
              </a:rPr>
              <a:t>The De-powering Sequence</a:t>
            </a:r>
            <a:br>
              <a:rPr lang="en-US" dirty="0">
                <a:solidFill>
                  <a:schemeClr val="bg1"/>
                </a:solidFill>
              </a:rPr>
            </a:br>
            <a:r>
              <a:rPr lang="en-US" dirty="0">
                <a:solidFill>
                  <a:schemeClr val="bg1"/>
                </a:solidFill>
              </a:rPr>
              <a:t>Cruise</a:t>
            </a: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4645295" y="755253"/>
            <a:ext cx="7164387" cy="4585493"/>
          </a:xfrm>
        </p:spPr>
        <p:txBody>
          <a:bodyPr>
            <a:noAutofit/>
          </a:bodyPr>
          <a:lstStyle/>
          <a:p>
            <a:pPr marL="0" indent="0">
              <a:buNone/>
            </a:pPr>
            <a:r>
              <a:rPr lang="en-US" sz="3600" dirty="0">
                <a:solidFill>
                  <a:schemeClr val="bg1"/>
                </a:solidFill>
              </a:rPr>
              <a:t>Full Main / Full Genoa 0-12</a:t>
            </a:r>
          </a:p>
          <a:p>
            <a:pPr marL="0" indent="0">
              <a:buNone/>
            </a:pPr>
            <a:r>
              <a:rPr lang="en-US" sz="3600" dirty="0">
                <a:solidFill>
                  <a:schemeClr val="bg1"/>
                </a:solidFill>
              </a:rPr>
              <a:t>Reef Main / Full Genoa 12-20</a:t>
            </a:r>
          </a:p>
          <a:p>
            <a:pPr marL="0" indent="0">
              <a:buNone/>
            </a:pPr>
            <a:r>
              <a:rPr lang="en-US" sz="3600" dirty="0">
                <a:solidFill>
                  <a:schemeClr val="bg1"/>
                </a:solidFill>
              </a:rPr>
              <a:t>Full Main / Partially furled Genoa 14-20</a:t>
            </a:r>
          </a:p>
          <a:p>
            <a:pPr marL="0" indent="0">
              <a:buNone/>
            </a:pPr>
            <a:r>
              <a:rPr lang="en-US" sz="3600" dirty="0">
                <a:solidFill>
                  <a:schemeClr val="bg1"/>
                </a:solidFill>
              </a:rPr>
              <a:t>Reef Main / Working Jib 19-25</a:t>
            </a:r>
          </a:p>
          <a:p>
            <a:pPr marL="0" indent="0">
              <a:buNone/>
            </a:pPr>
            <a:r>
              <a:rPr lang="en-US" sz="3600" dirty="0">
                <a:solidFill>
                  <a:schemeClr val="bg1"/>
                </a:solidFill>
              </a:rPr>
              <a:t>Double Reef Main / Working Jib 24-35</a:t>
            </a:r>
          </a:p>
          <a:p>
            <a:pPr marL="0" indent="0">
              <a:buNone/>
            </a:pPr>
            <a:r>
              <a:rPr lang="en-US" sz="3600" dirty="0">
                <a:solidFill>
                  <a:schemeClr val="bg1"/>
                </a:solidFill>
              </a:rPr>
              <a:t>Three Reefs or Trysail </a:t>
            </a:r>
          </a:p>
          <a:p>
            <a:pPr marL="0" indent="0">
              <a:buNone/>
            </a:pPr>
            <a:r>
              <a:rPr lang="en-US" sz="3600" dirty="0">
                <a:solidFill>
                  <a:schemeClr val="bg1"/>
                </a:solidFill>
              </a:rPr>
              <a:t>– / SJ/Staysail 35+</a:t>
            </a:r>
          </a:p>
        </p:txBody>
      </p:sp>
    </p:spTree>
    <p:extLst>
      <p:ext uri="{BB962C8B-B14F-4D97-AF65-F5344CB8AC3E}">
        <p14:creationId xmlns:p14="http://schemas.microsoft.com/office/powerpoint/2010/main" val="4246919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B78672-74A3-63F3-9D30-5E88AE5EBCF8}"/>
              </a:ext>
            </a:extLst>
          </p:cNvPr>
          <p:cNvPicPr>
            <a:picLocks noChangeAspect="1"/>
          </p:cNvPicPr>
          <p:nvPr/>
        </p:nvPicPr>
        <p:blipFill rotWithShape="1">
          <a:blip r:embed="rId3">
            <a:extLst>
              <a:ext uri="{28A0092B-C50C-407E-A947-70E740481C1C}">
                <a14:useLocalDpi xmlns:a14="http://schemas.microsoft.com/office/drawing/2010/main" val="0"/>
              </a:ext>
            </a:extLst>
          </a:blip>
          <a:srcRect l="19673" t="37322" r="18159" b="19833"/>
          <a:stretch/>
        </p:blipFill>
        <p:spPr>
          <a:xfrm>
            <a:off x="0" y="0"/>
            <a:ext cx="13541618" cy="6954253"/>
          </a:xfrm>
          <a:prstGeom prst="rect">
            <a:avLst/>
          </a:prstGeom>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0" y="-84221"/>
            <a:ext cx="12192000" cy="7603957"/>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382318" y="2766218"/>
            <a:ext cx="4095751" cy="1325563"/>
          </a:xfrm>
          <a:noFill/>
        </p:spPr>
        <p:txBody>
          <a:bodyPr>
            <a:normAutofit/>
          </a:bodyPr>
          <a:lstStyle/>
          <a:p>
            <a:r>
              <a:rPr lang="en-US" dirty="0">
                <a:solidFill>
                  <a:schemeClr val="bg1"/>
                </a:solidFill>
              </a:rPr>
              <a:t>Cruiser Tips</a:t>
            </a: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5702422" y="541421"/>
            <a:ext cx="7164387" cy="4585493"/>
          </a:xfrm>
        </p:spPr>
        <p:txBody>
          <a:bodyPr>
            <a:noAutofit/>
          </a:bodyPr>
          <a:lstStyle/>
          <a:p>
            <a:pPr marL="0" indent="0">
              <a:buNone/>
            </a:pPr>
            <a:r>
              <a:rPr lang="en-US" sz="3600" dirty="0">
                <a:solidFill>
                  <a:schemeClr val="bg1"/>
                </a:solidFill>
              </a:rPr>
              <a:t>Roller </a:t>
            </a:r>
            <a:r>
              <a:rPr lang="en-US" sz="3600" dirty="0" err="1">
                <a:solidFill>
                  <a:schemeClr val="bg1"/>
                </a:solidFill>
              </a:rPr>
              <a:t>Furler</a:t>
            </a:r>
            <a:r>
              <a:rPr lang="en-US" sz="3600" dirty="0">
                <a:solidFill>
                  <a:schemeClr val="bg1"/>
                </a:solidFill>
              </a:rPr>
              <a:t> Reefing </a:t>
            </a:r>
          </a:p>
          <a:p>
            <a:pPr marL="0" indent="0">
              <a:buNone/>
            </a:pPr>
            <a:r>
              <a:rPr lang="en-US" sz="3600" dirty="0">
                <a:solidFill>
                  <a:schemeClr val="bg1"/>
                </a:solidFill>
              </a:rPr>
              <a:t>Count the wraps</a:t>
            </a:r>
          </a:p>
          <a:p>
            <a:pPr marL="0" indent="0">
              <a:buNone/>
            </a:pPr>
            <a:endParaRPr lang="en-US" sz="3600" dirty="0">
              <a:solidFill>
                <a:schemeClr val="bg1"/>
              </a:solidFill>
            </a:endParaRPr>
          </a:p>
          <a:p>
            <a:pPr marL="0" indent="0">
              <a:buNone/>
            </a:pPr>
            <a:endParaRPr lang="en-US" sz="3600" dirty="0">
              <a:solidFill>
                <a:schemeClr val="bg1"/>
              </a:solidFill>
            </a:endParaRPr>
          </a:p>
        </p:txBody>
      </p:sp>
      <p:pic>
        <p:nvPicPr>
          <p:cNvPr id="3" name="Picture 2">
            <a:extLst>
              <a:ext uri="{FF2B5EF4-FFF2-40B4-BE49-F238E27FC236}">
                <a16:creationId xmlns:a16="http://schemas.microsoft.com/office/drawing/2014/main" id="{F7DEE1E5-2F91-38EA-5E6C-0AADEAFB599E}"/>
              </a:ext>
            </a:extLst>
          </p:cNvPr>
          <p:cNvPicPr>
            <a:picLocks noChangeAspect="1"/>
          </p:cNvPicPr>
          <p:nvPr/>
        </p:nvPicPr>
        <p:blipFill>
          <a:blip r:embed="rId4"/>
          <a:stretch>
            <a:fillRect/>
          </a:stretch>
        </p:blipFill>
        <p:spPr>
          <a:xfrm>
            <a:off x="4927246" y="2048163"/>
            <a:ext cx="6635101" cy="4087235"/>
          </a:xfrm>
          <a:prstGeom prst="rect">
            <a:avLst/>
          </a:prstGeom>
        </p:spPr>
      </p:pic>
      <p:cxnSp>
        <p:nvCxnSpPr>
          <p:cNvPr id="5" name="Straight Arrow Connector 4">
            <a:extLst>
              <a:ext uri="{FF2B5EF4-FFF2-40B4-BE49-F238E27FC236}">
                <a16:creationId xmlns:a16="http://schemas.microsoft.com/office/drawing/2014/main" id="{D39D7FFC-0B53-D867-9F59-345428BBD718}"/>
              </a:ext>
            </a:extLst>
          </p:cNvPr>
          <p:cNvCxnSpPr>
            <a:cxnSpLocks/>
          </p:cNvCxnSpPr>
          <p:nvPr/>
        </p:nvCxnSpPr>
        <p:spPr>
          <a:xfrm flipV="1">
            <a:off x="2755232" y="3138966"/>
            <a:ext cx="7017261" cy="2286000"/>
          </a:xfrm>
          <a:prstGeom prst="straightConnector1">
            <a:avLst/>
          </a:prstGeom>
          <a:ln w="155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373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B78672-74A3-63F3-9D30-5E88AE5EBCF8}"/>
              </a:ext>
            </a:extLst>
          </p:cNvPr>
          <p:cNvPicPr>
            <a:picLocks noChangeAspect="1"/>
          </p:cNvPicPr>
          <p:nvPr/>
        </p:nvPicPr>
        <p:blipFill rotWithShape="1">
          <a:blip r:embed="rId3">
            <a:extLst>
              <a:ext uri="{28A0092B-C50C-407E-A947-70E740481C1C}">
                <a14:useLocalDpi xmlns:a14="http://schemas.microsoft.com/office/drawing/2010/main" val="0"/>
              </a:ext>
            </a:extLst>
          </a:blip>
          <a:srcRect l="19673" t="37322" r="18159" b="19833"/>
          <a:stretch/>
        </p:blipFill>
        <p:spPr>
          <a:xfrm>
            <a:off x="0" y="0"/>
            <a:ext cx="13541618" cy="6954253"/>
          </a:xfrm>
          <a:prstGeom prst="rect">
            <a:avLst/>
          </a:prstGeom>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1" y="-432238"/>
            <a:ext cx="12412639" cy="7603957"/>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4733431" y="924238"/>
            <a:ext cx="7164387" cy="4585493"/>
          </a:xfrm>
        </p:spPr>
        <p:txBody>
          <a:bodyPr>
            <a:noAutofit/>
          </a:bodyPr>
          <a:lstStyle/>
          <a:p>
            <a:pPr marL="0" indent="0">
              <a:buNone/>
            </a:pPr>
            <a:r>
              <a:rPr lang="en-US" sz="3600" dirty="0">
                <a:solidFill>
                  <a:schemeClr val="bg1"/>
                </a:solidFill>
              </a:rPr>
              <a:t> Spreader/stanchion/pulpit patches</a:t>
            </a:r>
          </a:p>
          <a:p>
            <a:pPr marL="0" indent="0">
              <a:buNone/>
            </a:pPr>
            <a:endParaRPr lang="en-US" sz="3600" dirty="0">
              <a:solidFill>
                <a:schemeClr val="bg1"/>
              </a:solidFill>
            </a:endParaRPr>
          </a:p>
          <a:p>
            <a:pPr marL="0" indent="0">
              <a:buNone/>
            </a:pPr>
            <a:r>
              <a:rPr lang="en-US" sz="3600" dirty="0">
                <a:solidFill>
                  <a:schemeClr val="bg1"/>
                </a:solidFill>
              </a:rPr>
              <a:t>Batten pockets against rig</a:t>
            </a:r>
          </a:p>
          <a:p>
            <a:pPr marL="0" indent="0">
              <a:buNone/>
            </a:pPr>
            <a:endParaRPr lang="en-US" sz="3600" dirty="0">
              <a:solidFill>
                <a:schemeClr val="bg1"/>
              </a:solidFill>
            </a:endParaRPr>
          </a:p>
          <a:p>
            <a:pPr marL="0" indent="0">
              <a:buNone/>
            </a:pPr>
            <a:r>
              <a:rPr lang="en-US" sz="3600" dirty="0">
                <a:solidFill>
                  <a:schemeClr val="bg1"/>
                </a:solidFill>
              </a:rPr>
              <a:t>Sew or tie in battens (carry spares)</a:t>
            </a:r>
          </a:p>
          <a:p>
            <a:pPr marL="0" indent="0">
              <a:buNone/>
            </a:pPr>
            <a:endParaRPr lang="en-US" sz="3600" dirty="0">
              <a:solidFill>
                <a:schemeClr val="bg1"/>
              </a:solidFill>
            </a:endParaRPr>
          </a:p>
          <a:p>
            <a:pPr marL="0" indent="0">
              <a:buNone/>
            </a:pPr>
            <a:r>
              <a:rPr lang="en-US" sz="3600" dirty="0">
                <a:solidFill>
                  <a:schemeClr val="bg1"/>
                </a:solidFill>
              </a:rPr>
              <a:t>Minimize flogging</a:t>
            </a:r>
          </a:p>
          <a:p>
            <a:pPr marL="0" indent="0">
              <a:buNone/>
            </a:pPr>
            <a:endParaRPr lang="en-US" sz="3600" dirty="0">
              <a:solidFill>
                <a:schemeClr val="bg1"/>
              </a:solidFill>
            </a:endParaRPr>
          </a:p>
          <a:p>
            <a:pPr marL="0" indent="0">
              <a:buNone/>
            </a:pPr>
            <a:r>
              <a:rPr lang="en-US" sz="3600" dirty="0">
                <a:solidFill>
                  <a:schemeClr val="bg1"/>
                </a:solidFill>
              </a:rPr>
              <a:t>Watch what you are pulling on</a:t>
            </a: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294182" y="2539715"/>
            <a:ext cx="10515600" cy="1325563"/>
          </a:xfrm>
        </p:spPr>
        <p:txBody>
          <a:bodyPr/>
          <a:lstStyle/>
          <a:p>
            <a:r>
              <a:rPr lang="en-US" b="1" dirty="0">
                <a:solidFill>
                  <a:schemeClr val="bg1"/>
                </a:solidFill>
              </a:rPr>
              <a:t>KEEPING THEM </a:t>
            </a:r>
            <a:br>
              <a:rPr lang="en-US" b="1" dirty="0">
                <a:solidFill>
                  <a:schemeClr val="bg1"/>
                </a:solidFill>
              </a:rPr>
            </a:br>
            <a:r>
              <a:rPr lang="en-US" b="1" dirty="0">
                <a:solidFill>
                  <a:schemeClr val="bg1"/>
                </a:solidFill>
              </a:rPr>
              <a:t>IN ONE PIECE</a:t>
            </a:r>
          </a:p>
        </p:txBody>
      </p:sp>
    </p:spTree>
    <p:extLst>
      <p:ext uri="{BB962C8B-B14F-4D97-AF65-F5344CB8AC3E}">
        <p14:creationId xmlns:p14="http://schemas.microsoft.com/office/powerpoint/2010/main" val="1814329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1026" name="Picture 2" descr="Sail GP: how do supercharged racing yachts go so fast? An engineer explains">
            <a:extLst>
              <a:ext uri="{FF2B5EF4-FFF2-40B4-BE49-F238E27FC236}">
                <a16:creationId xmlns:a16="http://schemas.microsoft.com/office/drawing/2014/main" id="{ADDC7009-FF62-1C2F-21E9-7CCE80356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8" y="0"/>
            <a:ext cx="1397809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0" y="-203485"/>
            <a:ext cx="12412639" cy="7603957"/>
          </a:xfrm>
          <a:prstGeom prst="rect">
            <a:avLst/>
          </a:prstGeom>
          <a:solidFill>
            <a:schemeClr val="tx1">
              <a:alpha val="71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4733431" y="924238"/>
            <a:ext cx="7164387" cy="4585493"/>
          </a:xfrm>
        </p:spPr>
        <p:txBody>
          <a:bodyPr>
            <a:noAutofit/>
          </a:bodyPr>
          <a:lstStyle/>
          <a:p>
            <a:pPr marL="0" indent="0">
              <a:buNone/>
            </a:pPr>
            <a:r>
              <a:rPr lang="en-US" dirty="0">
                <a:solidFill>
                  <a:schemeClr val="bg1"/>
                </a:solidFill>
              </a:rPr>
              <a:t>For a trip less than 5 days, given the availability of modern weather forecasting, you will probably never have to experience extreme conditions</a:t>
            </a:r>
          </a:p>
          <a:p>
            <a:pPr marL="0" indent="0">
              <a:buNone/>
            </a:pPr>
            <a:endParaRPr lang="en-US" dirty="0">
              <a:solidFill>
                <a:schemeClr val="bg1"/>
              </a:solidFill>
            </a:endParaRPr>
          </a:p>
          <a:p>
            <a:pPr marL="0" indent="0">
              <a:buNone/>
            </a:pPr>
            <a:r>
              <a:rPr lang="en-US" dirty="0">
                <a:solidFill>
                  <a:schemeClr val="bg1"/>
                </a:solidFill>
              </a:rPr>
              <a:t>If possible, stay in port until bad weather passes</a:t>
            </a:r>
          </a:p>
          <a:p>
            <a:pPr marL="0" indent="0">
              <a:buNone/>
            </a:pPr>
            <a:endParaRPr lang="en-US" dirty="0">
              <a:solidFill>
                <a:schemeClr val="bg1"/>
              </a:solidFill>
            </a:endParaRPr>
          </a:p>
          <a:p>
            <a:pPr marL="0" indent="0">
              <a:buNone/>
            </a:pPr>
            <a:r>
              <a:rPr lang="en-US" dirty="0">
                <a:solidFill>
                  <a:schemeClr val="bg1"/>
                </a:solidFill>
              </a:rPr>
              <a:t>If underway, find a safe port or anchorage</a:t>
            </a:r>
          </a:p>
          <a:p>
            <a:pPr marL="0" indent="0">
              <a:buNone/>
            </a:pPr>
            <a:endParaRPr lang="en-US" dirty="0">
              <a:solidFill>
                <a:schemeClr val="bg1"/>
              </a:solidFill>
            </a:endParaRPr>
          </a:p>
          <a:p>
            <a:pPr marL="0" indent="0">
              <a:buNone/>
            </a:pPr>
            <a:r>
              <a:rPr lang="en-US" dirty="0">
                <a:solidFill>
                  <a:schemeClr val="bg1"/>
                </a:solidFill>
              </a:rPr>
              <a:t>Know your team and their limitations... Once you are committed, there is no turning back</a:t>
            </a: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294182" y="2539715"/>
            <a:ext cx="10515600" cy="1325563"/>
          </a:xfrm>
        </p:spPr>
        <p:txBody>
          <a:bodyPr>
            <a:normAutofit fontScale="90000"/>
          </a:bodyPr>
          <a:lstStyle/>
          <a:p>
            <a:r>
              <a:rPr lang="en-US" b="1" dirty="0">
                <a:solidFill>
                  <a:schemeClr val="bg1"/>
                </a:solidFill>
              </a:rPr>
              <a:t>Strategy Tip</a:t>
            </a:r>
            <a:br>
              <a:rPr lang="en-US" b="1" dirty="0">
                <a:solidFill>
                  <a:schemeClr val="bg1"/>
                </a:solidFill>
              </a:rPr>
            </a:br>
            <a:br>
              <a:rPr lang="en-US" b="1" dirty="0">
                <a:solidFill>
                  <a:schemeClr val="bg1"/>
                </a:solidFill>
              </a:rPr>
            </a:br>
            <a:r>
              <a:rPr lang="en-US" b="1" dirty="0">
                <a:solidFill>
                  <a:schemeClr val="bg1"/>
                </a:solidFill>
              </a:rPr>
              <a:t>Know when to say No</a:t>
            </a:r>
          </a:p>
        </p:txBody>
      </p:sp>
    </p:spTree>
    <p:extLst>
      <p:ext uri="{BB962C8B-B14F-4D97-AF65-F5344CB8AC3E}">
        <p14:creationId xmlns:p14="http://schemas.microsoft.com/office/powerpoint/2010/main" val="80137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91DDC0B-25EA-273D-65F1-325527890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117"/>
            <a:ext cx="12296775" cy="752727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219075" y="-228755"/>
            <a:ext cx="12411075" cy="7713693"/>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537874" y="2931102"/>
            <a:ext cx="4095751" cy="1325563"/>
          </a:xfrm>
          <a:noFill/>
        </p:spPr>
        <p:txBody>
          <a:bodyPr>
            <a:normAutofit fontScale="90000"/>
          </a:bodyPr>
          <a:lstStyle/>
          <a:p>
            <a:r>
              <a:rPr lang="en-US" sz="6000" dirty="0">
                <a:solidFill>
                  <a:schemeClr val="bg1"/>
                </a:solidFill>
              </a:rPr>
              <a:t>Take Home</a:t>
            </a:r>
            <a:br>
              <a:rPr lang="en-US" sz="6000" dirty="0">
                <a:solidFill>
                  <a:schemeClr val="bg1"/>
                </a:solidFill>
              </a:rPr>
            </a:br>
            <a:endParaRPr lang="en-US" sz="6000" dirty="0">
              <a:solidFill>
                <a:schemeClr val="bg1"/>
              </a:solidFill>
            </a:endParaRP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4852700" y="1694141"/>
            <a:ext cx="6549447" cy="4351338"/>
          </a:xfrm>
        </p:spPr>
        <p:txBody>
          <a:bodyPr>
            <a:noAutofit/>
          </a:bodyPr>
          <a:lstStyle/>
          <a:p>
            <a:pPr marL="0" indent="0">
              <a:buNone/>
            </a:pPr>
            <a:r>
              <a:rPr lang="en-US" sz="3600" dirty="0">
                <a:solidFill>
                  <a:schemeClr val="bg1"/>
                </a:solidFill>
              </a:rPr>
              <a:t>The first time you put up a Tri Sail or a Storm Sail, should not be in a storm.</a:t>
            </a:r>
          </a:p>
          <a:p>
            <a:pPr marL="0" indent="0">
              <a:buNone/>
            </a:pPr>
            <a:endParaRPr lang="en-US" sz="3600" dirty="0">
              <a:solidFill>
                <a:schemeClr val="bg1"/>
              </a:solidFill>
            </a:endParaRPr>
          </a:p>
          <a:p>
            <a:pPr marL="0" indent="0">
              <a:buNone/>
            </a:pPr>
            <a:r>
              <a:rPr lang="en-US" sz="3600" dirty="0">
                <a:solidFill>
                  <a:schemeClr val="bg1"/>
                </a:solidFill>
              </a:rPr>
              <a:t>If you need one, have one!</a:t>
            </a:r>
          </a:p>
        </p:txBody>
      </p:sp>
    </p:spTree>
    <p:extLst>
      <p:ext uri="{BB962C8B-B14F-4D97-AF65-F5344CB8AC3E}">
        <p14:creationId xmlns:p14="http://schemas.microsoft.com/office/powerpoint/2010/main" val="1308931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2050" name="Picture 2" descr="Volvo Ocean Race: The race amps up with 24 hours to sail">
            <a:extLst>
              <a:ext uri="{FF2B5EF4-FFF2-40B4-BE49-F238E27FC236}">
                <a16:creationId xmlns:a16="http://schemas.microsoft.com/office/drawing/2014/main" id="{F06BE4BD-0F31-FE01-10A7-A65E16104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69" y="-278477"/>
            <a:ext cx="12230669" cy="800168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0" y="-278477"/>
            <a:ext cx="12412639" cy="7603957"/>
          </a:xfrm>
          <a:prstGeom prst="rect">
            <a:avLst/>
          </a:prstGeom>
          <a:solidFill>
            <a:schemeClr val="tx1">
              <a:alpha val="6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1787857" y="924238"/>
            <a:ext cx="10109961" cy="4585493"/>
          </a:xfrm>
        </p:spPr>
        <p:txBody>
          <a:bodyPr>
            <a:noAutofit/>
          </a:bodyPr>
          <a:lstStyle/>
          <a:p>
            <a:pPr marL="0" indent="0">
              <a:buNone/>
            </a:pPr>
            <a:r>
              <a:rPr lang="en-US" dirty="0">
                <a:solidFill>
                  <a:schemeClr val="bg1"/>
                </a:solidFill>
              </a:rPr>
              <a:t>Are there intermediate ports to use in the event that weather threatens?</a:t>
            </a:r>
          </a:p>
          <a:p>
            <a:pPr marL="0" indent="0">
              <a:buNone/>
            </a:pPr>
            <a:endParaRPr lang="en-US" dirty="0">
              <a:solidFill>
                <a:schemeClr val="bg1"/>
              </a:solidFill>
            </a:endParaRPr>
          </a:p>
          <a:p>
            <a:pPr marL="0" indent="0">
              <a:buNone/>
            </a:pPr>
            <a:r>
              <a:rPr lang="en-US" dirty="0">
                <a:solidFill>
                  <a:schemeClr val="bg1"/>
                </a:solidFill>
              </a:rPr>
              <a:t>How difficult are the entrances? Can they be negotiated in foul weather, with a sea running, or at night? Do you have the right charts?</a:t>
            </a:r>
          </a:p>
          <a:p>
            <a:pPr marL="0" indent="0">
              <a:buNone/>
            </a:pPr>
            <a:endParaRPr lang="en-US" dirty="0">
              <a:solidFill>
                <a:schemeClr val="bg1"/>
              </a:solidFill>
            </a:endParaRPr>
          </a:p>
          <a:p>
            <a:pPr marL="0" indent="0">
              <a:buNone/>
            </a:pPr>
            <a:r>
              <a:rPr lang="en-US" dirty="0">
                <a:solidFill>
                  <a:schemeClr val="bg1"/>
                </a:solidFill>
              </a:rPr>
              <a:t>Will you be on a lee shore?</a:t>
            </a:r>
          </a:p>
          <a:p>
            <a:pPr marL="0" indent="0">
              <a:buNone/>
            </a:pPr>
            <a:endParaRPr lang="en-US" dirty="0">
              <a:solidFill>
                <a:schemeClr val="bg1"/>
              </a:solidFill>
            </a:endParaRPr>
          </a:p>
          <a:p>
            <a:pPr marL="0" indent="0">
              <a:buNone/>
            </a:pPr>
            <a:r>
              <a:rPr lang="en-US" dirty="0">
                <a:solidFill>
                  <a:schemeClr val="bg1"/>
                </a:solidFill>
              </a:rPr>
              <a:t>How seaworthy is the boat? How fast can she travel under power</a:t>
            </a:r>
          </a:p>
          <a:p>
            <a:pPr marL="0" indent="0">
              <a:buNone/>
            </a:pPr>
            <a:r>
              <a:rPr lang="en-US" dirty="0">
                <a:solidFill>
                  <a:schemeClr val="bg1"/>
                </a:solidFill>
              </a:rPr>
              <a:t>(including range) and under sail? The wind often dies in the approach path of a major storm system.</a:t>
            </a: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294182" y="2539715"/>
            <a:ext cx="10515600" cy="1325563"/>
          </a:xfrm>
        </p:spPr>
        <p:txBody>
          <a:bodyPr>
            <a:normAutofit/>
          </a:bodyPr>
          <a:lstStyle/>
          <a:p>
            <a:br>
              <a:rPr lang="en-US" b="1" dirty="0">
                <a:solidFill>
                  <a:schemeClr val="bg1"/>
                </a:solidFill>
              </a:rPr>
            </a:br>
            <a:endParaRPr lang="en-US" b="1" dirty="0">
              <a:solidFill>
                <a:schemeClr val="bg1"/>
              </a:solidFill>
            </a:endParaRPr>
          </a:p>
        </p:txBody>
      </p:sp>
    </p:spTree>
    <p:extLst>
      <p:ext uri="{BB962C8B-B14F-4D97-AF65-F5344CB8AC3E}">
        <p14:creationId xmlns:p14="http://schemas.microsoft.com/office/powerpoint/2010/main" val="399159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4084126" y="-191073"/>
            <a:ext cx="18954012" cy="80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4" name="Picture 2" descr="Champagne sailing conditions on opening day of the 40th St. Maarten Heineken  Regatta">
            <a:extLst>
              <a:ext uri="{FF2B5EF4-FFF2-40B4-BE49-F238E27FC236}">
                <a16:creationId xmlns:a16="http://schemas.microsoft.com/office/drawing/2014/main" id="{A8C89C96-13D5-EF23-7BAD-1ECF5BB7B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7" y="-500597"/>
            <a:ext cx="12743100" cy="848326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80C8C16-D91D-C5A1-DC52-A5935A1E7C95}"/>
              </a:ext>
            </a:extLst>
          </p:cNvPr>
          <p:cNvSpPr/>
          <p:nvPr/>
        </p:nvSpPr>
        <p:spPr>
          <a:xfrm>
            <a:off x="-47767" y="-60943"/>
            <a:ext cx="12412639" cy="7603957"/>
          </a:xfrm>
          <a:prstGeom prst="rect">
            <a:avLst/>
          </a:prstGeom>
          <a:solidFill>
            <a:schemeClr val="tx1">
              <a:alpha val="6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5998191" y="452153"/>
            <a:ext cx="5799161" cy="4585493"/>
          </a:xfrm>
        </p:spPr>
        <p:txBody>
          <a:bodyPr>
            <a:noAutofit/>
          </a:bodyPr>
          <a:lstStyle/>
          <a:p>
            <a:pPr marL="0" indent="0">
              <a:buNone/>
            </a:pPr>
            <a:r>
              <a:rPr lang="en-US" dirty="0">
                <a:solidFill>
                  <a:schemeClr val="bg1"/>
                </a:solidFill>
              </a:rPr>
              <a:t>Steering is the key to sailing in heavy weather</a:t>
            </a:r>
          </a:p>
          <a:p>
            <a:pPr marL="0" indent="0">
              <a:buNone/>
            </a:pPr>
            <a:endParaRPr lang="en-US" dirty="0">
              <a:solidFill>
                <a:schemeClr val="bg1"/>
              </a:solidFill>
            </a:endParaRPr>
          </a:p>
          <a:p>
            <a:pPr marL="0" indent="0">
              <a:buNone/>
            </a:pPr>
            <a:r>
              <a:rPr lang="en-US" dirty="0">
                <a:solidFill>
                  <a:schemeClr val="bg1"/>
                </a:solidFill>
              </a:rPr>
              <a:t>Your pool of helmsmen is critical</a:t>
            </a:r>
          </a:p>
          <a:p>
            <a:pPr marL="0" indent="0">
              <a:buNone/>
            </a:pPr>
            <a:endParaRPr lang="en-US" dirty="0">
              <a:solidFill>
                <a:schemeClr val="bg1"/>
              </a:solidFill>
            </a:endParaRPr>
          </a:p>
          <a:p>
            <a:pPr marL="0" indent="0">
              <a:buNone/>
            </a:pPr>
            <a:r>
              <a:rPr lang="en-US" dirty="0">
                <a:solidFill>
                  <a:schemeClr val="bg1"/>
                </a:solidFill>
              </a:rPr>
              <a:t>Ideally everyone can steer</a:t>
            </a:r>
          </a:p>
          <a:p>
            <a:pPr marL="0" indent="0">
              <a:buNone/>
            </a:pPr>
            <a:endParaRPr lang="en-US" dirty="0">
              <a:solidFill>
                <a:schemeClr val="bg1"/>
              </a:solidFill>
            </a:endParaRPr>
          </a:p>
          <a:p>
            <a:pPr marL="0" indent="0">
              <a:buNone/>
            </a:pPr>
            <a:r>
              <a:rPr lang="en-US" dirty="0">
                <a:solidFill>
                  <a:schemeClr val="bg1"/>
                </a:solidFill>
              </a:rPr>
              <a:t>Let your inexperienced crew steer during the day when visibility is good and conditions are reasonable</a:t>
            </a:r>
          </a:p>
          <a:p>
            <a:pPr marL="0" indent="0">
              <a:buNone/>
            </a:pPr>
            <a:endParaRPr lang="en-US" dirty="0">
              <a:solidFill>
                <a:schemeClr val="bg1"/>
              </a:solidFill>
            </a:endParaRPr>
          </a:p>
          <a:p>
            <a:pPr marL="0" indent="0">
              <a:buNone/>
            </a:pPr>
            <a:r>
              <a:rPr lang="en-US" dirty="0">
                <a:solidFill>
                  <a:schemeClr val="bg1"/>
                </a:solidFill>
              </a:rPr>
              <a:t>Save your best helmsmen for nighttime, when visibility is poor and when squalls build up</a:t>
            </a: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838200" y="5968380"/>
            <a:ext cx="10515600" cy="1325563"/>
          </a:xfrm>
        </p:spPr>
        <p:txBody>
          <a:bodyPr>
            <a:normAutofit/>
          </a:bodyPr>
          <a:lstStyle/>
          <a:p>
            <a:br>
              <a:rPr lang="en-US" b="1" dirty="0">
                <a:solidFill>
                  <a:schemeClr val="bg1"/>
                </a:solidFill>
              </a:rPr>
            </a:br>
            <a:endParaRPr lang="en-US" b="1" dirty="0">
              <a:solidFill>
                <a:schemeClr val="bg1"/>
              </a:solidFill>
            </a:endParaRPr>
          </a:p>
        </p:txBody>
      </p:sp>
      <p:sp>
        <p:nvSpPr>
          <p:cNvPr id="2" name="TextBox 1">
            <a:extLst>
              <a:ext uri="{FF2B5EF4-FFF2-40B4-BE49-F238E27FC236}">
                <a16:creationId xmlns:a16="http://schemas.microsoft.com/office/drawing/2014/main" id="{9462E747-8352-CC93-4D2A-AF3B99C17718}"/>
              </a:ext>
            </a:extLst>
          </p:cNvPr>
          <p:cNvSpPr txBox="1"/>
          <p:nvPr/>
        </p:nvSpPr>
        <p:spPr>
          <a:xfrm>
            <a:off x="674914" y="2448375"/>
            <a:ext cx="5732060" cy="2585323"/>
          </a:xfrm>
          <a:prstGeom prst="rect">
            <a:avLst/>
          </a:prstGeom>
          <a:noFill/>
        </p:spPr>
        <p:txBody>
          <a:bodyPr wrap="square" rtlCol="0">
            <a:spAutoFit/>
          </a:bodyPr>
          <a:lstStyle/>
          <a:p>
            <a:r>
              <a:rPr lang="en-US" sz="5400" dirty="0">
                <a:solidFill>
                  <a:schemeClr val="bg1"/>
                </a:solidFill>
              </a:rPr>
              <a:t>Strategic Tip #2</a:t>
            </a:r>
          </a:p>
          <a:p>
            <a:r>
              <a:rPr lang="en-US" sz="5400" dirty="0">
                <a:solidFill>
                  <a:schemeClr val="bg1"/>
                </a:solidFill>
              </a:rPr>
              <a:t>It’s All About the Team</a:t>
            </a:r>
          </a:p>
        </p:txBody>
      </p:sp>
    </p:spTree>
    <p:extLst>
      <p:ext uri="{BB962C8B-B14F-4D97-AF65-F5344CB8AC3E}">
        <p14:creationId xmlns:p14="http://schemas.microsoft.com/office/powerpoint/2010/main" val="1636905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4084126" y="-191073"/>
            <a:ext cx="18954012" cy="80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4" name="Picture 2" descr="Champagne sailing conditions on opening day of the 40th St. Maarten Heineken  Regatta">
            <a:extLst>
              <a:ext uri="{FF2B5EF4-FFF2-40B4-BE49-F238E27FC236}">
                <a16:creationId xmlns:a16="http://schemas.microsoft.com/office/drawing/2014/main" id="{A8C89C96-13D5-EF23-7BAD-1ECF5BB7B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7" y="-500597"/>
            <a:ext cx="12743100" cy="848326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80C8C16-D91D-C5A1-DC52-A5935A1E7C95}"/>
              </a:ext>
            </a:extLst>
          </p:cNvPr>
          <p:cNvSpPr/>
          <p:nvPr/>
        </p:nvSpPr>
        <p:spPr>
          <a:xfrm>
            <a:off x="-47767" y="-60943"/>
            <a:ext cx="12412639" cy="7603957"/>
          </a:xfrm>
          <a:prstGeom prst="rect">
            <a:avLst/>
          </a:prstGeom>
          <a:solidFill>
            <a:schemeClr val="tx1">
              <a:alpha val="6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5978313" y="209862"/>
            <a:ext cx="5799161" cy="4585493"/>
          </a:xfrm>
        </p:spPr>
        <p:txBody>
          <a:bodyPr>
            <a:noAutofit/>
          </a:bodyPr>
          <a:lstStyle/>
          <a:p>
            <a:pPr marL="0" indent="0">
              <a:buNone/>
            </a:pPr>
            <a:r>
              <a:rPr lang="en-US" b="1" dirty="0">
                <a:solidFill>
                  <a:schemeClr val="bg1"/>
                </a:solidFill>
              </a:rPr>
              <a:t>Deck Preparation</a:t>
            </a:r>
          </a:p>
          <a:p>
            <a:pPr marL="0" indent="0">
              <a:buNone/>
            </a:pPr>
            <a:endParaRPr lang="en-US" sz="1000" dirty="0">
              <a:solidFill>
                <a:schemeClr val="bg1"/>
              </a:solidFill>
            </a:endParaRPr>
          </a:p>
          <a:p>
            <a:pPr marL="0" indent="0">
              <a:buNone/>
            </a:pPr>
            <a:r>
              <a:rPr lang="en-US" dirty="0">
                <a:solidFill>
                  <a:schemeClr val="bg1"/>
                </a:solidFill>
              </a:rPr>
              <a:t>Jack Lines Rigged</a:t>
            </a:r>
          </a:p>
          <a:p>
            <a:pPr marL="0" indent="0">
              <a:buNone/>
            </a:pPr>
            <a:r>
              <a:rPr lang="en-US" dirty="0">
                <a:solidFill>
                  <a:schemeClr val="bg1"/>
                </a:solidFill>
              </a:rPr>
              <a:t>Remove all extra cockpit canvas and dodgers</a:t>
            </a:r>
          </a:p>
          <a:p>
            <a:pPr marL="0" indent="0">
              <a:buNone/>
            </a:pPr>
            <a:r>
              <a:rPr lang="en-US" dirty="0">
                <a:solidFill>
                  <a:schemeClr val="bg1"/>
                </a:solidFill>
              </a:rPr>
              <a:t>Hatches secured and taped</a:t>
            </a:r>
          </a:p>
          <a:p>
            <a:pPr marL="0" indent="0">
              <a:buNone/>
            </a:pPr>
            <a:r>
              <a:rPr lang="en-US" dirty="0">
                <a:solidFill>
                  <a:schemeClr val="bg1"/>
                </a:solidFill>
              </a:rPr>
              <a:t>Reef lines led</a:t>
            </a:r>
          </a:p>
          <a:p>
            <a:pPr marL="0" indent="0">
              <a:buNone/>
            </a:pPr>
            <a:r>
              <a:rPr lang="en-US" dirty="0">
                <a:solidFill>
                  <a:schemeClr val="bg1"/>
                </a:solidFill>
              </a:rPr>
              <a:t>Coil and secure all lines and halyards</a:t>
            </a:r>
          </a:p>
          <a:p>
            <a:pPr marL="0" indent="0">
              <a:buNone/>
            </a:pPr>
            <a:r>
              <a:rPr lang="en-US" dirty="0">
                <a:solidFill>
                  <a:schemeClr val="bg1"/>
                </a:solidFill>
              </a:rPr>
              <a:t>Rig inner forestay and backstays</a:t>
            </a:r>
          </a:p>
          <a:p>
            <a:pPr marL="0" indent="0">
              <a:buNone/>
            </a:pPr>
            <a:r>
              <a:rPr lang="en-US" dirty="0">
                <a:solidFill>
                  <a:schemeClr val="bg1"/>
                </a:solidFill>
              </a:rPr>
              <a:t>Preposition all storm and heavy weather sails</a:t>
            </a:r>
          </a:p>
          <a:p>
            <a:pPr marL="0" indent="0">
              <a:buNone/>
            </a:pPr>
            <a:r>
              <a:rPr lang="en-US" dirty="0">
                <a:solidFill>
                  <a:schemeClr val="bg1"/>
                </a:solidFill>
              </a:rPr>
              <a:t>Hatch boards in and secured</a:t>
            </a:r>
          </a:p>
          <a:p>
            <a:pPr marL="0" indent="0">
              <a:buNone/>
            </a:pPr>
            <a:r>
              <a:rPr lang="en-US" dirty="0">
                <a:solidFill>
                  <a:schemeClr val="bg1"/>
                </a:solidFill>
              </a:rPr>
              <a:t>Cockpit lockers secured</a:t>
            </a:r>
          </a:p>
          <a:p>
            <a:pPr marL="0" indent="0">
              <a:buNone/>
            </a:pPr>
            <a:r>
              <a:rPr lang="en-US" dirty="0">
                <a:solidFill>
                  <a:schemeClr val="bg1"/>
                </a:solidFill>
              </a:rPr>
              <a:t>Rubber Flap over Engine Exhaust </a:t>
            </a: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838200" y="5968380"/>
            <a:ext cx="10515600" cy="1325563"/>
          </a:xfrm>
        </p:spPr>
        <p:txBody>
          <a:bodyPr>
            <a:normAutofit/>
          </a:bodyPr>
          <a:lstStyle/>
          <a:p>
            <a:br>
              <a:rPr lang="en-US" b="1" dirty="0">
                <a:solidFill>
                  <a:schemeClr val="bg1"/>
                </a:solidFill>
              </a:rPr>
            </a:br>
            <a:endParaRPr lang="en-US" b="1" dirty="0">
              <a:solidFill>
                <a:schemeClr val="bg1"/>
              </a:solidFill>
            </a:endParaRPr>
          </a:p>
        </p:txBody>
      </p:sp>
      <p:sp>
        <p:nvSpPr>
          <p:cNvPr id="2" name="TextBox 1">
            <a:extLst>
              <a:ext uri="{FF2B5EF4-FFF2-40B4-BE49-F238E27FC236}">
                <a16:creationId xmlns:a16="http://schemas.microsoft.com/office/drawing/2014/main" id="{9462E747-8352-CC93-4D2A-AF3B99C17718}"/>
              </a:ext>
            </a:extLst>
          </p:cNvPr>
          <p:cNvSpPr txBox="1"/>
          <p:nvPr/>
        </p:nvSpPr>
        <p:spPr>
          <a:xfrm>
            <a:off x="674914" y="2448375"/>
            <a:ext cx="5732060" cy="2585323"/>
          </a:xfrm>
          <a:prstGeom prst="rect">
            <a:avLst/>
          </a:prstGeom>
          <a:noFill/>
        </p:spPr>
        <p:txBody>
          <a:bodyPr wrap="square" rtlCol="0">
            <a:spAutoFit/>
          </a:bodyPr>
          <a:lstStyle/>
          <a:p>
            <a:r>
              <a:rPr lang="en-US" sz="5400" dirty="0">
                <a:solidFill>
                  <a:schemeClr val="bg1"/>
                </a:solidFill>
              </a:rPr>
              <a:t>Strategic Tip #3</a:t>
            </a:r>
          </a:p>
          <a:p>
            <a:r>
              <a:rPr lang="en-US" sz="5400" dirty="0">
                <a:solidFill>
                  <a:schemeClr val="bg1"/>
                </a:solidFill>
              </a:rPr>
              <a:t>PANIC EARLY... AVOID THE RUSH</a:t>
            </a:r>
          </a:p>
        </p:txBody>
      </p:sp>
    </p:spTree>
    <p:extLst>
      <p:ext uri="{BB962C8B-B14F-4D97-AF65-F5344CB8AC3E}">
        <p14:creationId xmlns:p14="http://schemas.microsoft.com/office/powerpoint/2010/main" val="3747722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4098" name="Picture 2" descr="October | 2015 | The Fat Bird &amp; The Boat">
            <a:extLst>
              <a:ext uri="{FF2B5EF4-FFF2-40B4-BE49-F238E27FC236}">
                <a16:creationId xmlns:a16="http://schemas.microsoft.com/office/drawing/2014/main" id="{490A9FA7-587D-02AB-B015-D5C75D89D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9" y="-1"/>
            <a:ext cx="12474053" cy="860235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4084126" y="-191073"/>
            <a:ext cx="18954012" cy="80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47767" y="-60943"/>
            <a:ext cx="12412639" cy="7603957"/>
          </a:xfrm>
          <a:prstGeom prst="rect">
            <a:avLst/>
          </a:prstGeom>
          <a:solidFill>
            <a:schemeClr val="tx1">
              <a:alpha val="6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838200" y="267909"/>
            <a:ext cx="10959152" cy="4585493"/>
          </a:xfrm>
        </p:spPr>
        <p:txBody>
          <a:bodyPr>
            <a:noAutofit/>
          </a:bodyPr>
          <a:lstStyle/>
          <a:p>
            <a:pPr marL="0" indent="0">
              <a:buNone/>
            </a:pPr>
            <a:r>
              <a:rPr lang="en-US" sz="2000" dirty="0">
                <a:solidFill>
                  <a:schemeClr val="bg1"/>
                </a:solidFill>
              </a:rPr>
              <a:t>Secure all heavy objects batteries, floorboards, books etc.</a:t>
            </a:r>
          </a:p>
          <a:p>
            <a:pPr marL="0" indent="0">
              <a:buNone/>
            </a:pPr>
            <a:r>
              <a:rPr lang="en-US" sz="2000" dirty="0">
                <a:solidFill>
                  <a:schemeClr val="bg1"/>
                </a:solidFill>
              </a:rPr>
              <a:t>Lock gimbaled stove and reefer doors</a:t>
            </a:r>
          </a:p>
          <a:p>
            <a:pPr marL="0" indent="0">
              <a:buNone/>
            </a:pPr>
            <a:r>
              <a:rPr lang="en-US" sz="2000" dirty="0">
                <a:solidFill>
                  <a:schemeClr val="bg1"/>
                </a:solidFill>
              </a:rPr>
              <a:t>Stow sails in proper order heavy on top</a:t>
            </a:r>
          </a:p>
          <a:p>
            <a:pPr marL="0" indent="0">
              <a:buNone/>
            </a:pPr>
            <a:r>
              <a:rPr lang="en-US" sz="2000" dirty="0">
                <a:solidFill>
                  <a:schemeClr val="bg1"/>
                </a:solidFill>
              </a:rPr>
              <a:t>Test pumps (lanyards on pump handles)</a:t>
            </a:r>
          </a:p>
          <a:p>
            <a:pPr marL="0" indent="0">
              <a:buNone/>
            </a:pPr>
            <a:r>
              <a:rPr lang="en-US" sz="2000" dirty="0">
                <a:solidFill>
                  <a:schemeClr val="bg1"/>
                </a:solidFill>
              </a:rPr>
              <a:t>Close all unnecessary thru hulls</a:t>
            </a:r>
          </a:p>
          <a:p>
            <a:pPr marL="0" indent="0">
              <a:buNone/>
            </a:pPr>
            <a:r>
              <a:rPr lang="en-US" sz="2000" dirty="0">
                <a:solidFill>
                  <a:schemeClr val="bg1"/>
                </a:solidFill>
              </a:rPr>
              <a:t>Call in position</a:t>
            </a:r>
          </a:p>
          <a:p>
            <a:pPr marL="0" indent="0">
              <a:buNone/>
            </a:pPr>
            <a:r>
              <a:rPr lang="en-US" sz="2000" dirty="0">
                <a:solidFill>
                  <a:schemeClr val="bg1"/>
                </a:solidFill>
              </a:rPr>
              <a:t>Charge batteries</a:t>
            </a:r>
          </a:p>
          <a:p>
            <a:pPr marL="0" indent="0">
              <a:buNone/>
            </a:pPr>
            <a:r>
              <a:rPr lang="en-US" sz="2000" dirty="0">
                <a:solidFill>
                  <a:schemeClr val="bg1"/>
                </a:solidFill>
              </a:rPr>
              <a:t>Install or have ready ventilator caps</a:t>
            </a:r>
          </a:p>
          <a:p>
            <a:pPr marL="0" indent="0">
              <a:buNone/>
            </a:pPr>
            <a:r>
              <a:rPr lang="en-US" sz="2000" dirty="0">
                <a:solidFill>
                  <a:schemeClr val="bg1"/>
                </a:solidFill>
              </a:rPr>
              <a:t>Preposition buckets below</a:t>
            </a:r>
          </a:p>
          <a:p>
            <a:pPr marL="0" indent="0">
              <a:buNone/>
            </a:pPr>
            <a:r>
              <a:rPr lang="en-US" sz="2000" dirty="0">
                <a:solidFill>
                  <a:schemeClr val="bg1"/>
                </a:solidFill>
              </a:rPr>
              <a:t>Have a grab (ditch) bag at the ready</a:t>
            </a:r>
          </a:p>
          <a:p>
            <a:pPr marL="0" indent="0">
              <a:buNone/>
            </a:pPr>
            <a:r>
              <a:rPr lang="en-US" sz="2000" dirty="0">
                <a:solidFill>
                  <a:schemeClr val="bg1"/>
                </a:solidFill>
              </a:rPr>
              <a:t>Stow all galley equipment (pots Pans)</a:t>
            </a:r>
          </a:p>
          <a:p>
            <a:pPr marL="0" indent="0">
              <a:buNone/>
            </a:pPr>
            <a:r>
              <a:rPr lang="en-US" sz="2000" dirty="0">
                <a:solidFill>
                  <a:schemeClr val="bg1"/>
                </a:solidFill>
              </a:rPr>
              <a:t>Pre prepare thermos of hot soups make sandwiches and put out snacks and energy bars Freeze dried food</a:t>
            </a:r>
          </a:p>
          <a:p>
            <a:pPr marL="0" indent="0">
              <a:buNone/>
            </a:pPr>
            <a:r>
              <a:rPr lang="en-US" sz="2000" dirty="0">
                <a:solidFill>
                  <a:schemeClr val="bg1"/>
                </a:solidFill>
              </a:rPr>
              <a:t>Get rigging cutters out with a lanyard attached</a:t>
            </a:r>
          </a:p>
          <a:p>
            <a:pPr marL="0" indent="0">
              <a:buNone/>
            </a:pPr>
            <a:r>
              <a:rPr lang="en-US" sz="2000" dirty="0">
                <a:solidFill>
                  <a:schemeClr val="bg1"/>
                </a:solidFill>
              </a:rPr>
              <a:t>Rig lee cloths on the bunks</a:t>
            </a: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838200" y="5968380"/>
            <a:ext cx="10515600" cy="1325563"/>
          </a:xfrm>
        </p:spPr>
        <p:txBody>
          <a:bodyPr>
            <a:normAutofit/>
          </a:bodyPr>
          <a:lstStyle/>
          <a:p>
            <a:br>
              <a:rPr lang="en-US" b="1" dirty="0">
                <a:solidFill>
                  <a:schemeClr val="bg1"/>
                </a:solidFill>
              </a:rPr>
            </a:br>
            <a:endParaRPr lang="en-US" b="1" dirty="0">
              <a:solidFill>
                <a:schemeClr val="bg1"/>
              </a:solidFill>
            </a:endParaRPr>
          </a:p>
        </p:txBody>
      </p:sp>
      <p:sp>
        <p:nvSpPr>
          <p:cNvPr id="3" name="TextBox 2">
            <a:extLst>
              <a:ext uri="{FF2B5EF4-FFF2-40B4-BE49-F238E27FC236}">
                <a16:creationId xmlns:a16="http://schemas.microsoft.com/office/drawing/2014/main" id="{CFBF0E3F-A17E-64C4-05EC-D04498341B4C}"/>
              </a:ext>
            </a:extLst>
          </p:cNvPr>
          <p:cNvSpPr txBox="1"/>
          <p:nvPr/>
        </p:nvSpPr>
        <p:spPr>
          <a:xfrm>
            <a:off x="5936775" y="2212370"/>
            <a:ext cx="6093015" cy="1077218"/>
          </a:xfrm>
          <a:prstGeom prst="rect">
            <a:avLst/>
          </a:prstGeom>
          <a:noFill/>
        </p:spPr>
        <p:txBody>
          <a:bodyPr wrap="none" rtlCol="0">
            <a:spAutoFit/>
          </a:bodyPr>
          <a:lstStyle/>
          <a:p>
            <a:r>
              <a:rPr lang="en-US" sz="4000" b="1" dirty="0">
                <a:solidFill>
                  <a:schemeClr val="bg1"/>
                </a:solidFill>
              </a:rPr>
              <a:t>Pro Tip</a:t>
            </a:r>
          </a:p>
          <a:p>
            <a:r>
              <a:rPr lang="en-US" sz="2400" dirty="0">
                <a:solidFill>
                  <a:schemeClr val="bg1"/>
                </a:solidFill>
              </a:rPr>
              <a:t>Use Synthetic materials, they don’t absorb H2O</a:t>
            </a:r>
          </a:p>
        </p:txBody>
      </p:sp>
    </p:spTree>
    <p:extLst>
      <p:ext uri="{BB962C8B-B14F-4D97-AF65-F5344CB8AC3E}">
        <p14:creationId xmlns:p14="http://schemas.microsoft.com/office/powerpoint/2010/main" val="230031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5122" name="Picture 2" descr="Clipper 2019-20 Round the World Yacht Race Skippers Revealed">
            <a:extLst>
              <a:ext uri="{FF2B5EF4-FFF2-40B4-BE49-F238E27FC236}">
                <a16:creationId xmlns:a16="http://schemas.microsoft.com/office/drawing/2014/main" id="{B353DCF4-9EC0-5A64-708B-54C922190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063"/>
            <a:ext cx="12640079" cy="69330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722803-24F1-4975-48EC-55B421E3D627}"/>
              </a:ext>
            </a:extLst>
          </p:cNvPr>
          <p:cNvSpPr/>
          <p:nvPr/>
        </p:nvSpPr>
        <p:spPr>
          <a:xfrm>
            <a:off x="-47767" y="-60943"/>
            <a:ext cx="12412639" cy="7603957"/>
          </a:xfrm>
          <a:prstGeom prst="rect">
            <a:avLst/>
          </a:prstGeom>
          <a:solidFill>
            <a:schemeClr val="tx1">
              <a:alpha val="6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8" name="Rectangle 17">
            <a:extLst>
              <a:ext uri="{FF2B5EF4-FFF2-40B4-BE49-F238E27FC236}">
                <a16:creationId xmlns:a16="http://schemas.microsoft.com/office/drawing/2014/main" id="{A80C8C16-D91D-C5A1-DC52-A5935A1E7C95}"/>
              </a:ext>
            </a:extLst>
          </p:cNvPr>
          <p:cNvSpPr/>
          <p:nvPr/>
        </p:nvSpPr>
        <p:spPr>
          <a:xfrm>
            <a:off x="-3402302" y="-10748588"/>
            <a:ext cx="23709374" cy="37146127"/>
          </a:xfrm>
          <a:prstGeom prst="rect">
            <a:avLst/>
          </a:prstGeom>
          <a:solidFill>
            <a:schemeClr val="tx1">
              <a:alpha val="29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4084126" y="-191073"/>
            <a:ext cx="18954012" cy="80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4843818" y="846803"/>
            <a:ext cx="6333699" cy="4585493"/>
          </a:xfrm>
        </p:spPr>
        <p:txBody>
          <a:bodyPr>
            <a:noAutofit/>
          </a:bodyPr>
          <a:lstStyle/>
          <a:p>
            <a:pPr marL="0" indent="0">
              <a:buNone/>
            </a:pPr>
            <a:r>
              <a:rPr lang="en-US" dirty="0">
                <a:solidFill>
                  <a:schemeClr val="bg1"/>
                </a:solidFill>
              </a:rPr>
              <a:t>Eat when you can; bring all your clothes</a:t>
            </a:r>
          </a:p>
          <a:p>
            <a:pPr marL="0" indent="0">
              <a:buNone/>
            </a:pPr>
            <a:endParaRPr lang="en-US" dirty="0">
              <a:solidFill>
                <a:schemeClr val="bg1"/>
              </a:solidFill>
            </a:endParaRPr>
          </a:p>
          <a:p>
            <a:pPr marL="0" indent="0">
              <a:buNone/>
            </a:pPr>
            <a:r>
              <a:rPr lang="en-US" dirty="0">
                <a:solidFill>
                  <a:schemeClr val="bg1"/>
                </a:solidFill>
              </a:rPr>
              <a:t>Keep the bunks dry</a:t>
            </a:r>
          </a:p>
          <a:p>
            <a:pPr marL="0" indent="0">
              <a:buNone/>
            </a:pPr>
            <a:endParaRPr lang="en-US" dirty="0">
              <a:solidFill>
                <a:schemeClr val="bg1"/>
              </a:solidFill>
            </a:endParaRPr>
          </a:p>
          <a:p>
            <a:pPr marL="0" indent="0">
              <a:buNone/>
            </a:pPr>
            <a:r>
              <a:rPr lang="en-US" dirty="0">
                <a:solidFill>
                  <a:schemeClr val="bg1"/>
                </a:solidFill>
              </a:rPr>
              <a:t>Have headlight, knife, personal AIS</a:t>
            </a:r>
          </a:p>
          <a:p>
            <a:pPr marL="0" indent="0">
              <a:buNone/>
            </a:pPr>
            <a:endParaRPr lang="en-US" dirty="0">
              <a:solidFill>
                <a:schemeClr val="bg1"/>
              </a:solidFill>
            </a:endParaRPr>
          </a:p>
          <a:p>
            <a:pPr marL="0" indent="0">
              <a:buNone/>
            </a:pPr>
            <a:r>
              <a:rPr lang="en-US" dirty="0">
                <a:solidFill>
                  <a:schemeClr val="bg1"/>
                </a:solidFill>
              </a:rPr>
              <a:t>Have reliable routines and timely watch relief</a:t>
            </a:r>
          </a:p>
          <a:p>
            <a:pPr marL="0" indent="0">
              <a:buNone/>
            </a:pPr>
            <a:endParaRPr lang="en-US" dirty="0">
              <a:solidFill>
                <a:schemeClr val="bg1"/>
              </a:solidFill>
            </a:endParaRPr>
          </a:p>
          <a:p>
            <a:pPr marL="0" indent="0">
              <a:buNone/>
            </a:pPr>
            <a:r>
              <a:rPr lang="en-US" dirty="0">
                <a:solidFill>
                  <a:schemeClr val="bg1"/>
                </a:solidFill>
              </a:rPr>
              <a:t>You are going to be cold, wet, exhausted and miserable... embrace it</a:t>
            </a: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838200" y="5968380"/>
            <a:ext cx="10515600" cy="1325563"/>
          </a:xfrm>
        </p:spPr>
        <p:txBody>
          <a:bodyPr>
            <a:normAutofit/>
          </a:bodyPr>
          <a:lstStyle/>
          <a:p>
            <a:br>
              <a:rPr lang="en-US" b="1" dirty="0">
                <a:solidFill>
                  <a:schemeClr val="bg1"/>
                </a:solidFill>
              </a:rPr>
            </a:br>
            <a:endParaRPr lang="en-US" b="1" dirty="0">
              <a:solidFill>
                <a:schemeClr val="bg1"/>
              </a:solidFill>
            </a:endParaRPr>
          </a:p>
        </p:txBody>
      </p:sp>
      <p:sp>
        <p:nvSpPr>
          <p:cNvPr id="3" name="TextBox 2">
            <a:extLst>
              <a:ext uri="{FF2B5EF4-FFF2-40B4-BE49-F238E27FC236}">
                <a16:creationId xmlns:a16="http://schemas.microsoft.com/office/drawing/2014/main" id="{CFBF0E3F-A17E-64C4-05EC-D04498341B4C}"/>
              </a:ext>
            </a:extLst>
          </p:cNvPr>
          <p:cNvSpPr txBox="1"/>
          <p:nvPr/>
        </p:nvSpPr>
        <p:spPr>
          <a:xfrm>
            <a:off x="838200" y="2963838"/>
            <a:ext cx="2172133" cy="707886"/>
          </a:xfrm>
          <a:prstGeom prst="rect">
            <a:avLst/>
          </a:prstGeom>
          <a:noFill/>
        </p:spPr>
        <p:txBody>
          <a:bodyPr wrap="none" rtlCol="0">
            <a:spAutoFit/>
          </a:bodyPr>
          <a:lstStyle/>
          <a:p>
            <a:r>
              <a:rPr lang="en-US" sz="4000" b="1" dirty="0">
                <a:solidFill>
                  <a:schemeClr val="bg1"/>
                </a:solidFill>
              </a:rPr>
              <a:t>The Crew</a:t>
            </a:r>
          </a:p>
        </p:txBody>
      </p:sp>
    </p:spTree>
    <p:extLst>
      <p:ext uri="{BB962C8B-B14F-4D97-AF65-F5344CB8AC3E}">
        <p14:creationId xmlns:p14="http://schemas.microsoft.com/office/powerpoint/2010/main" val="1103708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quallsSept">
            <a:extLst>
              <a:ext uri="{FF2B5EF4-FFF2-40B4-BE49-F238E27FC236}">
                <a16:creationId xmlns:a16="http://schemas.microsoft.com/office/drawing/2014/main" id="{39593FE0-86D2-438D-274B-0106D70C2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3" y="-685042"/>
            <a:ext cx="12576412" cy="75430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4084126" y="-191073"/>
            <a:ext cx="18954012" cy="80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211539" y="-777922"/>
            <a:ext cx="12576411" cy="8320936"/>
          </a:xfrm>
          <a:prstGeom prst="rect">
            <a:avLst/>
          </a:prstGeom>
          <a:solidFill>
            <a:schemeClr val="tx1">
              <a:alpha val="50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5998191" y="452153"/>
            <a:ext cx="5799161" cy="4585493"/>
          </a:xfrm>
        </p:spPr>
        <p:txBody>
          <a:bodyPr>
            <a:noAutofit/>
          </a:bodyPr>
          <a:lstStyle/>
          <a:p>
            <a:pPr marL="0" indent="0">
              <a:buNone/>
            </a:pPr>
            <a:endParaRPr lang="en-US" b="1" dirty="0">
              <a:solidFill>
                <a:schemeClr val="bg1"/>
              </a:solidFill>
            </a:endParaRPr>
          </a:p>
          <a:p>
            <a:pPr marL="0" indent="0">
              <a:buNone/>
            </a:pPr>
            <a:endParaRPr lang="en-US" sz="1000" dirty="0">
              <a:solidFill>
                <a:schemeClr val="bg1"/>
              </a:solidFill>
            </a:endParaRPr>
          </a:p>
          <a:p>
            <a:pPr marL="0" indent="0">
              <a:buNone/>
            </a:pPr>
            <a:r>
              <a:rPr lang="en-US" dirty="0">
                <a:solidFill>
                  <a:schemeClr val="bg1"/>
                </a:solidFill>
              </a:rPr>
              <a:t>Get it down</a:t>
            </a:r>
          </a:p>
          <a:p>
            <a:pPr marL="0" indent="0">
              <a:buNone/>
            </a:pPr>
            <a:endParaRPr lang="en-US" dirty="0">
              <a:solidFill>
                <a:schemeClr val="bg1"/>
              </a:solidFill>
            </a:endParaRPr>
          </a:p>
          <a:p>
            <a:pPr marL="0" indent="0">
              <a:buNone/>
            </a:pPr>
            <a:r>
              <a:rPr lang="en-US" dirty="0">
                <a:solidFill>
                  <a:schemeClr val="bg1"/>
                </a:solidFill>
              </a:rPr>
              <a:t>All hands on deck; battle stations</a:t>
            </a:r>
          </a:p>
          <a:p>
            <a:pPr marL="0" indent="0">
              <a:buNone/>
            </a:pPr>
            <a:endParaRPr lang="en-US" dirty="0">
              <a:solidFill>
                <a:schemeClr val="bg1"/>
              </a:solidFill>
            </a:endParaRPr>
          </a:p>
          <a:p>
            <a:pPr marL="0" indent="0">
              <a:buNone/>
            </a:pPr>
            <a:r>
              <a:rPr lang="en-US" dirty="0">
                <a:solidFill>
                  <a:schemeClr val="bg1"/>
                </a:solidFill>
              </a:rPr>
              <a:t>Mainsail halyard ready to run</a:t>
            </a:r>
          </a:p>
          <a:p>
            <a:pPr marL="0" indent="0">
              <a:buNone/>
            </a:pPr>
            <a:endParaRPr lang="en-US" dirty="0">
              <a:solidFill>
                <a:schemeClr val="bg1"/>
              </a:solidFill>
            </a:endParaRPr>
          </a:p>
          <a:p>
            <a:pPr marL="0" indent="0">
              <a:buNone/>
            </a:pPr>
            <a:r>
              <a:rPr lang="en-US" dirty="0">
                <a:solidFill>
                  <a:schemeClr val="bg1"/>
                </a:solidFill>
              </a:rPr>
              <a:t>Sail ties ready</a:t>
            </a:r>
          </a:p>
          <a:p>
            <a:pPr marL="0" indent="0">
              <a:buNone/>
            </a:pPr>
            <a:endParaRPr lang="en-US" dirty="0">
              <a:solidFill>
                <a:schemeClr val="bg1"/>
              </a:solidFill>
            </a:endParaRPr>
          </a:p>
          <a:p>
            <a:pPr marL="0" indent="0">
              <a:buNone/>
            </a:pPr>
            <a:r>
              <a:rPr lang="en-US" dirty="0">
                <a:solidFill>
                  <a:schemeClr val="bg1"/>
                </a:solidFill>
              </a:rPr>
              <a:t>GPS dialed in</a:t>
            </a: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838200" y="5968380"/>
            <a:ext cx="10515600" cy="1325563"/>
          </a:xfrm>
        </p:spPr>
        <p:txBody>
          <a:bodyPr>
            <a:normAutofit/>
          </a:bodyPr>
          <a:lstStyle/>
          <a:p>
            <a:br>
              <a:rPr lang="en-US" b="1" dirty="0">
                <a:solidFill>
                  <a:schemeClr val="bg1"/>
                </a:solidFill>
              </a:rPr>
            </a:br>
            <a:endParaRPr lang="en-US" b="1" dirty="0">
              <a:solidFill>
                <a:schemeClr val="bg1"/>
              </a:solidFill>
            </a:endParaRPr>
          </a:p>
        </p:txBody>
      </p:sp>
      <p:sp>
        <p:nvSpPr>
          <p:cNvPr id="2" name="TextBox 1">
            <a:extLst>
              <a:ext uri="{FF2B5EF4-FFF2-40B4-BE49-F238E27FC236}">
                <a16:creationId xmlns:a16="http://schemas.microsoft.com/office/drawing/2014/main" id="{9462E747-8352-CC93-4D2A-AF3B99C17718}"/>
              </a:ext>
            </a:extLst>
          </p:cNvPr>
          <p:cNvSpPr txBox="1"/>
          <p:nvPr/>
        </p:nvSpPr>
        <p:spPr>
          <a:xfrm>
            <a:off x="674914" y="2448375"/>
            <a:ext cx="5732060" cy="923330"/>
          </a:xfrm>
          <a:prstGeom prst="rect">
            <a:avLst/>
          </a:prstGeom>
          <a:noFill/>
        </p:spPr>
        <p:txBody>
          <a:bodyPr wrap="square" rtlCol="0">
            <a:spAutoFit/>
          </a:bodyPr>
          <a:lstStyle/>
          <a:p>
            <a:r>
              <a:rPr lang="en-US" sz="5400" dirty="0">
                <a:solidFill>
                  <a:schemeClr val="bg1"/>
                </a:solidFill>
              </a:rPr>
              <a:t>The Squall</a:t>
            </a:r>
          </a:p>
        </p:txBody>
      </p:sp>
    </p:spTree>
    <p:extLst>
      <p:ext uri="{BB962C8B-B14F-4D97-AF65-F5344CB8AC3E}">
        <p14:creationId xmlns:p14="http://schemas.microsoft.com/office/powerpoint/2010/main" val="1038659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Parachute Sea Anchor, or a Drogue?">
            <a:extLst>
              <a:ext uri="{FF2B5EF4-FFF2-40B4-BE49-F238E27FC236}">
                <a16:creationId xmlns:a16="http://schemas.microsoft.com/office/drawing/2014/main" id="{83CBC417-2574-4D48-999C-85E9E4BA6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 y="-1"/>
            <a:ext cx="12192001" cy="678293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4084126" y="-191073"/>
            <a:ext cx="18954012" cy="80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111456" y="-305825"/>
            <a:ext cx="12576411" cy="8320936"/>
          </a:xfrm>
          <a:prstGeom prst="rect">
            <a:avLst/>
          </a:prstGeom>
          <a:solidFill>
            <a:schemeClr val="tx1">
              <a:alpha val="62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5392880" y="-35441"/>
            <a:ext cx="5732060" cy="4585493"/>
          </a:xfrm>
        </p:spPr>
        <p:txBody>
          <a:bodyPr>
            <a:noAutofit/>
          </a:bodyPr>
          <a:lstStyle/>
          <a:p>
            <a:pPr marL="0" indent="0">
              <a:buNone/>
            </a:pPr>
            <a:r>
              <a:rPr lang="en-US" dirty="0">
                <a:solidFill>
                  <a:schemeClr val="bg1"/>
                </a:solidFill>
              </a:rPr>
              <a:t>Anything towed from the stern to slow the boat down</a:t>
            </a:r>
          </a:p>
          <a:p>
            <a:pPr marL="0" indent="0">
              <a:buNone/>
            </a:pPr>
            <a:endParaRPr lang="en-US" sz="1050" dirty="0">
              <a:solidFill>
                <a:schemeClr val="bg1"/>
              </a:solidFill>
            </a:endParaRPr>
          </a:p>
          <a:p>
            <a:pPr marL="0" indent="0">
              <a:buNone/>
            </a:pPr>
            <a:r>
              <a:rPr lang="en-US" dirty="0">
                <a:solidFill>
                  <a:schemeClr val="bg1"/>
                </a:solidFill>
              </a:rPr>
              <a:t>Ideally it should be deployed two waves back, so when the boat is on the face of the wave, the drogue is on the back of the second wave</a:t>
            </a:r>
          </a:p>
          <a:p>
            <a:pPr marL="0" indent="0">
              <a:buNone/>
            </a:pPr>
            <a:endParaRPr lang="en-US" sz="1200" dirty="0">
              <a:solidFill>
                <a:schemeClr val="bg1"/>
              </a:solidFill>
            </a:endParaRPr>
          </a:p>
          <a:p>
            <a:pPr marL="0" indent="0">
              <a:buNone/>
            </a:pPr>
            <a:r>
              <a:rPr lang="en-US" dirty="0">
                <a:solidFill>
                  <a:schemeClr val="bg1"/>
                </a:solidFill>
              </a:rPr>
              <a:t>You need strong attachment points and chafe free lead for the rode. A bridle works best</a:t>
            </a:r>
          </a:p>
          <a:p>
            <a:pPr marL="0" indent="0">
              <a:buNone/>
            </a:pPr>
            <a:endParaRPr lang="en-US" dirty="0">
              <a:solidFill>
                <a:schemeClr val="bg1"/>
              </a:solidFill>
            </a:endParaRPr>
          </a:p>
          <a:p>
            <a:pPr marL="0" indent="0">
              <a:buNone/>
            </a:pPr>
            <a:r>
              <a:rPr lang="en-US" dirty="0">
                <a:solidFill>
                  <a:schemeClr val="bg1"/>
                </a:solidFill>
              </a:rPr>
              <a:t>Leading the rode to a winch will help retrieve the drogue or warp and make it easier to control</a:t>
            </a: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838200" y="5968380"/>
            <a:ext cx="10515600" cy="1325563"/>
          </a:xfrm>
        </p:spPr>
        <p:txBody>
          <a:bodyPr>
            <a:normAutofit/>
          </a:bodyPr>
          <a:lstStyle/>
          <a:p>
            <a:br>
              <a:rPr lang="en-US" b="1" dirty="0">
                <a:solidFill>
                  <a:schemeClr val="bg1"/>
                </a:solidFill>
              </a:rPr>
            </a:br>
            <a:endParaRPr lang="en-US" b="1" dirty="0">
              <a:solidFill>
                <a:schemeClr val="bg1"/>
              </a:solidFill>
            </a:endParaRPr>
          </a:p>
        </p:txBody>
      </p:sp>
      <p:sp>
        <p:nvSpPr>
          <p:cNvPr id="2" name="TextBox 1">
            <a:extLst>
              <a:ext uri="{FF2B5EF4-FFF2-40B4-BE49-F238E27FC236}">
                <a16:creationId xmlns:a16="http://schemas.microsoft.com/office/drawing/2014/main" id="{9462E747-8352-CC93-4D2A-AF3B99C17718}"/>
              </a:ext>
            </a:extLst>
          </p:cNvPr>
          <p:cNvSpPr txBox="1"/>
          <p:nvPr/>
        </p:nvSpPr>
        <p:spPr>
          <a:xfrm>
            <a:off x="259307" y="710344"/>
            <a:ext cx="5732060" cy="1754326"/>
          </a:xfrm>
          <a:prstGeom prst="rect">
            <a:avLst/>
          </a:prstGeom>
          <a:noFill/>
        </p:spPr>
        <p:txBody>
          <a:bodyPr wrap="square" rtlCol="0">
            <a:spAutoFit/>
          </a:bodyPr>
          <a:lstStyle/>
          <a:p>
            <a:r>
              <a:rPr lang="en-US" sz="5400" dirty="0">
                <a:solidFill>
                  <a:schemeClr val="bg1"/>
                </a:solidFill>
              </a:rPr>
              <a:t>Slowing Down... warps and rogues</a:t>
            </a:r>
          </a:p>
        </p:txBody>
      </p:sp>
    </p:spTree>
    <p:extLst>
      <p:ext uri="{BB962C8B-B14F-4D97-AF65-F5344CB8AC3E}">
        <p14:creationId xmlns:p14="http://schemas.microsoft.com/office/powerpoint/2010/main" val="2450326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A Parachute Sea Anchor, or a Drogue?">
            <a:extLst>
              <a:ext uri="{FF2B5EF4-FFF2-40B4-BE49-F238E27FC236}">
                <a16:creationId xmlns:a16="http://schemas.microsoft.com/office/drawing/2014/main" id="{1C67A6CA-DB37-0944-CABB-7EFC0D557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124262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4084126" y="-191073"/>
            <a:ext cx="18954012" cy="80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0" y="0"/>
            <a:ext cx="12576411" cy="8320936"/>
          </a:xfrm>
          <a:prstGeom prst="rect">
            <a:avLst/>
          </a:prstGeom>
          <a:solidFill>
            <a:schemeClr val="tx1">
              <a:alpha val="62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5495238" y="428583"/>
            <a:ext cx="6378314" cy="4585493"/>
          </a:xfrm>
        </p:spPr>
        <p:txBody>
          <a:bodyPr>
            <a:noAutofit/>
          </a:bodyPr>
          <a:lstStyle/>
          <a:p>
            <a:pPr marL="0" indent="0">
              <a:buNone/>
            </a:pPr>
            <a:r>
              <a:rPr lang="en-US" dirty="0">
                <a:solidFill>
                  <a:schemeClr val="bg1"/>
                </a:solidFill>
              </a:rPr>
              <a:t>A tool to be used when normal seamanship techniques are inadequate. It is deployed off the bow, where a drogue is deployed off the stern</a:t>
            </a:r>
          </a:p>
          <a:p>
            <a:pPr marL="0" indent="0">
              <a:buNone/>
            </a:pPr>
            <a:endParaRPr lang="en-US" dirty="0">
              <a:solidFill>
                <a:schemeClr val="bg1"/>
              </a:solidFill>
            </a:endParaRPr>
          </a:p>
          <a:p>
            <a:pPr marL="0" indent="0">
              <a:buNone/>
            </a:pPr>
            <a:r>
              <a:rPr lang="en-US" dirty="0">
                <a:solidFill>
                  <a:schemeClr val="bg1"/>
                </a:solidFill>
              </a:rPr>
              <a:t>Can be used to:</a:t>
            </a:r>
          </a:p>
          <a:p>
            <a:pPr marL="0" indent="0">
              <a:buNone/>
            </a:pPr>
            <a:r>
              <a:rPr lang="en-US" dirty="0">
                <a:solidFill>
                  <a:schemeClr val="bg1"/>
                </a:solidFill>
              </a:rPr>
              <a:t>Stop the boat off a lee shore</a:t>
            </a:r>
          </a:p>
          <a:p>
            <a:pPr marL="0" indent="0">
              <a:buNone/>
            </a:pPr>
            <a:r>
              <a:rPr lang="en-US" dirty="0">
                <a:solidFill>
                  <a:schemeClr val="bg1"/>
                </a:solidFill>
              </a:rPr>
              <a:t>To make repairs in comfortable, quiet conditions</a:t>
            </a:r>
          </a:p>
          <a:p>
            <a:pPr marL="0" indent="0">
              <a:buNone/>
            </a:pPr>
            <a:r>
              <a:rPr lang="en-US" dirty="0">
                <a:solidFill>
                  <a:schemeClr val="bg1"/>
                </a:solidFill>
              </a:rPr>
              <a:t>To jury rig after a broken rudder or mast</a:t>
            </a:r>
          </a:p>
          <a:p>
            <a:pPr marL="0" indent="0">
              <a:buNone/>
            </a:pPr>
            <a:r>
              <a:rPr lang="en-US" dirty="0">
                <a:solidFill>
                  <a:schemeClr val="bg1"/>
                </a:solidFill>
              </a:rPr>
              <a:t>To allow a boat overwhelmed by heavy weather a break to rest crew and put the boat back in order</a:t>
            </a: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838200" y="5968380"/>
            <a:ext cx="10515600" cy="1325563"/>
          </a:xfrm>
        </p:spPr>
        <p:txBody>
          <a:bodyPr>
            <a:normAutofit/>
          </a:bodyPr>
          <a:lstStyle/>
          <a:p>
            <a:br>
              <a:rPr lang="en-US" b="1" dirty="0">
                <a:solidFill>
                  <a:schemeClr val="bg1"/>
                </a:solidFill>
              </a:rPr>
            </a:br>
            <a:endParaRPr lang="en-US" b="1" dirty="0">
              <a:solidFill>
                <a:schemeClr val="bg1"/>
              </a:solidFill>
            </a:endParaRPr>
          </a:p>
        </p:txBody>
      </p:sp>
      <p:sp>
        <p:nvSpPr>
          <p:cNvPr id="2" name="TextBox 1">
            <a:extLst>
              <a:ext uri="{FF2B5EF4-FFF2-40B4-BE49-F238E27FC236}">
                <a16:creationId xmlns:a16="http://schemas.microsoft.com/office/drawing/2014/main" id="{9462E747-8352-CC93-4D2A-AF3B99C17718}"/>
              </a:ext>
            </a:extLst>
          </p:cNvPr>
          <p:cNvSpPr txBox="1"/>
          <p:nvPr/>
        </p:nvSpPr>
        <p:spPr>
          <a:xfrm>
            <a:off x="259307" y="710344"/>
            <a:ext cx="5732060" cy="923330"/>
          </a:xfrm>
          <a:prstGeom prst="rect">
            <a:avLst/>
          </a:prstGeom>
          <a:noFill/>
        </p:spPr>
        <p:txBody>
          <a:bodyPr wrap="square" rtlCol="0">
            <a:spAutoFit/>
          </a:bodyPr>
          <a:lstStyle/>
          <a:p>
            <a:r>
              <a:rPr lang="en-US" sz="5400" dirty="0">
                <a:solidFill>
                  <a:schemeClr val="bg1"/>
                </a:solidFill>
              </a:rPr>
              <a:t>Sea Anchor</a:t>
            </a:r>
          </a:p>
        </p:txBody>
      </p:sp>
    </p:spTree>
    <p:extLst>
      <p:ext uri="{BB962C8B-B14F-4D97-AF65-F5344CB8AC3E}">
        <p14:creationId xmlns:p14="http://schemas.microsoft.com/office/powerpoint/2010/main" val="1476650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9927788" y="-489767"/>
            <a:ext cx="22296914" cy="112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218" name="Picture 2" descr="Sailing El Salvador: Captivating landscapes make this a must-see destination">
            <a:extLst>
              <a:ext uri="{FF2B5EF4-FFF2-40B4-BE49-F238E27FC236}">
                <a16:creationId xmlns:a16="http://schemas.microsoft.com/office/drawing/2014/main" id="{4CC0A404-C787-9A26-FE98-547F6EB348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26" b="7887"/>
          <a:stretch/>
        </p:blipFill>
        <p:spPr bwMode="auto">
          <a:xfrm>
            <a:off x="-86633" y="-2341319"/>
            <a:ext cx="12756922" cy="923676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80C8C16-D91D-C5A1-DC52-A5935A1E7C95}"/>
              </a:ext>
            </a:extLst>
          </p:cNvPr>
          <p:cNvSpPr/>
          <p:nvPr/>
        </p:nvSpPr>
        <p:spPr>
          <a:xfrm>
            <a:off x="0" y="-1872685"/>
            <a:ext cx="12576411" cy="9166628"/>
          </a:xfrm>
          <a:prstGeom prst="rect">
            <a:avLst/>
          </a:prstGeom>
          <a:solidFill>
            <a:schemeClr val="tx1">
              <a:alpha val="45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6012016" y="518183"/>
            <a:ext cx="6378314" cy="4585493"/>
          </a:xfrm>
        </p:spPr>
        <p:txBody>
          <a:bodyPr>
            <a:noAutofit/>
          </a:bodyPr>
          <a:lstStyle/>
          <a:p>
            <a:pPr marL="0" indent="0">
              <a:buNone/>
            </a:pPr>
            <a:r>
              <a:rPr lang="en-US" sz="4000" dirty="0">
                <a:solidFill>
                  <a:schemeClr val="bg1"/>
                </a:solidFill>
              </a:rPr>
              <a:t>Breaking waves occur at 1.3 times the wave height at shoals</a:t>
            </a:r>
          </a:p>
          <a:p>
            <a:pPr marL="0" indent="0">
              <a:buNone/>
            </a:pPr>
            <a:endParaRPr lang="en-US" sz="4000" dirty="0">
              <a:solidFill>
                <a:schemeClr val="bg1"/>
              </a:solidFill>
            </a:endParaRPr>
          </a:p>
          <a:p>
            <a:pPr marL="0" indent="0">
              <a:buNone/>
            </a:pPr>
            <a:r>
              <a:rPr lang="en-US" sz="4000" dirty="0">
                <a:solidFill>
                  <a:schemeClr val="bg1"/>
                </a:solidFill>
              </a:rPr>
              <a:t>10 Foot Wave Breaks in 13.3 of Water</a:t>
            </a:r>
          </a:p>
          <a:p>
            <a:pPr marL="0" indent="0">
              <a:buNone/>
            </a:pPr>
            <a:endParaRPr lang="en-US" dirty="0">
              <a:solidFill>
                <a:schemeClr val="bg1"/>
              </a:solidFill>
            </a:endParaRPr>
          </a:p>
          <a:p>
            <a:pPr marL="0" indent="0">
              <a:buNone/>
            </a:pPr>
            <a:endParaRPr lang="en-US" dirty="0">
              <a:solidFill>
                <a:schemeClr val="bg1"/>
              </a:solidFill>
            </a:endParaRP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838200" y="5968380"/>
            <a:ext cx="10515600" cy="1325563"/>
          </a:xfrm>
        </p:spPr>
        <p:txBody>
          <a:bodyPr>
            <a:normAutofit/>
          </a:bodyPr>
          <a:lstStyle/>
          <a:p>
            <a:br>
              <a:rPr lang="en-US" b="1" dirty="0">
                <a:solidFill>
                  <a:schemeClr val="bg1"/>
                </a:solidFill>
              </a:rPr>
            </a:br>
            <a:endParaRPr lang="en-US" b="1" dirty="0">
              <a:solidFill>
                <a:schemeClr val="bg1"/>
              </a:solidFill>
            </a:endParaRPr>
          </a:p>
        </p:txBody>
      </p:sp>
      <p:sp>
        <p:nvSpPr>
          <p:cNvPr id="2" name="TextBox 1">
            <a:extLst>
              <a:ext uri="{FF2B5EF4-FFF2-40B4-BE49-F238E27FC236}">
                <a16:creationId xmlns:a16="http://schemas.microsoft.com/office/drawing/2014/main" id="{9462E747-8352-CC93-4D2A-AF3B99C17718}"/>
              </a:ext>
            </a:extLst>
          </p:cNvPr>
          <p:cNvSpPr txBox="1"/>
          <p:nvPr/>
        </p:nvSpPr>
        <p:spPr>
          <a:xfrm>
            <a:off x="838200" y="1141247"/>
            <a:ext cx="5732060" cy="1754326"/>
          </a:xfrm>
          <a:prstGeom prst="rect">
            <a:avLst/>
          </a:prstGeom>
          <a:noFill/>
        </p:spPr>
        <p:txBody>
          <a:bodyPr wrap="square" rtlCol="0">
            <a:spAutoFit/>
          </a:bodyPr>
          <a:lstStyle/>
          <a:p>
            <a:r>
              <a:rPr lang="en-US" sz="5400" dirty="0">
                <a:solidFill>
                  <a:schemeClr val="bg1"/>
                </a:solidFill>
              </a:rPr>
              <a:t>Be Ware of Lee Shore</a:t>
            </a:r>
          </a:p>
        </p:txBody>
      </p:sp>
    </p:spTree>
    <p:extLst>
      <p:ext uri="{BB962C8B-B14F-4D97-AF65-F5344CB8AC3E}">
        <p14:creationId xmlns:p14="http://schemas.microsoft.com/office/powerpoint/2010/main" val="325743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t's been a year of smooth sailing for Volvo Ocean Race winner Daryl Wislang  | Stuff.co.nz">
            <a:extLst>
              <a:ext uri="{FF2B5EF4-FFF2-40B4-BE49-F238E27FC236}">
                <a16:creationId xmlns:a16="http://schemas.microsoft.com/office/drawing/2014/main" id="{511762B6-E3A1-71D8-7FDA-3C1DAB25C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 y="-1"/>
            <a:ext cx="12382499" cy="695739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9927788" y="-489767"/>
            <a:ext cx="22296914" cy="112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289957" y="-410522"/>
            <a:ext cx="12576411" cy="9166628"/>
          </a:xfrm>
          <a:prstGeom prst="rect">
            <a:avLst/>
          </a:prstGeom>
          <a:solidFill>
            <a:schemeClr val="tx1">
              <a:alpha val="62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6280536" y="1046334"/>
            <a:ext cx="6378314" cy="4585493"/>
          </a:xfrm>
        </p:spPr>
        <p:txBody>
          <a:bodyPr>
            <a:noAutofit/>
          </a:bodyPr>
          <a:lstStyle/>
          <a:p>
            <a:pPr marL="0" indent="0">
              <a:buNone/>
            </a:pPr>
            <a:r>
              <a:rPr lang="en-US" sz="4000" dirty="0">
                <a:solidFill>
                  <a:schemeClr val="bg1"/>
                </a:solidFill>
              </a:rPr>
              <a:t>Control Risk</a:t>
            </a:r>
          </a:p>
          <a:p>
            <a:pPr marL="0" indent="0">
              <a:buNone/>
            </a:pPr>
            <a:r>
              <a:rPr lang="en-US" sz="4000" dirty="0">
                <a:solidFill>
                  <a:schemeClr val="bg1"/>
                </a:solidFill>
              </a:rPr>
              <a:t>Prepare your boat</a:t>
            </a:r>
          </a:p>
          <a:p>
            <a:pPr marL="0" indent="0">
              <a:buNone/>
            </a:pPr>
            <a:r>
              <a:rPr lang="en-US" sz="4000" dirty="0">
                <a:solidFill>
                  <a:schemeClr val="bg1"/>
                </a:solidFill>
              </a:rPr>
              <a:t>Prepare your crew</a:t>
            </a:r>
          </a:p>
          <a:p>
            <a:pPr marL="0" indent="0">
              <a:buNone/>
            </a:pPr>
            <a:r>
              <a:rPr lang="en-US" sz="4000" dirty="0">
                <a:solidFill>
                  <a:schemeClr val="bg1"/>
                </a:solidFill>
              </a:rPr>
              <a:t>Practice when it is windy</a:t>
            </a:r>
          </a:p>
          <a:p>
            <a:pPr marL="0" indent="0">
              <a:buNone/>
            </a:pPr>
            <a:r>
              <a:rPr lang="en-US" sz="4000" dirty="0">
                <a:solidFill>
                  <a:schemeClr val="bg1"/>
                </a:solidFill>
              </a:rPr>
              <a:t>Have a positive attitude</a:t>
            </a:r>
          </a:p>
          <a:p>
            <a:pPr marL="0" indent="0">
              <a:buNone/>
            </a:pPr>
            <a:r>
              <a:rPr lang="en-US" sz="4000" dirty="0">
                <a:solidFill>
                  <a:schemeClr val="bg1"/>
                </a:solidFill>
              </a:rPr>
              <a:t>Enjoy it, don’t fear it</a:t>
            </a:r>
            <a:endParaRPr lang="en-US" dirty="0">
              <a:solidFill>
                <a:schemeClr val="bg1"/>
              </a:solidFill>
            </a:endParaRPr>
          </a:p>
          <a:p>
            <a:pPr marL="0" indent="0">
              <a:buNone/>
            </a:pPr>
            <a:endParaRPr lang="en-US" dirty="0">
              <a:solidFill>
                <a:schemeClr val="bg1"/>
              </a:solidFill>
            </a:endParaRPr>
          </a:p>
        </p:txBody>
      </p:sp>
      <p:sp>
        <p:nvSpPr>
          <p:cNvPr id="8" name="Title 7">
            <a:extLst>
              <a:ext uri="{FF2B5EF4-FFF2-40B4-BE49-F238E27FC236}">
                <a16:creationId xmlns:a16="http://schemas.microsoft.com/office/drawing/2014/main" id="{B45FDFE2-87E4-9E52-AEEB-8149FA6D362E}"/>
              </a:ext>
            </a:extLst>
          </p:cNvPr>
          <p:cNvSpPr>
            <a:spLocks noGrp="1"/>
          </p:cNvSpPr>
          <p:nvPr>
            <p:ph type="title"/>
          </p:nvPr>
        </p:nvSpPr>
        <p:spPr>
          <a:xfrm>
            <a:off x="838200" y="5968380"/>
            <a:ext cx="10515600" cy="1325563"/>
          </a:xfrm>
        </p:spPr>
        <p:txBody>
          <a:bodyPr>
            <a:normAutofit/>
          </a:bodyPr>
          <a:lstStyle/>
          <a:p>
            <a:br>
              <a:rPr lang="en-US" b="1" dirty="0">
                <a:solidFill>
                  <a:schemeClr val="bg1"/>
                </a:solidFill>
              </a:rPr>
            </a:br>
            <a:endParaRPr lang="en-US" b="1" dirty="0">
              <a:solidFill>
                <a:schemeClr val="bg1"/>
              </a:solidFill>
            </a:endParaRPr>
          </a:p>
        </p:txBody>
      </p:sp>
      <p:sp>
        <p:nvSpPr>
          <p:cNvPr id="2" name="TextBox 1">
            <a:extLst>
              <a:ext uri="{FF2B5EF4-FFF2-40B4-BE49-F238E27FC236}">
                <a16:creationId xmlns:a16="http://schemas.microsoft.com/office/drawing/2014/main" id="{9462E747-8352-CC93-4D2A-AF3B99C17718}"/>
              </a:ext>
            </a:extLst>
          </p:cNvPr>
          <p:cNvSpPr txBox="1"/>
          <p:nvPr/>
        </p:nvSpPr>
        <p:spPr>
          <a:xfrm>
            <a:off x="838200" y="1478657"/>
            <a:ext cx="5732060" cy="2585323"/>
          </a:xfrm>
          <a:prstGeom prst="rect">
            <a:avLst/>
          </a:prstGeom>
          <a:noFill/>
        </p:spPr>
        <p:txBody>
          <a:bodyPr wrap="square" rtlCol="0">
            <a:spAutoFit/>
          </a:bodyPr>
          <a:lstStyle/>
          <a:p>
            <a:r>
              <a:rPr lang="en-US" sz="5400" dirty="0">
                <a:solidFill>
                  <a:schemeClr val="bg1"/>
                </a:solidFill>
              </a:rPr>
              <a:t>Big Wind + Controlled Risk = Big Fun</a:t>
            </a:r>
          </a:p>
        </p:txBody>
      </p:sp>
    </p:spTree>
    <p:extLst>
      <p:ext uri="{BB962C8B-B14F-4D97-AF65-F5344CB8AC3E}">
        <p14:creationId xmlns:p14="http://schemas.microsoft.com/office/powerpoint/2010/main" val="1728896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91DDC0B-25EA-273D-65F1-325527890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117"/>
            <a:ext cx="12296775" cy="752727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219075" y="0"/>
            <a:ext cx="12411075" cy="7304558"/>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537874" y="2931102"/>
            <a:ext cx="4095751" cy="1325563"/>
          </a:xfrm>
          <a:noFill/>
        </p:spPr>
        <p:txBody>
          <a:bodyPr>
            <a:normAutofit fontScale="90000"/>
          </a:bodyPr>
          <a:lstStyle/>
          <a:p>
            <a:r>
              <a:rPr lang="en-US" sz="6000" dirty="0">
                <a:solidFill>
                  <a:schemeClr val="bg1"/>
                </a:solidFill>
              </a:rPr>
              <a:t>Take Home</a:t>
            </a:r>
            <a:br>
              <a:rPr lang="en-US" sz="6000" dirty="0">
                <a:solidFill>
                  <a:schemeClr val="bg1"/>
                </a:solidFill>
              </a:rPr>
            </a:br>
            <a:endParaRPr lang="en-US" sz="6000" dirty="0">
              <a:solidFill>
                <a:schemeClr val="bg1"/>
              </a:solidFill>
            </a:endParaRP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5138089" y="1002578"/>
            <a:ext cx="6549447" cy="4351338"/>
          </a:xfrm>
        </p:spPr>
        <p:txBody>
          <a:bodyPr>
            <a:noAutofit/>
          </a:bodyPr>
          <a:lstStyle/>
          <a:p>
            <a:pPr marL="0" indent="0">
              <a:buNone/>
            </a:pPr>
            <a:r>
              <a:rPr lang="en-US" sz="3600" dirty="0">
                <a:solidFill>
                  <a:schemeClr val="bg1"/>
                </a:solidFill>
              </a:rPr>
              <a:t>Risk Controls</a:t>
            </a:r>
          </a:p>
          <a:p>
            <a:pPr marL="0" indent="0">
              <a:buNone/>
            </a:pPr>
            <a:endParaRPr lang="en-US" sz="1400" dirty="0">
              <a:solidFill>
                <a:schemeClr val="bg1"/>
              </a:solidFill>
            </a:endParaRPr>
          </a:p>
          <a:p>
            <a:pPr marL="0" indent="0">
              <a:buNone/>
            </a:pPr>
            <a:r>
              <a:rPr lang="en-US" sz="3600" dirty="0">
                <a:solidFill>
                  <a:schemeClr val="bg1"/>
                </a:solidFill>
              </a:rPr>
              <a:t>How Storm Sails should be setup</a:t>
            </a:r>
          </a:p>
          <a:p>
            <a:pPr marL="0" indent="0">
              <a:buNone/>
            </a:pPr>
            <a:endParaRPr lang="en-US" sz="1200" dirty="0">
              <a:solidFill>
                <a:schemeClr val="bg1"/>
              </a:solidFill>
            </a:endParaRPr>
          </a:p>
          <a:p>
            <a:pPr marL="0" indent="0">
              <a:buNone/>
            </a:pPr>
            <a:r>
              <a:rPr lang="en-US" sz="3600" dirty="0">
                <a:solidFill>
                  <a:schemeClr val="bg1"/>
                </a:solidFill>
              </a:rPr>
              <a:t>The De-powering Sequence </a:t>
            </a:r>
          </a:p>
          <a:p>
            <a:pPr marL="0" indent="0">
              <a:buNone/>
            </a:pPr>
            <a:endParaRPr lang="en-US" sz="1400" dirty="0">
              <a:solidFill>
                <a:schemeClr val="bg1"/>
              </a:solidFill>
            </a:endParaRPr>
          </a:p>
          <a:p>
            <a:pPr marL="0" indent="0">
              <a:buNone/>
            </a:pPr>
            <a:r>
              <a:rPr lang="en-US" sz="3600" dirty="0">
                <a:solidFill>
                  <a:schemeClr val="bg1"/>
                </a:solidFill>
              </a:rPr>
              <a:t>Tips: Getting them up and down</a:t>
            </a:r>
          </a:p>
          <a:p>
            <a:pPr marL="0" indent="0">
              <a:buNone/>
            </a:pPr>
            <a:r>
              <a:rPr lang="en-US" sz="1200" dirty="0">
                <a:solidFill>
                  <a:schemeClr val="bg1"/>
                </a:solidFill>
              </a:rPr>
              <a:t> </a:t>
            </a:r>
          </a:p>
          <a:p>
            <a:pPr marL="0" indent="0">
              <a:buNone/>
            </a:pPr>
            <a:r>
              <a:rPr lang="en-US" sz="3600" dirty="0">
                <a:solidFill>
                  <a:schemeClr val="bg1"/>
                </a:solidFill>
              </a:rPr>
              <a:t>Keeping them in one piece</a:t>
            </a:r>
          </a:p>
          <a:p>
            <a:pPr marL="0" indent="0">
              <a:buNone/>
            </a:pPr>
            <a:endParaRPr lang="en-US" sz="2000" dirty="0">
              <a:solidFill>
                <a:schemeClr val="bg1"/>
              </a:solidFill>
            </a:endParaRPr>
          </a:p>
          <a:p>
            <a:pPr marL="0" indent="0">
              <a:buNone/>
            </a:pPr>
            <a:r>
              <a:rPr lang="en-US" sz="3600" dirty="0">
                <a:solidFill>
                  <a:schemeClr val="bg1"/>
                </a:solidFill>
              </a:rPr>
              <a:t>Heavy Air Strategy and</a:t>
            </a:r>
            <a:r>
              <a:rPr lang="en-US" dirty="0">
                <a:solidFill>
                  <a:schemeClr val="bg1"/>
                </a:solidFill>
              </a:rPr>
              <a:t> </a:t>
            </a:r>
            <a:r>
              <a:rPr lang="en-US" sz="3600" dirty="0">
                <a:solidFill>
                  <a:schemeClr val="bg1"/>
                </a:solidFill>
              </a:rPr>
              <a:t>Tactics</a:t>
            </a:r>
          </a:p>
        </p:txBody>
      </p:sp>
    </p:spTree>
    <p:extLst>
      <p:ext uri="{BB962C8B-B14F-4D97-AF65-F5344CB8AC3E}">
        <p14:creationId xmlns:p14="http://schemas.microsoft.com/office/powerpoint/2010/main" val="2274806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C730F082-0353-AB14-FC47-6631C712B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86400"/>
            <a:ext cx="13963650" cy="77921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8" name="Rectangle 17">
            <a:extLst>
              <a:ext uri="{FF2B5EF4-FFF2-40B4-BE49-F238E27FC236}">
                <a16:creationId xmlns:a16="http://schemas.microsoft.com/office/drawing/2014/main" id="{A80C8C16-D91D-C5A1-DC52-A5935A1E7C95}"/>
              </a:ext>
            </a:extLst>
          </p:cNvPr>
          <p:cNvSpPr/>
          <p:nvPr/>
        </p:nvSpPr>
        <p:spPr>
          <a:xfrm>
            <a:off x="-883025" y="-28953"/>
            <a:ext cx="13075025" cy="7677231"/>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996762" y="2766218"/>
            <a:ext cx="4657725" cy="1325563"/>
          </a:xfrm>
          <a:noFill/>
        </p:spPr>
        <p:txBody>
          <a:bodyPr>
            <a:normAutofit fontScale="90000"/>
          </a:bodyPr>
          <a:lstStyle/>
          <a:p>
            <a:r>
              <a:rPr lang="en-US" sz="6000" dirty="0">
                <a:solidFill>
                  <a:schemeClr val="bg1"/>
                </a:solidFill>
              </a:rPr>
              <a:t>What is Heavy</a:t>
            </a:r>
            <a:br>
              <a:rPr lang="en-US" sz="6000" dirty="0">
                <a:solidFill>
                  <a:schemeClr val="bg1"/>
                </a:solidFill>
              </a:rPr>
            </a:br>
            <a:r>
              <a:rPr lang="en-US" sz="6000" dirty="0">
                <a:solidFill>
                  <a:schemeClr val="bg1"/>
                </a:solidFill>
              </a:rPr>
              <a:t>Weather?</a:t>
            </a: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9115427" y="2275780"/>
            <a:ext cx="2847973" cy="2696270"/>
          </a:xfrm>
        </p:spPr>
        <p:txBody>
          <a:bodyPr>
            <a:noAutofit/>
          </a:bodyPr>
          <a:lstStyle/>
          <a:p>
            <a:pPr marL="0" indent="0">
              <a:buNone/>
            </a:pPr>
            <a:r>
              <a:rPr lang="en-US" sz="4000" dirty="0">
                <a:solidFill>
                  <a:schemeClr val="bg1"/>
                </a:solidFill>
              </a:rPr>
              <a:t>Opti</a:t>
            </a:r>
          </a:p>
          <a:p>
            <a:pPr marL="0" indent="0">
              <a:buNone/>
            </a:pPr>
            <a:r>
              <a:rPr lang="en-US" sz="4000" dirty="0">
                <a:solidFill>
                  <a:schemeClr val="bg1"/>
                </a:solidFill>
              </a:rPr>
              <a:t>Catalina 22</a:t>
            </a:r>
          </a:p>
          <a:p>
            <a:pPr marL="0" indent="0">
              <a:buNone/>
            </a:pPr>
            <a:r>
              <a:rPr lang="en-US" sz="4000" dirty="0">
                <a:solidFill>
                  <a:schemeClr val="bg1"/>
                </a:solidFill>
              </a:rPr>
              <a:t>Volvo 65</a:t>
            </a: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p:txBody>
      </p:sp>
      <p:sp>
        <p:nvSpPr>
          <p:cNvPr id="4" name="Content Placeholder 15">
            <a:extLst>
              <a:ext uri="{FF2B5EF4-FFF2-40B4-BE49-F238E27FC236}">
                <a16:creationId xmlns:a16="http://schemas.microsoft.com/office/drawing/2014/main" id="{3586BFB1-1AF6-34DD-F8FC-4AD7B15B9A8D}"/>
              </a:ext>
            </a:extLst>
          </p:cNvPr>
          <p:cNvSpPr txBox="1">
            <a:spLocks/>
          </p:cNvSpPr>
          <p:nvPr/>
        </p:nvSpPr>
        <p:spPr>
          <a:xfrm>
            <a:off x="6343651" y="2294432"/>
            <a:ext cx="241935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chemeClr val="bg1"/>
                </a:solidFill>
              </a:rPr>
              <a:t>10 Knots</a:t>
            </a:r>
          </a:p>
          <a:p>
            <a:pPr marL="0" indent="0">
              <a:buFont typeface="Arial" panose="020B0604020202020204" pitchFamily="34" charset="0"/>
              <a:buNone/>
            </a:pPr>
            <a:r>
              <a:rPr lang="en-US" sz="4000" dirty="0">
                <a:solidFill>
                  <a:schemeClr val="bg1"/>
                </a:solidFill>
              </a:rPr>
              <a:t>20 Knots</a:t>
            </a:r>
          </a:p>
          <a:p>
            <a:pPr marL="0" indent="0">
              <a:buFont typeface="Arial" panose="020B0604020202020204" pitchFamily="34" charset="0"/>
              <a:buNone/>
            </a:pPr>
            <a:r>
              <a:rPr lang="en-US" sz="4000" dirty="0">
                <a:solidFill>
                  <a:schemeClr val="bg1"/>
                </a:solidFill>
              </a:rPr>
              <a:t>30 Knots</a:t>
            </a:r>
          </a:p>
          <a:p>
            <a:pPr marL="0" indent="0">
              <a:buFont typeface="Arial" panose="020B0604020202020204" pitchFamily="34" charset="0"/>
              <a:buNone/>
            </a:pPr>
            <a:r>
              <a:rPr lang="en-US" sz="4000" dirty="0">
                <a:solidFill>
                  <a:schemeClr val="bg1"/>
                </a:solidFill>
              </a:rPr>
              <a:t>45 Knots</a:t>
            </a: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p:txBody>
      </p:sp>
    </p:spTree>
    <p:extLst>
      <p:ext uri="{BB962C8B-B14F-4D97-AF65-F5344CB8AC3E}">
        <p14:creationId xmlns:p14="http://schemas.microsoft.com/office/powerpoint/2010/main" val="393224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A0E25-1585-5AC3-08CB-901A731EA047}"/>
              </a:ext>
            </a:extLst>
          </p:cNvPr>
          <p:cNvPicPr>
            <a:picLocks noChangeAspect="1"/>
          </p:cNvPicPr>
          <p:nvPr/>
        </p:nvPicPr>
        <p:blipFill>
          <a:blip r:embed="rId3"/>
          <a:stretch>
            <a:fillRect/>
          </a:stretch>
        </p:blipFill>
        <p:spPr>
          <a:xfrm>
            <a:off x="-537028" y="-172280"/>
            <a:ext cx="14128570" cy="7064285"/>
          </a:xfrm>
          <a:prstGeom prst="rect">
            <a:avLst/>
          </a:prstGeom>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8" name="Rectangle 17">
            <a:extLst>
              <a:ext uri="{FF2B5EF4-FFF2-40B4-BE49-F238E27FC236}">
                <a16:creationId xmlns:a16="http://schemas.microsoft.com/office/drawing/2014/main" id="{A80C8C16-D91D-C5A1-DC52-A5935A1E7C95}"/>
              </a:ext>
            </a:extLst>
          </p:cNvPr>
          <p:cNvSpPr/>
          <p:nvPr/>
        </p:nvSpPr>
        <p:spPr>
          <a:xfrm>
            <a:off x="-193862" y="-513134"/>
            <a:ext cx="13075025" cy="7677231"/>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996762" y="2766218"/>
            <a:ext cx="4657725" cy="1325563"/>
          </a:xfrm>
          <a:noFill/>
        </p:spPr>
        <p:txBody>
          <a:bodyPr>
            <a:normAutofit fontScale="90000"/>
          </a:bodyPr>
          <a:lstStyle/>
          <a:p>
            <a:r>
              <a:rPr lang="en-US" sz="6000" dirty="0">
                <a:solidFill>
                  <a:schemeClr val="bg1"/>
                </a:solidFill>
              </a:rPr>
              <a:t>EXPECT</a:t>
            </a:r>
            <a:br>
              <a:rPr lang="en-US" sz="6000" dirty="0">
                <a:solidFill>
                  <a:schemeClr val="bg1"/>
                </a:solidFill>
              </a:rPr>
            </a:br>
            <a:r>
              <a:rPr lang="en-US" sz="6000" dirty="0">
                <a:solidFill>
                  <a:schemeClr val="bg1"/>
                </a:solidFill>
              </a:rPr>
              <a:t>DAMAGE!</a:t>
            </a: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7649353" y="1449538"/>
            <a:ext cx="4005487" cy="5614747"/>
          </a:xfrm>
        </p:spPr>
        <p:txBody>
          <a:bodyPr>
            <a:noAutofit/>
          </a:bodyPr>
          <a:lstStyle/>
          <a:p>
            <a:pPr marL="0" indent="0">
              <a:buNone/>
            </a:pPr>
            <a:r>
              <a:rPr lang="en-US" sz="4000" dirty="0">
                <a:solidFill>
                  <a:schemeClr val="bg1"/>
                </a:solidFill>
              </a:rPr>
              <a:t>Avoidance</a:t>
            </a:r>
          </a:p>
          <a:p>
            <a:pPr marL="0" indent="0">
              <a:buNone/>
            </a:pPr>
            <a:endParaRPr lang="en-US" sz="4000" dirty="0">
              <a:solidFill>
                <a:schemeClr val="bg1"/>
              </a:solidFill>
            </a:endParaRPr>
          </a:p>
          <a:p>
            <a:pPr marL="0" indent="0">
              <a:buNone/>
            </a:pPr>
            <a:r>
              <a:rPr lang="en-US" sz="4000" dirty="0">
                <a:solidFill>
                  <a:schemeClr val="bg1"/>
                </a:solidFill>
              </a:rPr>
              <a:t>Reduce Impact</a:t>
            </a:r>
          </a:p>
          <a:p>
            <a:pPr marL="0" indent="0">
              <a:buNone/>
            </a:pPr>
            <a:endParaRPr lang="en-US" sz="4000" dirty="0">
              <a:solidFill>
                <a:schemeClr val="bg1"/>
              </a:solidFill>
            </a:endParaRPr>
          </a:p>
          <a:p>
            <a:pPr marL="0" indent="0">
              <a:buNone/>
            </a:pPr>
            <a:r>
              <a:rPr lang="en-US" sz="4000" dirty="0">
                <a:solidFill>
                  <a:schemeClr val="bg1"/>
                </a:solidFill>
              </a:rPr>
              <a:t>Reduce Likelihood</a:t>
            </a: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p:txBody>
      </p:sp>
      <p:sp>
        <p:nvSpPr>
          <p:cNvPr id="4" name="Content Placeholder 15">
            <a:extLst>
              <a:ext uri="{FF2B5EF4-FFF2-40B4-BE49-F238E27FC236}">
                <a16:creationId xmlns:a16="http://schemas.microsoft.com/office/drawing/2014/main" id="{3586BFB1-1AF6-34DD-F8FC-4AD7B15B9A8D}"/>
              </a:ext>
            </a:extLst>
          </p:cNvPr>
          <p:cNvSpPr txBox="1">
            <a:spLocks/>
          </p:cNvSpPr>
          <p:nvPr/>
        </p:nvSpPr>
        <p:spPr>
          <a:xfrm>
            <a:off x="4787977" y="2659336"/>
            <a:ext cx="241935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chemeClr val="bg1"/>
                </a:solidFill>
              </a:rPr>
              <a:t>Risk Controls</a:t>
            </a: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p:txBody>
      </p:sp>
    </p:spTree>
    <p:extLst>
      <p:ext uri="{BB962C8B-B14F-4D97-AF65-F5344CB8AC3E}">
        <p14:creationId xmlns:p14="http://schemas.microsoft.com/office/powerpoint/2010/main" val="331033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1026" name="Picture 2" descr="Volvo Ocean Race: the 50 best weather images ... big breezes, lashing ...">
            <a:extLst>
              <a:ext uri="{FF2B5EF4-FFF2-40B4-BE49-F238E27FC236}">
                <a16:creationId xmlns:a16="http://schemas.microsoft.com/office/drawing/2014/main" id="{BCD39296-1B6C-748E-C436-292AB6634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3378"/>
            <a:ext cx="12192000" cy="761356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8" name="Rectangle 17">
            <a:extLst>
              <a:ext uri="{FF2B5EF4-FFF2-40B4-BE49-F238E27FC236}">
                <a16:creationId xmlns:a16="http://schemas.microsoft.com/office/drawing/2014/main" id="{A80C8C16-D91D-C5A1-DC52-A5935A1E7C95}"/>
              </a:ext>
            </a:extLst>
          </p:cNvPr>
          <p:cNvSpPr/>
          <p:nvPr/>
        </p:nvSpPr>
        <p:spPr>
          <a:xfrm>
            <a:off x="-221673" y="-964824"/>
            <a:ext cx="13075025" cy="8359537"/>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675132" y="2659336"/>
            <a:ext cx="4000110" cy="1325563"/>
          </a:xfrm>
          <a:noFill/>
        </p:spPr>
        <p:txBody>
          <a:bodyPr>
            <a:normAutofit fontScale="90000"/>
          </a:bodyPr>
          <a:lstStyle/>
          <a:p>
            <a:r>
              <a:rPr lang="en-US" sz="6000" dirty="0">
                <a:solidFill>
                  <a:schemeClr val="bg1"/>
                </a:solidFill>
              </a:rPr>
              <a:t>Risk </a:t>
            </a:r>
            <a:br>
              <a:rPr lang="en-US" sz="6000" dirty="0">
                <a:solidFill>
                  <a:schemeClr val="bg1"/>
                </a:solidFill>
              </a:rPr>
            </a:br>
            <a:r>
              <a:rPr lang="en-US" sz="6000" dirty="0">
                <a:solidFill>
                  <a:schemeClr val="bg1"/>
                </a:solidFill>
              </a:rPr>
              <a:t>Controls</a:t>
            </a: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4136316" y="908841"/>
            <a:ext cx="3380444" cy="5614747"/>
          </a:xfrm>
        </p:spPr>
        <p:txBody>
          <a:bodyPr>
            <a:noAutofit/>
          </a:bodyPr>
          <a:lstStyle/>
          <a:p>
            <a:pPr marL="0" indent="0">
              <a:buNone/>
            </a:pPr>
            <a:r>
              <a:rPr lang="en-US" sz="4000" dirty="0">
                <a:solidFill>
                  <a:schemeClr val="bg1"/>
                </a:solidFill>
              </a:rPr>
              <a:t>Training</a:t>
            </a: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r>
              <a:rPr lang="en-US" sz="4000" dirty="0">
                <a:solidFill>
                  <a:schemeClr val="bg1"/>
                </a:solidFill>
              </a:rPr>
              <a:t>Procedures</a:t>
            </a: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r>
              <a:rPr lang="en-US" sz="4000" dirty="0">
                <a:solidFill>
                  <a:schemeClr val="bg1"/>
                </a:solidFill>
              </a:rPr>
              <a:t>Policy</a:t>
            </a: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p:txBody>
      </p:sp>
      <p:sp>
        <p:nvSpPr>
          <p:cNvPr id="4" name="Content Placeholder 15">
            <a:extLst>
              <a:ext uri="{FF2B5EF4-FFF2-40B4-BE49-F238E27FC236}">
                <a16:creationId xmlns:a16="http://schemas.microsoft.com/office/drawing/2014/main" id="{3586BFB1-1AF6-34DD-F8FC-4AD7B15B9A8D}"/>
              </a:ext>
            </a:extLst>
          </p:cNvPr>
          <p:cNvSpPr txBox="1">
            <a:spLocks/>
          </p:cNvSpPr>
          <p:nvPr/>
        </p:nvSpPr>
        <p:spPr>
          <a:xfrm>
            <a:off x="4787977" y="2659336"/>
            <a:ext cx="241935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p:txBody>
      </p:sp>
      <p:sp>
        <p:nvSpPr>
          <p:cNvPr id="5" name="Content Placeholder 15">
            <a:extLst>
              <a:ext uri="{FF2B5EF4-FFF2-40B4-BE49-F238E27FC236}">
                <a16:creationId xmlns:a16="http://schemas.microsoft.com/office/drawing/2014/main" id="{2B4B1DC9-5A46-60B8-4D03-A428E8A8536C}"/>
              </a:ext>
            </a:extLst>
          </p:cNvPr>
          <p:cNvSpPr txBox="1">
            <a:spLocks/>
          </p:cNvSpPr>
          <p:nvPr/>
        </p:nvSpPr>
        <p:spPr>
          <a:xfrm>
            <a:off x="8223573" y="918060"/>
            <a:ext cx="3380444" cy="56147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chemeClr val="bg1"/>
                </a:solidFill>
              </a:rPr>
              <a:t>S@S - Practice</a:t>
            </a: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r>
              <a:rPr lang="en-US" sz="4000" dirty="0">
                <a:solidFill>
                  <a:schemeClr val="bg1"/>
                </a:solidFill>
              </a:rPr>
              <a:t>Task Mastery and Cross Training</a:t>
            </a: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r>
              <a:rPr lang="en-US" sz="4000" dirty="0">
                <a:solidFill>
                  <a:schemeClr val="bg1"/>
                </a:solidFill>
              </a:rPr>
              <a:t>Reefs, Night, PFDs</a:t>
            </a: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p:txBody>
      </p:sp>
    </p:spTree>
    <p:extLst>
      <p:ext uri="{BB962C8B-B14F-4D97-AF65-F5344CB8AC3E}">
        <p14:creationId xmlns:p14="http://schemas.microsoft.com/office/powerpoint/2010/main" val="54134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A24564-B73F-B4BB-C71F-4614DB7C82DC}"/>
              </a:ext>
            </a:extLst>
          </p:cNvPr>
          <p:cNvPicPr>
            <a:picLocks noChangeAspect="1"/>
          </p:cNvPicPr>
          <p:nvPr/>
        </p:nvPicPr>
        <p:blipFill>
          <a:blip r:embed="rId3"/>
          <a:stretch>
            <a:fillRect/>
          </a:stretch>
        </p:blipFill>
        <p:spPr>
          <a:xfrm>
            <a:off x="0" y="0"/>
            <a:ext cx="12334874" cy="6938367"/>
          </a:xfrm>
          <a:prstGeom prst="rect">
            <a:avLst/>
          </a:prstGeom>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0" y="0"/>
            <a:ext cx="12334874" cy="6858000"/>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sz="3200" dirty="0">
              <a:solidFill>
                <a:schemeClr val="bg1"/>
              </a:solidFill>
            </a:endParaRP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3981450" y="1247775"/>
            <a:ext cx="8001000" cy="4585493"/>
          </a:xfrm>
        </p:spPr>
        <p:txBody>
          <a:bodyPr>
            <a:noAutofit/>
          </a:bodyPr>
          <a:lstStyle/>
          <a:p>
            <a:pPr marL="0" indent="0">
              <a:buNone/>
            </a:pPr>
            <a:r>
              <a:rPr lang="en-US" sz="4000" dirty="0">
                <a:solidFill>
                  <a:schemeClr val="bg1"/>
                </a:solidFill>
              </a:rPr>
              <a:t> </a:t>
            </a:r>
          </a:p>
        </p:txBody>
      </p:sp>
      <p:sp>
        <p:nvSpPr>
          <p:cNvPr id="4" name="Title 3">
            <a:extLst>
              <a:ext uri="{FF2B5EF4-FFF2-40B4-BE49-F238E27FC236}">
                <a16:creationId xmlns:a16="http://schemas.microsoft.com/office/drawing/2014/main" id="{1F9A6634-22CD-0D9B-6877-06A8B607482D}"/>
              </a:ext>
            </a:extLst>
          </p:cNvPr>
          <p:cNvSpPr>
            <a:spLocks noGrp="1"/>
          </p:cNvSpPr>
          <p:nvPr>
            <p:ph type="title"/>
          </p:nvPr>
        </p:nvSpPr>
        <p:spPr>
          <a:xfrm>
            <a:off x="685800" y="2203353"/>
            <a:ext cx="2324100" cy="2339975"/>
          </a:xfrm>
        </p:spPr>
        <p:txBody>
          <a:bodyPr>
            <a:normAutofit fontScale="90000"/>
          </a:bodyPr>
          <a:lstStyle/>
          <a:p>
            <a:pPr marL="0" indent="0" algn="ctr"/>
            <a:r>
              <a:rPr lang="en-US" dirty="0">
                <a:solidFill>
                  <a:schemeClr val="bg1"/>
                </a:solidFill>
              </a:rPr>
              <a:t>Know your limitations and the Risk</a:t>
            </a:r>
            <a:br>
              <a:rPr lang="en-US" sz="3600" dirty="0">
                <a:solidFill>
                  <a:schemeClr val="bg1"/>
                </a:solidFill>
              </a:rPr>
            </a:br>
            <a:endParaRPr lang="en-US" dirty="0"/>
          </a:p>
        </p:txBody>
      </p:sp>
      <p:pic>
        <p:nvPicPr>
          <p:cNvPr id="5" name="Picture 4">
            <a:extLst>
              <a:ext uri="{FF2B5EF4-FFF2-40B4-BE49-F238E27FC236}">
                <a16:creationId xmlns:a16="http://schemas.microsoft.com/office/drawing/2014/main" id="{B687F55B-AFE5-3934-7710-531576B38D51}"/>
              </a:ext>
            </a:extLst>
          </p:cNvPr>
          <p:cNvPicPr>
            <a:picLocks noChangeAspect="1"/>
          </p:cNvPicPr>
          <p:nvPr/>
        </p:nvPicPr>
        <p:blipFill>
          <a:blip r:embed="rId4"/>
          <a:stretch>
            <a:fillRect/>
          </a:stretch>
        </p:blipFill>
        <p:spPr>
          <a:xfrm>
            <a:off x="3219450" y="363441"/>
            <a:ext cx="8763000" cy="6019800"/>
          </a:xfrm>
          <a:prstGeom prst="rect">
            <a:avLst/>
          </a:prstGeom>
        </p:spPr>
      </p:pic>
    </p:spTree>
    <p:extLst>
      <p:ext uri="{BB962C8B-B14F-4D97-AF65-F5344CB8AC3E}">
        <p14:creationId xmlns:p14="http://schemas.microsoft.com/office/powerpoint/2010/main" val="2539452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3074" name="Picture 2" descr="Ian Roman on Twitter | Volvo ocean race, Yacht racing, Sailboat racing">
            <a:extLst>
              <a:ext uri="{FF2B5EF4-FFF2-40B4-BE49-F238E27FC236}">
                <a16:creationId xmlns:a16="http://schemas.microsoft.com/office/drawing/2014/main" id="{A1ED11BA-A85F-F3CF-F48C-D1B5A662C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0" y="-1824903"/>
            <a:ext cx="12192000" cy="811695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403587" y="-1591160"/>
            <a:ext cx="13173474" cy="8116957"/>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148914" y="1726870"/>
            <a:ext cx="3812504" cy="1325563"/>
          </a:xfrm>
          <a:noFill/>
        </p:spPr>
        <p:txBody>
          <a:bodyPr>
            <a:normAutofit fontScale="90000"/>
          </a:bodyPr>
          <a:lstStyle/>
          <a:p>
            <a:pPr algn="ctr"/>
            <a:r>
              <a:rPr lang="en-US" sz="6000" dirty="0">
                <a:solidFill>
                  <a:schemeClr val="bg1"/>
                </a:solidFill>
              </a:rPr>
              <a:t>Opinion </a:t>
            </a:r>
            <a:br>
              <a:rPr lang="en-US" sz="6000" dirty="0">
                <a:solidFill>
                  <a:schemeClr val="bg1"/>
                </a:solidFill>
              </a:rPr>
            </a:br>
            <a:r>
              <a:rPr lang="en-US" sz="6000" dirty="0">
                <a:solidFill>
                  <a:schemeClr val="bg1"/>
                </a:solidFill>
              </a:rPr>
              <a:t>vs </a:t>
            </a:r>
            <a:br>
              <a:rPr lang="en-US" sz="6000" dirty="0">
                <a:solidFill>
                  <a:schemeClr val="bg1"/>
                </a:solidFill>
              </a:rPr>
            </a:br>
            <a:r>
              <a:rPr lang="en-US" sz="6000" dirty="0">
                <a:solidFill>
                  <a:schemeClr val="bg1"/>
                </a:solidFill>
              </a:rPr>
              <a:t>Standard</a:t>
            </a: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3788357" y="-71180"/>
            <a:ext cx="7808643" cy="4732464"/>
          </a:xfrm>
        </p:spPr>
        <p:txBody>
          <a:bodyPr>
            <a:noAutofit/>
          </a:bodyPr>
          <a:lstStyle/>
          <a:p>
            <a:pPr marL="0" indent="0">
              <a:buNone/>
            </a:pPr>
            <a:r>
              <a:rPr lang="en-US" sz="3600" dirty="0">
                <a:solidFill>
                  <a:schemeClr val="bg1"/>
                </a:solidFill>
              </a:rPr>
              <a:t>World Sailing Offshore Special Regulations (OSR) governs the rules for boats taking part in recognized offshore races.</a:t>
            </a:r>
          </a:p>
          <a:p>
            <a:pPr marL="0" indent="0">
              <a:buNone/>
            </a:pPr>
            <a:r>
              <a:rPr lang="en-US" sz="3600" dirty="0">
                <a:solidFill>
                  <a:schemeClr val="bg1"/>
                </a:solidFill>
              </a:rPr>
              <a:t>- Based on best practice </a:t>
            </a:r>
          </a:p>
          <a:p>
            <a:pPr marL="0" indent="0">
              <a:buNone/>
            </a:pPr>
            <a:r>
              <a:rPr lang="en-US" sz="3600" dirty="0">
                <a:solidFill>
                  <a:schemeClr val="bg1"/>
                </a:solidFill>
              </a:rPr>
              <a:t>- Updated at least every two years</a:t>
            </a:r>
          </a:p>
          <a:p>
            <a:pPr marL="0" indent="0">
              <a:buNone/>
            </a:pPr>
            <a:r>
              <a:rPr lang="en-US" sz="3600" dirty="0">
                <a:solidFill>
                  <a:schemeClr val="bg1"/>
                </a:solidFill>
              </a:rPr>
              <a:t>- Reflect the latest knowledge in offshore safety</a:t>
            </a:r>
          </a:p>
          <a:p>
            <a:pPr marL="0" indent="0">
              <a:buNone/>
            </a:pPr>
            <a:r>
              <a:rPr lang="en-US" sz="3600" dirty="0">
                <a:solidFill>
                  <a:schemeClr val="bg1"/>
                </a:solidFill>
              </a:rPr>
              <a:t>- Includes learnings from incidents at sea</a:t>
            </a:r>
            <a:endParaRPr lang="en-US" sz="4000" dirty="0">
              <a:solidFill>
                <a:schemeClr val="bg1"/>
              </a:solidFill>
            </a:endParaRPr>
          </a:p>
          <a:p>
            <a:pPr marL="0" indent="0">
              <a:buNone/>
            </a:pPr>
            <a:r>
              <a:rPr lang="en-US" sz="2800" dirty="0">
                <a:solidFill>
                  <a:schemeClr val="bg1"/>
                </a:solidFill>
                <a:hlinkClick r:id="rId4">
                  <a:extLst>
                    <a:ext uri="{A12FA001-AC4F-418D-AE19-62706E023703}">
                      <ahyp:hlinkClr xmlns:ahyp="http://schemas.microsoft.com/office/drawing/2018/hyperlinkcolor" val="tx"/>
                    </a:ext>
                  </a:extLst>
                </a:hlinkClick>
              </a:rPr>
              <a:t>World Sailing - Offshore Special Regulations</a:t>
            </a:r>
            <a:endParaRPr lang="en-US" sz="2800" dirty="0">
              <a:solidFill>
                <a:schemeClr val="bg1"/>
              </a:solidFill>
            </a:endParaRPr>
          </a:p>
          <a:p>
            <a:pPr marL="0" indent="0">
              <a:buNone/>
            </a:pPr>
            <a:r>
              <a:rPr lang="en-US" dirty="0" err="1">
                <a:solidFill>
                  <a:schemeClr val="bg1"/>
                </a:solidFill>
              </a:rPr>
              <a:t>Fastnet</a:t>
            </a:r>
            <a:r>
              <a:rPr lang="en-US" dirty="0">
                <a:solidFill>
                  <a:schemeClr val="bg1"/>
                </a:solidFill>
              </a:rPr>
              <a:t> Force 10 &amp; Safety at Sea Guide</a:t>
            </a:r>
            <a:endParaRPr lang="en-US" sz="4000" dirty="0">
              <a:solidFill>
                <a:schemeClr val="bg1"/>
              </a:solidFill>
            </a:endParaRPr>
          </a:p>
          <a:p>
            <a:pPr marL="0" indent="0">
              <a:buNone/>
            </a:pPr>
            <a:endParaRPr lang="en-US" sz="4000" dirty="0">
              <a:solidFill>
                <a:schemeClr val="bg1"/>
              </a:solidFill>
            </a:endParaRPr>
          </a:p>
        </p:txBody>
      </p:sp>
    </p:spTree>
    <p:extLst>
      <p:ext uri="{BB962C8B-B14F-4D97-AF65-F5344CB8AC3E}">
        <p14:creationId xmlns:p14="http://schemas.microsoft.com/office/powerpoint/2010/main" val="3285167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
              <a:schemeClr val="tx1"/>
            </a:gs>
            <a:gs pos="53000">
              <a:srgbClr val="000000"/>
            </a:gs>
            <a:gs pos="94000">
              <a:srgbClr val="BFBFBF">
                <a:alpha val="62000"/>
              </a:srgbClr>
            </a:gs>
            <a:gs pos="100000">
              <a:schemeClr val="bg2">
                <a:lumMod val="50000"/>
              </a:schemeClr>
            </a:gs>
          </a:gsLst>
          <a:lin ang="18900000" scaled="1"/>
        </a:gradFill>
        <a:effectLst/>
      </p:bgPr>
    </p:bg>
    <p:spTree>
      <p:nvGrpSpPr>
        <p:cNvPr id="1" name=""/>
        <p:cNvGrpSpPr/>
        <p:nvPr/>
      </p:nvGrpSpPr>
      <p:grpSpPr>
        <a:xfrm>
          <a:off x="0" y="0"/>
          <a:ext cx="0" cy="0"/>
          <a:chOff x="0" y="0"/>
          <a:chExt cx="0" cy="0"/>
        </a:xfrm>
      </p:grpSpPr>
      <p:pic>
        <p:nvPicPr>
          <p:cNvPr id="3074" name="Picture 2" descr="Ian Roman on Twitter | Volvo ocean race, Yacht racing, Sailboat racing">
            <a:extLst>
              <a:ext uri="{FF2B5EF4-FFF2-40B4-BE49-F238E27FC236}">
                <a16:creationId xmlns:a16="http://schemas.microsoft.com/office/drawing/2014/main" id="{A1ED11BA-A85F-F3CF-F48C-D1B5A662C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72" y="-930641"/>
            <a:ext cx="12192000" cy="811695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5F5E5AEA-C89A-E8D8-0F8D-C2D32CF787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A80C8C16-D91D-C5A1-DC52-A5935A1E7C95}"/>
              </a:ext>
            </a:extLst>
          </p:cNvPr>
          <p:cNvSpPr/>
          <p:nvPr/>
        </p:nvSpPr>
        <p:spPr>
          <a:xfrm>
            <a:off x="0" y="-395735"/>
            <a:ext cx="12192000" cy="7649469"/>
          </a:xfrm>
          <a:prstGeom prst="rect">
            <a:avLst/>
          </a:prstGeom>
          <a:solidFill>
            <a:schemeClr val="tx1">
              <a:alpha val="57000"/>
            </a:schemeClr>
          </a:solidFill>
          <a:ln>
            <a:solidFill>
              <a:schemeClr val="accent1">
                <a:shade val="50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p>
          <a:p>
            <a:pPr algn="ctr"/>
            <a:endParaRPr lang="en-US" dirty="0"/>
          </a:p>
        </p:txBody>
      </p:sp>
      <p:sp>
        <p:nvSpPr>
          <p:cNvPr id="2" name="Title 1">
            <a:extLst>
              <a:ext uri="{FF2B5EF4-FFF2-40B4-BE49-F238E27FC236}">
                <a16:creationId xmlns:a16="http://schemas.microsoft.com/office/drawing/2014/main" id="{5F7AE14F-71FF-F726-4093-BE388C8325AE}"/>
              </a:ext>
            </a:extLst>
          </p:cNvPr>
          <p:cNvSpPr>
            <a:spLocks noGrp="1"/>
          </p:cNvSpPr>
          <p:nvPr>
            <p:ph type="title"/>
          </p:nvPr>
        </p:nvSpPr>
        <p:spPr>
          <a:xfrm>
            <a:off x="1261821" y="-2562893"/>
            <a:ext cx="3812504" cy="1325563"/>
          </a:xfrm>
          <a:noFill/>
        </p:spPr>
        <p:txBody>
          <a:bodyPr>
            <a:noAutofit/>
          </a:bodyPr>
          <a:lstStyle/>
          <a:p>
            <a:endParaRPr lang="en-US" sz="4000" b="1" dirty="0">
              <a:solidFill>
                <a:schemeClr val="bg1"/>
              </a:solidFill>
            </a:endParaRPr>
          </a:p>
        </p:txBody>
      </p:sp>
      <p:sp>
        <p:nvSpPr>
          <p:cNvPr id="16" name="Content Placeholder 15">
            <a:extLst>
              <a:ext uri="{FF2B5EF4-FFF2-40B4-BE49-F238E27FC236}">
                <a16:creationId xmlns:a16="http://schemas.microsoft.com/office/drawing/2014/main" id="{593DB77E-AE65-FC9B-5869-746D13D6834D}"/>
              </a:ext>
            </a:extLst>
          </p:cNvPr>
          <p:cNvSpPr>
            <a:spLocks noGrp="1"/>
          </p:cNvSpPr>
          <p:nvPr>
            <p:ph idx="1"/>
          </p:nvPr>
        </p:nvSpPr>
        <p:spPr>
          <a:xfrm>
            <a:off x="502034" y="228600"/>
            <a:ext cx="6822403" cy="4732464"/>
          </a:xfrm>
        </p:spPr>
        <p:txBody>
          <a:bodyPr>
            <a:noAutofit/>
          </a:bodyPr>
          <a:lstStyle/>
          <a:p>
            <a:pPr marL="0" indent="0">
              <a:buNone/>
            </a:pPr>
            <a:endParaRPr lang="en-US" sz="3600" dirty="0">
              <a:solidFill>
                <a:schemeClr val="bg1"/>
              </a:solidFill>
            </a:endParaRPr>
          </a:p>
          <a:p>
            <a:pPr marL="0" indent="0">
              <a:buNone/>
            </a:pPr>
            <a:r>
              <a:rPr lang="en-US" sz="3600" dirty="0">
                <a:solidFill>
                  <a:schemeClr val="bg1"/>
                </a:solidFill>
              </a:rPr>
              <a:t>World Sailing Offshore Special Regulations (OSR) </a:t>
            </a:r>
          </a:p>
          <a:p>
            <a:pPr marL="0" indent="0">
              <a:buNone/>
            </a:pPr>
            <a:endParaRPr lang="en-US" sz="3600" dirty="0">
              <a:solidFill>
                <a:schemeClr val="bg1"/>
              </a:solidFill>
            </a:endParaRPr>
          </a:p>
          <a:p>
            <a:pPr marL="0" indent="0">
              <a:buNone/>
            </a:pPr>
            <a:r>
              <a:rPr lang="en-US" sz="3600" dirty="0">
                <a:solidFill>
                  <a:schemeClr val="bg1"/>
                </a:solidFill>
              </a:rPr>
              <a:t>What’s wrong?</a:t>
            </a:r>
          </a:p>
          <a:p>
            <a:pPr marL="0" indent="0">
              <a:buNone/>
            </a:pPr>
            <a:endParaRPr lang="en-US" sz="3600" dirty="0">
              <a:solidFill>
                <a:srgbClr val="0563C1"/>
              </a:solidFill>
              <a:hlinkClick r:id="rId6">
                <a:extLst>
                  <a:ext uri="{A12FA001-AC4F-418D-AE19-62706E023703}">
                    <ahyp:hlinkClr xmlns:ahyp="http://schemas.microsoft.com/office/drawing/2018/hyperlinkcolor" val="tx"/>
                  </a:ext>
                </a:extLst>
              </a:hlinkClick>
            </a:endParaRPr>
          </a:p>
          <a:p>
            <a:pPr marL="0" indent="0">
              <a:buNone/>
            </a:pPr>
            <a:r>
              <a:rPr lang="en-US" sz="3600" dirty="0">
                <a:solidFill>
                  <a:schemeClr val="bg1"/>
                </a:solidFill>
              </a:rPr>
              <a:t>Who is in Command of Safety?</a:t>
            </a:r>
          </a:p>
          <a:p>
            <a:pPr marL="0" indent="0">
              <a:buNone/>
            </a:pPr>
            <a:endParaRPr lang="en-US" sz="3600" dirty="0">
              <a:solidFill>
                <a:srgbClr val="0563C1"/>
              </a:solidFill>
              <a:hlinkClick r:id="rId6">
                <a:extLst>
                  <a:ext uri="{A12FA001-AC4F-418D-AE19-62706E023703}">
                    <ahyp:hlinkClr xmlns:ahyp="http://schemas.microsoft.com/office/drawing/2018/hyperlinkcolor" val="tx"/>
                  </a:ext>
                </a:extLst>
              </a:hlinkClick>
            </a:endParaRPr>
          </a:p>
          <a:p>
            <a:pPr marL="0" indent="0">
              <a:buNone/>
            </a:pPr>
            <a:r>
              <a:rPr lang="en-US" dirty="0">
                <a:solidFill>
                  <a:schemeClr val="bg1"/>
                </a:solidFill>
                <a:hlinkClick r:id="rId6">
                  <a:extLst>
                    <a:ext uri="{A12FA001-AC4F-418D-AE19-62706E023703}">
                      <ahyp:hlinkClr xmlns:ahyp="http://schemas.microsoft.com/office/drawing/2018/hyperlinkcolor" val="tx"/>
                    </a:ext>
                  </a:extLst>
                </a:hlinkClick>
              </a:rPr>
              <a:t>WS OSR Cat 3 ORC WORLDS (no </a:t>
            </a:r>
            <a:r>
              <a:rPr lang="en-US" dirty="0" err="1">
                <a:solidFill>
                  <a:schemeClr val="bg1"/>
                </a:solidFill>
                <a:hlinkClick r:id="rId6">
                  <a:extLst>
                    <a:ext uri="{A12FA001-AC4F-418D-AE19-62706E023703}">
                      <ahyp:hlinkClr xmlns:ahyp="http://schemas.microsoft.com/office/drawing/2018/hyperlinkcolor" val="tx"/>
                    </a:ext>
                  </a:extLst>
                </a:hlinkClick>
              </a:rPr>
              <a:t>liferaft</a:t>
            </a:r>
            <a:r>
              <a:rPr lang="en-US" dirty="0">
                <a:solidFill>
                  <a:schemeClr val="bg1"/>
                </a:solidFill>
                <a:hlinkClick r:id="rId6">
                  <a:extLst>
                    <a:ext uri="{A12FA001-AC4F-418D-AE19-62706E023703}">
                      <ahyp:hlinkClr xmlns:ahyp="http://schemas.microsoft.com/office/drawing/2018/hyperlinkcolor" val="tx"/>
                    </a:ext>
                  </a:extLst>
                </a:hlinkClick>
              </a:rPr>
              <a:t>) 5.pdf</a:t>
            </a:r>
            <a:endParaRPr lang="en-US" sz="4000" dirty="0">
              <a:solidFill>
                <a:schemeClr val="bg1"/>
              </a:solidFill>
            </a:endParaRPr>
          </a:p>
        </p:txBody>
      </p:sp>
      <p:pic>
        <p:nvPicPr>
          <p:cNvPr id="5" name="tether">
            <a:hlinkClick r:id="" action="ppaction://media"/>
            <a:extLst>
              <a:ext uri="{FF2B5EF4-FFF2-40B4-BE49-F238E27FC236}">
                <a16:creationId xmlns:a16="http://schemas.microsoft.com/office/drawing/2014/main" id="{58EE8900-FB7E-A6B6-236C-26759074541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90163" y="-292924"/>
            <a:ext cx="3322782" cy="7120247"/>
          </a:xfrm>
          <a:prstGeom prst="rect">
            <a:avLst/>
          </a:prstGeom>
        </p:spPr>
      </p:pic>
    </p:spTree>
    <p:extLst>
      <p:ext uri="{BB962C8B-B14F-4D97-AF65-F5344CB8AC3E}">
        <p14:creationId xmlns:p14="http://schemas.microsoft.com/office/powerpoint/2010/main" val="40090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13014</TotalTime>
  <Words>2294</Words>
  <Application>Microsoft Office PowerPoint</Application>
  <PresentationFormat>Widescreen</PresentationFormat>
  <Paragraphs>316</Paragraphs>
  <Slides>29</Slides>
  <Notes>29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Helvetica Neue</vt:lpstr>
      <vt:lpstr>Verdana</vt:lpstr>
      <vt:lpstr>Office Theme</vt:lpstr>
      <vt:lpstr>Heavy Weather Sailing</vt:lpstr>
      <vt:lpstr>Take Home </vt:lpstr>
      <vt:lpstr>Take Home </vt:lpstr>
      <vt:lpstr>What is Heavy Weather?</vt:lpstr>
      <vt:lpstr>EXPECT DAMAGE!</vt:lpstr>
      <vt:lpstr>Risk  Controls</vt:lpstr>
      <vt:lpstr>Know your limitations and the Risk </vt:lpstr>
      <vt:lpstr>Opinion  vs  Standard</vt:lpstr>
      <vt:lpstr>PowerPoint Presentation</vt:lpstr>
      <vt:lpstr>Sails</vt:lpstr>
      <vt:lpstr>The RORC Fastnet Race Requires all boats to check in with both Tri-Sail and Storm Jib rigged.</vt:lpstr>
      <vt:lpstr>Storm Jib 5% of I  </vt:lpstr>
      <vt:lpstr>PowerPoint Presentation</vt:lpstr>
      <vt:lpstr>Cross-Overs</vt:lpstr>
      <vt:lpstr>The De-powering Sequence Race</vt:lpstr>
      <vt:lpstr>The De-powering Sequence Cruise</vt:lpstr>
      <vt:lpstr>Cruiser Tips</vt:lpstr>
      <vt:lpstr>KEEPING THEM  IN ONE PIECE</vt:lpstr>
      <vt:lpstr>Strategy Tip  Know when to say No</vt:lpstr>
      <vt:lpstr> </vt:lpstr>
      <vt:lpstr> </vt:lpstr>
      <vt:lpstr> </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Rescue Needs Assessment</dc:title>
  <dc:creator>John Schafer</dc:creator>
  <cp:lastModifiedBy>John Schafer</cp:lastModifiedBy>
  <cp:revision>96</cp:revision>
  <dcterms:created xsi:type="dcterms:W3CDTF">2022-08-15T14:19:07Z</dcterms:created>
  <dcterms:modified xsi:type="dcterms:W3CDTF">2023-11-03T16:14:51Z</dcterms:modified>
</cp:coreProperties>
</file>