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84" r:id="rId6"/>
    <p:sldId id="282" r:id="rId7"/>
    <p:sldId id="260" r:id="rId8"/>
    <p:sldId id="264" r:id="rId9"/>
    <p:sldId id="257" r:id="rId10"/>
    <p:sldId id="297" r:id="rId11"/>
    <p:sldId id="259" r:id="rId12"/>
    <p:sldId id="290" r:id="rId13"/>
    <p:sldId id="274" r:id="rId14"/>
    <p:sldId id="287" r:id="rId15"/>
    <p:sldId id="288" r:id="rId16"/>
    <p:sldId id="289" r:id="rId17"/>
    <p:sldId id="299" r:id="rId18"/>
    <p:sldId id="273" r:id="rId19"/>
    <p:sldId id="302" r:id="rId20"/>
    <p:sldId id="271" r:id="rId21"/>
    <p:sldId id="272" r:id="rId22"/>
    <p:sldId id="291" r:id="rId23"/>
    <p:sldId id="293" r:id="rId24"/>
    <p:sldId id="292" r:id="rId25"/>
    <p:sldId id="294" r:id="rId26"/>
    <p:sldId id="301" r:id="rId27"/>
    <p:sldId id="295" r:id="rId28"/>
    <p:sldId id="28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00"/>
    <a:srgbClr val="002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308" autoAdjust="0"/>
  </p:normalViewPr>
  <p:slideViewPr>
    <p:cSldViewPr snapToGrid="0">
      <p:cViewPr varScale="1">
        <p:scale>
          <a:sx n="87" d="100"/>
          <a:sy n="87" d="100"/>
        </p:scale>
        <p:origin x="-7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ysa.net/schedules" TargetMode="External"/><Relationship Id="rId4" Type="http://schemas.openxmlformats.org/officeDocument/2006/relationships/hyperlink" Target="http://www.glasasoccer.org/" TargetMode="External"/><Relationship Id="rId5" Type="http://schemas.openxmlformats.org/officeDocument/2006/relationships/hyperlink" Target="http://nmcsl.com/schedules.php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bowman@fwpromo.com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cysa.net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2719"/>
            <a:ext cx="8942522" cy="164282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THE COLONY YOUTH SOCCER ASSOCIATION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7843" y="2572719"/>
            <a:ext cx="3194157" cy="1642820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Meeting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January 24, 2018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5303520"/>
            <a:ext cx="84528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81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065 -0.37593 L -0.90065 -0.18796 C -0.90065 -0.10394 -0.65221 3.7037E-7 -0.45052 3.7037E-7 L -0.00013 3.7037E-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26" y="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3824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1200" b="1" dirty="0">
                <a:latin typeface="Arial" panose="020B0604020202020204" pitchFamily="34" charset="0"/>
                <a:cs typeface="Arial" panose="020B0604020202020204" pitchFamily="34" charset="0"/>
              </a:rPr>
              <a:t>Important Websites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The Colony Youth Soccer Association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www.tcysa.net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Got Soccer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www.gotsoccer.com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North Texas Soccer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www.ntxsoccer.org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Greater Lewisville Area Soccer Association (GLASA)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US" sz="8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www.glasasoccer.org</a:t>
            </a:r>
          </a:p>
          <a:p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Northern 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Mid Cities Soccer League (NMCSL)</a:t>
            </a:r>
          </a:p>
          <a:p>
            <a:pPr marL="914400" indent="0">
              <a:buNone/>
            </a:pP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http://www.nmcsl.com</a:t>
            </a:r>
          </a:p>
          <a:p>
            <a:pPr marL="0" indent="0">
              <a:buNone/>
            </a:pP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How to find your schedule</a:t>
            </a:r>
          </a:p>
          <a:p>
            <a:pPr>
              <a:lnSpc>
                <a:spcPct val="100000"/>
              </a:lnSpc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We provide a link to all schedules on our website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http://www.tcysa.net/schedules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you can also visit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www.glasasoccer.org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(GLASA) or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http://nmcsl.com/schedules.php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(NMCSL)</a:t>
            </a:r>
          </a:p>
          <a:p>
            <a:pPr marL="0" indent="0">
              <a:buNone/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Game Day Report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These are required at every game, U9 and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older. 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Players’ names and jersey numbers must be on the report.  </a:t>
            </a:r>
          </a:p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Calling in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Scores (U9 and older)</a:t>
            </a: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The phone number, event and pin number will be on the bottom of the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Game Day Report.  You will be prompted to put in the game number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(found on your schedule) and the score.  The Home team should call in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score within 24 hours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.  Do not abuse the calling in of scores.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8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1274" y="2190397"/>
            <a:ext cx="11804821" cy="4431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lay each player 50% of each game they attend (50% of the time they are there).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your coach badge and roster at each game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team pick up their trash after practices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games.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 up nets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flags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are the first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down nets and flags if you are the last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ractice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Turner at your scheduled time and field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ave parents/spectators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sit on the side of the field opposite your bench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769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1274" y="2190397"/>
            <a:ext cx="11804821" cy="391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pets to the practice fields or games. Pets are welcome along the walking trails.  This is a city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ordinance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also a safety concern.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park on side streets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sacs at Turner Fields.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practice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Five Star.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yell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the Referees, especially the younger ones.  This goes for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other spectators too.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1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57430"/>
          </a:xfrm>
        </p:spPr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/>
              <a:t>Heading </a:t>
            </a:r>
            <a:r>
              <a:rPr lang="en-US" dirty="0" smtClean="0"/>
              <a:t>U4 - U12.</a:t>
            </a:r>
            <a:r>
              <a:rPr lang="en-US" dirty="0"/>
              <a:t>  Deliberate heading will be an indirect free kick for the other team</a:t>
            </a:r>
            <a:r>
              <a:rPr lang="en-US" dirty="0" smtClean="0"/>
              <a:t>. No practicing until U13.</a:t>
            </a:r>
          </a:p>
          <a:p>
            <a:r>
              <a:rPr lang="en-US" dirty="0" smtClean="0"/>
              <a:t>Any Head injury needs to be brought to the attention of a Board Member.  If </a:t>
            </a:r>
            <a:r>
              <a:rPr lang="en-US" dirty="0" smtClean="0"/>
              <a:t>the Referee </a:t>
            </a:r>
            <a:r>
              <a:rPr lang="en-US" dirty="0" smtClean="0"/>
              <a:t>believes a Player has sustained a concussion, the player will be required to sit out all games and practices until a Doctor has provided a note saying it is safe for the player to return.  Referee’s decision at the fields is FINAL.</a:t>
            </a:r>
          </a:p>
          <a:p>
            <a:r>
              <a:rPr lang="en-US" dirty="0" smtClean="0"/>
              <a:t>Other Fields may have a Trainer on-site that can clear a player to continue playing.  TCYSA is NOT employing a Medical Trainer.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9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6" y="1970045"/>
            <a:ext cx="10344149" cy="4839730"/>
          </a:xfrm>
        </p:spPr>
        <p:txBody>
          <a:bodyPr>
            <a:noAutofit/>
          </a:bodyPr>
          <a:lstStyle/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January 29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Start of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17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Opening Day (TCYSA/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GLASA)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3		TSS Picture Day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10		First weekend of Spring Break, GAMES WILL PLAY!!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17		Second weekend of Spring Break, NO GAMES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31		Easter Weekend, GAMES WILL PLAY!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21		Games at Five Star will start at 12:00PM (Noon)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12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End of Regular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Season</a:t>
            </a:r>
          </a:p>
          <a:p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GLASA will not honor any game reschedule requests for March 10 or March 31!!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TCYSA will make the decision based on Field Availability, if playing a GLASA Team the game will not be rescheduled.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5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Group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6" y="2044620"/>
            <a:ext cx="10344149" cy="4631377"/>
          </a:xfrm>
        </p:spPr>
        <p:txBody>
          <a:bodyPr>
            <a:noAutofit/>
          </a:bodyPr>
          <a:lstStyle/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 groups are playing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either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Greater Lewisville Area Soccer Association (GLASA)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Northern Mid-Cities </a:t>
            </a:r>
            <a:r>
              <a:rPr lang="en-US" sz="28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Soccer League (NMCSL)</a:t>
            </a:r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696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Next Steps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Practice Schedule Requests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 Out Dates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Uniforms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Rosters</a:t>
            </a:r>
          </a:p>
        </p:txBody>
      </p:sp>
    </p:spTree>
    <p:extLst>
      <p:ext uri="{BB962C8B-B14F-4D97-AF65-F5344CB8AC3E}">
        <p14:creationId xmlns:p14="http://schemas.microsoft.com/office/powerpoint/2010/main" val="3087731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Schedule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9979006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have not scheduled your practice times yet please see Lisa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Practices at Turner fields are in one hour time slots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6:00 – 7:00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7:00 – 8:00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8:00 – 9:00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provide any relevant notes /</a:t>
            </a:r>
            <a:b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requests.  Do not assume our scheduler</a:t>
            </a:r>
            <a:b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knows you are coaching multiple teams </a:t>
            </a:r>
            <a:b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or that you can’t practice on a </a:t>
            </a:r>
            <a:b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particular night.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You can practice at other facilities, but</a:t>
            </a:r>
            <a:b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let us know where you are.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45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731764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send your team’s black out dates to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ASAP.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We hope to have schedules available at least one week prior to the first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games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on February 17th.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You may see a preliminary schedule on the various websites, but do not assume it is the final schedule until you receive notice from us that schedules really are live!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Throughout the season, make it a habit to recheck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schedule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to ensure no changes have been made without you being notified.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6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 smtClean="0"/>
              <a:t>TSS Photography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0" y="2443421"/>
            <a:ext cx="46767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00441" y="2733070"/>
            <a:ext cx="45604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Joan Hollander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1647 Witt Road</a:t>
            </a:r>
            <a:br>
              <a:rPr lang="en-US" dirty="0"/>
            </a:br>
            <a:r>
              <a:rPr lang="en-US" dirty="0"/>
              <a:t>Suite 104</a:t>
            </a:r>
            <a:br>
              <a:rPr lang="en-US" dirty="0"/>
            </a:br>
            <a:r>
              <a:rPr lang="en-US" dirty="0"/>
              <a:t>Frisco, TX</a:t>
            </a:r>
            <a:br>
              <a:rPr lang="en-US" dirty="0"/>
            </a:br>
            <a:r>
              <a:rPr lang="en-US" dirty="0"/>
              <a:t>(p) 972</a:t>
            </a:r>
            <a:r>
              <a:rPr lang="en-US" dirty="0" smtClean="0"/>
              <a:t>-394-1010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Email: </a:t>
            </a:r>
            <a:r>
              <a:rPr lang="en-US" dirty="0" err="1" smtClean="0"/>
              <a:t>joan.hollander@</a:t>
            </a:r>
            <a:r>
              <a:rPr lang="en-US" dirty="0" err="1"/>
              <a:t>tssphotography.com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563880"/>
            <a:ext cx="1133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PICTURE DAY – March 3</a:t>
            </a:r>
            <a:endParaRPr lang="en-US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434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583" y="753228"/>
            <a:ext cx="9227900" cy="1080938"/>
          </a:xfrm>
        </p:spPr>
        <p:txBody>
          <a:bodyPr/>
          <a:lstStyle/>
          <a:p>
            <a:r>
              <a:rPr lang="en-US" dirty="0" smtClean="0"/>
              <a:t>Game Reschedules </a:t>
            </a:r>
            <a:br>
              <a:rPr lang="en-US" dirty="0" smtClean="0"/>
            </a:br>
            <a:r>
              <a:rPr lang="en-US" dirty="0" smtClean="0"/>
              <a:t>(School and Civic Events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 lnSpcReduction="10000"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arrange for an assistant coach to cover for you when games cannot be rescheduled.  Any adult in charge of players must pass a background check!  Generally the Head Coach, Assistant Coach, Team Mom/Manager</a:t>
            </a:r>
          </a:p>
          <a:p>
            <a:pPr marL="342900" indent="-34290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G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ame reschedule requests need to come from the head coach!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We are working with GLASA and other area associations, so the more notice you provide of conflicts, the better chance we have of accommodating a reschedule request.  At least 1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week in advance.</a:t>
            </a:r>
            <a:endParaRPr lang="en-US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Understand that a Saturday game will almost always be rescheduled to a weeknight and there comes a point in the season when reschedules just aren’t an option.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do not receive feedback on a reschedule request within a day or two, please follow up using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email address.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5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Schedule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know your team will NOT be playing in a scheduled game, e-mail your director and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as soon as you know, so the other team, the referee assignor, and other interested parties can be notified.</a:t>
            </a:r>
          </a:p>
          <a:p>
            <a:pPr marL="342900" indent="-342900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This applies even if you learn of the issue at 9:00 a.m. on a Saturday and your game is set for 9:30 a.m.!</a:t>
            </a:r>
          </a:p>
          <a:p>
            <a:pPr marL="342900" indent="-342900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Forfeited games are NOT rescheduled.  The sooner you notify us of a conflict, the better chance we have of rescheduling for another day, so your team can still play all of its games.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4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Coaches/teams are responsible for choosing and obtaining uniforms.</a:t>
            </a:r>
          </a:p>
          <a:p>
            <a:pPr marL="342900" indent="-342900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colors wisely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Home teams must have </a:t>
            </a:r>
            <a:r>
              <a:rPr lang="en-US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pinnies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wear in the event of uniform color conflict with the Away team.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-344488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 jerseys must be a matching color and each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must have a unique number on the back. </a:t>
            </a: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numbers should be approximately 6" - 8" in size, and contrast with the color of the jersey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(black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white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the most common colors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Goal Keeper jerseys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shall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a different color from the rest of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team. </a:t>
            </a:r>
          </a:p>
          <a:p>
            <a:pPr lvl="1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don’t prohibit placing player names on the jerseys, but suggest keeping in mind safety concerns before doing so.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Teams may obtain uniform sponsors to help offset out-of-pocket costs for families. </a:t>
            </a:r>
          </a:p>
          <a:p>
            <a:pPr lvl="1"/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sponsor’s logo 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be attached to the uniform, provided they do NOT contain explicit or adult-oriented </a:t>
            </a:r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NO ALCOHOL or TABACCO SPONSORS</a:t>
            </a:r>
            <a:endParaRPr lang="en-US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9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I order uniforms?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Score has supplied uniforms for many of our Teams for several years. Please feel free to pick up a catalog. Discounts available.</a:t>
            </a:r>
          </a:p>
          <a:p>
            <a:endParaRPr lang="en-US" dirty="0"/>
          </a:p>
          <a:p>
            <a:r>
              <a:rPr lang="en-US" dirty="0" smtClean="0"/>
              <a:t>Challenger Team Wear</a:t>
            </a:r>
          </a:p>
          <a:p>
            <a:pPr lvl="1"/>
            <a:r>
              <a:rPr lang="en-US" dirty="0" smtClean="0"/>
              <a:t>1.866.588.3468</a:t>
            </a:r>
          </a:p>
          <a:p>
            <a:pPr lvl="1"/>
            <a:r>
              <a:rPr lang="en-US" dirty="0" smtClean="0"/>
              <a:t>Challengerteamwear.com</a:t>
            </a:r>
          </a:p>
          <a:p>
            <a:endParaRPr lang="en-US" dirty="0"/>
          </a:p>
          <a:p>
            <a:r>
              <a:rPr lang="en-US" smtClean="0"/>
              <a:t>FW Custom Ink </a:t>
            </a:r>
            <a:r>
              <a:rPr lang="en-US" dirty="0" smtClean="0"/>
              <a:t>– local company that also offers Jerseys and printing at competitive pricing. 		</a:t>
            </a:r>
          </a:p>
          <a:p>
            <a:pPr lvl="2"/>
            <a:r>
              <a:rPr lang="en-US" dirty="0" smtClean="0"/>
              <a:t>FWCustomink.com</a:t>
            </a:r>
          </a:p>
          <a:p>
            <a:pPr lvl="2"/>
            <a:r>
              <a:rPr lang="en-US" dirty="0" smtClean="0"/>
              <a:t>Contact: Chris Bowman ( </a:t>
            </a:r>
            <a:r>
              <a:rPr lang="en-US" dirty="0" smtClean="0">
                <a:hlinkClick r:id="rId2"/>
              </a:rPr>
              <a:t>cbowman@fwpromo.com</a:t>
            </a:r>
            <a:r>
              <a:rPr lang="en-US" dirty="0" smtClean="0"/>
              <a:t>) for special pricing and discounts</a:t>
            </a:r>
          </a:p>
          <a:p>
            <a:pPr lvl="2"/>
            <a:r>
              <a:rPr lang="en-US" dirty="0"/>
              <a:t>817-231-8040 x2018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rosters are available tonight.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Please expect changes if your roster is not full at this time.  We are continuing to register players, possibly until 2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or 3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Game.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Please keep the roster information in confidence.  We do not want a child’s information to end up in the wrong hands.  For this reason, please do not share your team Got Soccer login information with non-background checked people either.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a parent who would like to act as team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manager,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will need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register and complete a background check.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34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Colony </a:t>
            </a:r>
            <a:r>
              <a:rPr lang="en-US" dirty="0" smtClean="0"/>
              <a:t>Youth Soccer </a:t>
            </a:r>
            <a:r>
              <a:rPr lang="en-US" dirty="0"/>
              <a:t>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Coaches,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Without you, hundreds of children wouldn’t be able to play soccer.  We appreciate the time and efforts that you give to TCYSA.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YOU!!!!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1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Board Members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Executive Committee – 2017-2018 Soccer Year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Volunteer Opportunities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4042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7394"/>
            <a:ext cx="9613861" cy="812125"/>
          </a:xfrm>
        </p:spPr>
        <p:txBody>
          <a:bodyPr/>
          <a:lstStyle/>
          <a:p>
            <a:r>
              <a:rPr lang="en-US" dirty="0" smtClean="0"/>
              <a:t>TCYSA Executive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01427"/>
              </p:ext>
            </p:extLst>
          </p:nvPr>
        </p:nvGraphicFramePr>
        <p:xfrm>
          <a:off x="1641603" y="1871973"/>
          <a:ext cx="8340597" cy="4986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92"/>
                <a:gridCol w="2943740"/>
                <a:gridCol w="3041865"/>
              </a:tblGrid>
              <a:tr h="3093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Name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Position</a:t>
                      </a:r>
                      <a:r>
                        <a:rPr lang="en-US" sz="1400" baseline="0" dirty="0" smtClean="0">
                          <a:latin typeface="+mn-lt"/>
                        </a:rPr>
                        <a:t> Held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Email Address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Joe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Hedrington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president@tcysa.net</a:t>
                      </a:r>
                    </a:p>
                  </a:txBody>
                  <a:tcPr marL="68580" marR="68580" marT="0" marB="0"/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Melvin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1st Vice-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firstvp@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70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Wise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2nd Vice-President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(Referee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Assignor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(Scheduler)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secondvp@tcysa.net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referee@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scheduler@tcysa.net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Lisa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Secretary / Registrar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registrar@tcysa.net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Jenny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Hundt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treasurer@tcysa.net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Jeremy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Doss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 Manager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field.manager@tcysa.net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Raina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Horner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Boys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u6b.director@tcysa.net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Ruth Huerta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Girls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u6g.director@tcysa.net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Michael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Hundt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U7-U8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u8.director@tcysa.net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Cobey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Reynolds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U9-U10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u10.director@tcysa.net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Nicole Perry </a:t>
                      </a:r>
                      <a:endParaRPr lang="en-US" sz="140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 and Up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u11.director@tcysa.net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86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Things to Know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225924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Rules of the Game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Fields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Web Resources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Got Soccer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Tentative Dates</a:t>
            </a:r>
          </a:p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338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00649"/>
            <a:ext cx="9613861" cy="464614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Bylaws (rules of the game)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website, www.ntxsoccer.org,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Administrative tab, then NTSSA Bylaws and Rules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TCYSA Bylaws, Constitution and Rules,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www.tcysa.net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recreational player, when present at a game, shall play a minimum of 50%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13038" y="4020064"/>
            <a:ext cx="10866238" cy="4703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pperplate Gothic Bold" panose="020E07050202060204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4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Age Groups Spring </a:t>
            </a:r>
            <a:r>
              <a:rPr lang="en-US" dirty="0" smtClean="0"/>
              <a:t>2017-2018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95613" y="2803610"/>
            <a:ext cx="291618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Playing Group = </a:t>
            </a:r>
          </a:p>
          <a:p>
            <a:endParaRPr lang="en-US" sz="2800" dirty="0" smtClean="0"/>
          </a:p>
          <a:p>
            <a:r>
              <a:rPr lang="en-US" sz="2800" dirty="0" smtClean="0"/>
              <a:t>2018 </a:t>
            </a:r>
            <a:r>
              <a:rPr lang="mr-IN" sz="2800" dirty="0" smtClean="0"/>
              <a:t>–</a:t>
            </a:r>
            <a:r>
              <a:rPr lang="en-US" sz="2800" dirty="0" smtClean="0"/>
              <a:t> Birth Year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28564"/>
              </p:ext>
            </p:extLst>
          </p:nvPr>
        </p:nvGraphicFramePr>
        <p:xfrm>
          <a:off x="981029" y="2173185"/>
          <a:ext cx="4916089" cy="448827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101742"/>
                <a:gridCol w="3814347"/>
              </a:tblGrid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</a:tr>
              <a:tr h="352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</a:tr>
              <a:tr h="3702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</a:tr>
              <a:tr h="4604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82662"/>
            <a:ext cx="9613861" cy="433707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8600" b="1" dirty="0">
                <a:latin typeface="Arial" panose="020B0604020202020204" pitchFamily="34" charset="0"/>
                <a:cs typeface="Arial" panose="020B0604020202020204" pitchFamily="34" charset="0"/>
              </a:rPr>
              <a:t>Turner: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Lights:  The lights are scheduled to come on 30 minutes before sunset. If the lights do not turn on, call the Rec Center immediately at 972-625-1106 x. 0. 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wait until the next day to report a problem!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Restrooms:  The code for the bathroom is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6575. 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If you unlock them, you are responsible to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lock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  If found unlocked, PARD may change the code.  There are Solar Powered Lights in the restrooms (paper on your own)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>
                <a:latin typeface="Arial" panose="020B0604020202020204" pitchFamily="34" charset="0"/>
                <a:cs typeface="Arial" panose="020B0604020202020204" pitchFamily="34" charset="0"/>
              </a:rPr>
              <a:t>Five Star: </a:t>
            </a:r>
          </a:p>
          <a:p>
            <a:pPr marL="461963" indent="0"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Contact a Board Member or Field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Marshall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to report any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issues.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1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 Out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951138" cy="38744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Turner / Five Star: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/ Twitter</a:t>
            </a: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 – www.tcysa.net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Call-in Line – 682-777-GOAL (4625)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Associations: </a:t>
            </a:r>
            <a:endParaRPr lang="en-US" sz="8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Use Rain Out Number / Websites for Other Member Associations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95" y="2095014"/>
            <a:ext cx="4517630" cy="409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80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Custom 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00264B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06A7006731A4E86F020004AC3D848" ma:contentTypeVersion="5" ma:contentTypeDescription="Create a new document." ma:contentTypeScope="" ma:versionID="15887b71a48effc3304d6f96847cde12">
  <xsd:schema xmlns:xsd="http://www.w3.org/2001/XMLSchema" xmlns:xs="http://www.w3.org/2001/XMLSchema" xmlns:p="http://schemas.microsoft.com/office/2006/metadata/properties" xmlns:ns2="3905122a-9556-4e97-a02a-62a2124897ef" xmlns:ns3="b50cb298-2b08-47a3-b965-c1bbde1cf949" targetNamespace="http://schemas.microsoft.com/office/2006/metadata/properties" ma:root="true" ma:fieldsID="511fcfd8196d02fb8a6e3989f7330dc5" ns2:_="" ns3:_="">
    <xsd:import namespace="3905122a-9556-4e97-a02a-62a2124897ef"/>
    <xsd:import namespace="b50cb298-2b08-47a3-b965-c1bbde1cf9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isibl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5122a-9556-4e97-a02a-62a2124897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cb298-2b08-47a3-b965-c1bbde1cf949" elementFormDefault="qualified">
    <xsd:import namespace="http://schemas.microsoft.com/office/2006/documentManagement/types"/>
    <xsd:import namespace="http://schemas.microsoft.com/office/infopath/2007/PartnerControls"/>
    <xsd:element name="Visible" ma:index="10" nillable="true" ma:displayName="Visible" ma:default="1" ma:internalName="Visible">
      <xsd:simpleType>
        <xsd:restriction base="dms:Boolean"/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isible xmlns="b50cb298-2b08-47a3-b965-c1bbde1cf949">true</Visible>
  </documentManagement>
</p:properties>
</file>

<file path=customXml/itemProps1.xml><?xml version="1.0" encoding="utf-8"?>
<ds:datastoreItem xmlns:ds="http://schemas.openxmlformats.org/officeDocument/2006/customXml" ds:itemID="{D1359C25-21EF-46C3-A41D-2A155206D7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05122a-9556-4e97-a02a-62a2124897ef"/>
    <ds:schemaRef ds:uri="b50cb298-2b08-47a3-b965-c1bbde1cf9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547D00-914E-4EC4-89AB-24BF7418E9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F46FE-B9E0-4067-861C-45CC4B49D89D}">
  <ds:schemaRefs>
    <ds:schemaRef ds:uri="http://schemas.microsoft.com/office/2006/metadata/properties"/>
    <ds:schemaRef ds:uri="http://schemas.microsoft.com/office/infopath/2007/PartnerControls"/>
    <ds:schemaRef ds:uri="b50cb298-2b08-47a3-b965-c1bbde1cf9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905</TotalTime>
  <Words>1429</Words>
  <Application>Microsoft Macintosh PowerPoint</Application>
  <PresentationFormat>Custom</PresentationFormat>
  <Paragraphs>228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Berlin</vt:lpstr>
      <vt:lpstr>THE COLONY YOUTH SOCCER ASSOCIATION</vt:lpstr>
      <vt:lpstr>TSS Photography</vt:lpstr>
      <vt:lpstr>Board Members</vt:lpstr>
      <vt:lpstr>TCYSA Executive Committee</vt:lpstr>
      <vt:lpstr>Things to Know</vt:lpstr>
      <vt:lpstr>Rules of the Game</vt:lpstr>
      <vt:lpstr>Calendar Age Groups Spring 2017-2018</vt:lpstr>
      <vt:lpstr>Fields</vt:lpstr>
      <vt:lpstr>Rain Out Information</vt:lpstr>
      <vt:lpstr>Web Resources</vt:lpstr>
      <vt:lpstr>Miscellaneous</vt:lpstr>
      <vt:lpstr>DOs and DON’Ts</vt:lpstr>
      <vt:lpstr>DOs and DON’Ts</vt:lpstr>
      <vt:lpstr>Heading Rule</vt:lpstr>
      <vt:lpstr>Dates</vt:lpstr>
      <vt:lpstr>Age Group Information</vt:lpstr>
      <vt:lpstr>Next Steps</vt:lpstr>
      <vt:lpstr>Practice Schedule Requests</vt:lpstr>
      <vt:lpstr>Game Schedules</vt:lpstr>
      <vt:lpstr>Game Reschedules  (School and Civic Events ONLY)</vt:lpstr>
      <vt:lpstr>Game Schedule Etiquette</vt:lpstr>
      <vt:lpstr>Uniforms</vt:lpstr>
      <vt:lpstr>Where can I order uniforms?</vt:lpstr>
      <vt:lpstr>Rosters</vt:lpstr>
      <vt:lpstr>The Colony Youth Soccer Association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2017 General Meeting Presentation</dc:title>
  <dc:creator>Lovelace, Neil</dc:creator>
  <cp:lastModifiedBy>Joseph Hedrington</cp:lastModifiedBy>
  <cp:revision>88</cp:revision>
  <dcterms:created xsi:type="dcterms:W3CDTF">2014-05-07T13:46:32Z</dcterms:created>
  <dcterms:modified xsi:type="dcterms:W3CDTF">2018-01-25T00:21:02Z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0x01010047A06A7006731A4E86F020004AC3D848</vt:lpwstr>
  </property>
</Properties>
</file>