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84" r:id="rId6"/>
    <p:sldId id="282" r:id="rId7"/>
    <p:sldId id="260" r:id="rId8"/>
    <p:sldId id="264" r:id="rId9"/>
    <p:sldId id="257" r:id="rId10"/>
    <p:sldId id="297" r:id="rId11"/>
    <p:sldId id="259" r:id="rId12"/>
    <p:sldId id="290" r:id="rId13"/>
    <p:sldId id="287" r:id="rId14"/>
    <p:sldId id="288" r:id="rId15"/>
    <p:sldId id="273" r:id="rId16"/>
    <p:sldId id="302" r:id="rId17"/>
    <p:sldId id="271" r:id="rId18"/>
    <p:sldId id="272" r:id="rId19"/>
    <p:sldId id="291" r:id="rId20"/>
    <p:sldId id="293" r:id="rId21"/>
    <p:sldId id="294" r:id="rId22"/>
    <p:sldId id="301" r:id="rId23"/>
    <p:sldId id="295" r:id="rId24"/>
    <p:sldId id="303" r:id="rId25"/>
    <p:sldId id="304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00"/>
    <a:srgbClr val="0026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2308" autoAdjust="0"/>
  </p:normalViewPr>
  <p:slideViewPr>
    <p:cSldViewPr snapToGrid="0">
      <p:cViewPr varScale="1">
        <p:scale>
          <a:sx n="77" d="100"/>
          <a:sy n="77" d="100"/>
        </p:scale>
        <p:origin x="-62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1/23/19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1/23/19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1/23/19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1/23/19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1/23/19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cysa.net/schedules" TargetMode="External"/><Relationship Id="rId4" Type="http://schemas.openxmlformats.org/officeDocument/2006/relationships/hyperlink" Target="http://www.glasasoccer.org/" TargetMode="External"/><Relationship Id="rId5" Type="http://schemas.openxmlformats.org/officeDocument/2006/relationships/hyperlink" Target="http://nmcsl.com/schedules.php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cheduler@tcysa.net" TargetMode="External"/><Relationship Id="rId3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cheduler@tcysa.net" TargetMode="External"/><Relationship Id="rId3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cbowman@fwpromo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kj_pena@yahoo.com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cysa.net" TargetMode="Externa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72719"/>
            <a:ext cx="8942522" cy="1642820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10160">
                  <a:solidFill>
                    <a:srgbClr val="A5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</a:rPr>
              <a:t>THE COLONY YOUTH SOCCER ASSOCIATION</a:t>
            </a:r>
            <a:endParaRPr lang="en-US" b="1" dirty="0">
              <a:ln w="10160">
                <a:solidFill>
                  <a:srgbClr val="A5000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7843" y="2572719"/>
            <a:ext cx="3194157" cy="1642820"/>
          </a:xfrm>
        </p:spPr>
        <p:txBody>
          <a:bodyPr anchor="ctr">
            <a:normAutofit fontScale="92500"/>
          </a:bodyPr>
          <a:lstStyle/>
          <a:p>
            <a:pPr algn="ctr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General</a:t>
            </a:r>
          </a:p>
          <a:p>
            <a:pPr algn="ctr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Meeting</a:t>
            </a:r>
          </a:p>
          <a:p>
            <a:pPr algn="ctr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January 23, 2019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680" y="5303520"/>
            <a:ext cx="845289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081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0065 -0.37593 L -0.90065 -0.18796 C -0.90065 -0.10394 -0.65221 3.7037E-7 -0.45052 3.7037E-7 L -0.00013 3.7037E-7 " pathEditMode="relative" rAng="0" ptsTypes="AAAA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26" y="18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0" cy="109728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29190" y="1988242"/>
            <a:ext cx="11785600" cy="480797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How to find your schedule</a:t>
            </a:r>
          </a:p>
          <a:p>
            <a:pPr>
              <a:lnSpc>
                <a:spcPct val="100000"/>
              </a:lnSpc>
            </a:pP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We provide a link to all schedules on our website 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http://www.tcysa.net/schedules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you can also visit 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www.glasasoccer.org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(GLASA) or 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http://nmcsl.com/schedules.php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(NMCSL)</a:t>
            </a:r>
          </a:p>
          <a:p>
            <a:pPr marL="0" indent="0">
              <a:buNone/>
            </a:pPr>
            <a:endParaRPr 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Game Day </a:t>
            </a:r>
            <a:r>
              <a:rPr lang="en-U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Report: Required U9 and older, filled out with Names and Jersey #</a:t>
            </a:r>
            <a:endParaRPr lang="en-US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Photo Player Cards or Roster:  U13 and Older have them in case asked</a:t>
            </a:r>
          </a:p>
          <a:p>
            <a:pPr marL="0" indent="0">
              <a:buNone/>
            </a:pPr>
            <a:endParaRPr lang="en-US" sz="9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Calling </a:t>
            </a:r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Scores (U9 and older)</a:t>
            </a:r>
            <a:endParaRPr lang="en-US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The phone number, event and pin number will be on the bottom of the </a:t>
            </a:r>
            <a:b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Game Day Report.  You will be prompted to put in the game number </a:t>
            </a:r>
            <a:b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(found on your schedule) and the score.  The Home team should call in </a:t>
            </a:r>
            <a:b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score within 24 hours</a:t>
            </a:r>
            <a: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.  Do not abuse the calling in of scores.</a:t>
            </a:r>
            <a:endParaRPr 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887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Star Setup and Teardown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0" cy="109728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29190" y="1988242"/>
            <a:ext cx="11785600" cy="4807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21274" y="2190397"/>
            <a:ext cx="11804821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Set up nets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flags if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you are the first Home team to play.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ake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down nets and flags if you are the last Home team to play.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Both Teams sit on the same side of the field.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Have parents/spectators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sit on the side of the field opposite your bench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Have your team pick up their trash after practices and games.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699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Season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176" y="1970045"/>
            <a:ext cx="10344149" cy="4839730"/>
          </a:xfrm>
        </p:spPr>
        <p:txBody>
          <a:bodyPr>
            <a:noAutofit/>
          </a:bodyPr>
          <a:lstStyle/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February 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		Start of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Practices (maybe January 28)</a:t>
            </a:r>
          </a:p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February 16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Opening Day (TCYSA/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GLASA)</a:t>
            </a:r>
          </a:p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March 2	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TSS Picture Day</a:t>
            </a:r>
          </a:p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March 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First weekend of Spring Break, GAMES WILL PLAY!!</a:t>
            </a:r>
          </a:p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March 16		Second weekend of Spring Break, NO GAMES</a:t>
            </a:r>
          </a:p>
          <a:p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April 13		Games at Five Star will start at 12:00PM (Noon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Kid’s Chase Day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April 20		Easter Weekend, GAMES WILL PLAY!! </a:t>
            </a:r>
          </a:p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May 12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End of Regular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Season</a:t>
            </a:r>
          </a:p>
          <a:p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GLASA and TCYSA will not honor any game reschedule requests for March 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or April 20!!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1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952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Group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176" y="2044620"/>
            <a:ext cx="10344149" cy="4631377"/>
          </a:xfrm>
        </p:spPr>
        <p:txBody>
          <a:bodyPr>
            <a:noAutofit/>
          </a:bodyPr>
          <a:lstStyle/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U4 will be COED and stay local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U5-U6 Boys will play Local</a:t>
            </a:r>
          </a:p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U5-U6 Girls will play GLASA.</a:t>
            </a:r>
          </a:p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U7-U8 are discussing with Coaches and will have a decision after the meeting.</a:t>
            </a:r>
          </a:p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U9 and older age groups are playing with either Greater Lewisville Area Soccer Association (GLASA) or Northern Mid-Cities Soccer League (NMCSL) </a:t>
            </a:r>
          </a:p>
          <a:p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Probably all GLASA, but U15/16 may have to go NMCSL</a:t>
            </a:r>
          </a:p>
          <a:p>
            <a:endParaRPr lang="en-US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1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696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rgbClr val="A50000"/>
                  </a:solidFill>
                </a:ln>
              </a:rPr>
              <a:t>Next Steps</a:t>
            </a:r>
            <a:endParaRPr lang="en-US" dirty="0">
              <a:ln>
                <a:solidFill>
                  <a:srgbClr val="A50000"/>
                </a:solidFill>
              </a:ln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Practice Schedule Requests</a:t>
            </a: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Black Out Dates</a:t>
            </a: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Uniforms</a:t>
            </a: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Rosters</a:t>
            </a:r>
          </a:p>
        </p:txBody>
      </p:sp>
    </p:spTree>
    <p:extLst>
      <p:ext uri="{BB962C8B-B14F-4D97-AF65-F5344CB8AC3E}">
        <p14:creationId xmlns:p14="http://schemas.microsoft.com/office/powerpoint/2010/main" val="3087731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Schedule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177" y="2162175"/>
            <a:ext cx="9979006" cy="4512945"/>
          </a:xfrm>
        </p:spPr>
        <p:txBody>
          <a:bodyPr>
            <a:normAutofit/>
          </a:bodyPr>
          <a:lstStyle/>
          <a:p>
            <a:pPr marL="342900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If you have not sent in your requests for practice times yet please see Lisa.  Will try to honor at least 1 request day/time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  <a:p>
            <a:pPr marL="342900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Practices at Turner fields are in one hour time slots</a:t>
            </a:r>
          </a:p>
          <a:p>
            <a:pPr marL="800100" lvl="1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6:00 – 7:00</a:t>
            </a:r>
          </a:p>
          <a:p>
            <a:pPr marL="800100" lvl="1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7:00 – 8:00</a:t>
            </a:r>
          </a:p>
          <a:p>
            <a:pPr marL="800100" lvl="1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8:00 – 9:00</a:t>
            </a:r>
          </a:p>
          <a:p>
            <a:pPr marL="342900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Please provide any relevant notes /requests. </a:t>
            </a:r>
          </a:p>
          <a:p>
            <a:pPr marL="342900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Do not assume our scheduler knows you are coaching multiple teams </a:t>
            </a:r>
            <a:b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</a:b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or that you can’t practice on a particular night.</a:t>
            </a:r>
          </a:p>
          <a:p>
            <a:pPr marL="342900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You can practice at other facilities, but please let us know where you will be (contact your Director).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1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245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Schedules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177" y="2162175"/>
            <a:ext cx="10731764" cy="4512945"/>
          </a:xfrm>
        </p:spPr>
        <p:txBody>
          <a:bodyPr>
            <a:normAutofit/>
          </a:bodyPr>
          <a:lstStyle/>
          <a:p>
            <a:pPr marL="342900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Please send your team’s black out dates to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  <a:hlinkClick r:id="rId2"/>
              </a:rPr>
              <a:t>scheduler@tcysa.net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 ASAP.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  <a:p>
            <a:pPr marL="342900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We hope to have schedules available at least one week prior to the first games on February 16th.</a:t>
            </a:r>
          </a:p>
          <a:p>
            <a:pPr marL="342900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You may see a preliminary schedule on the various websites, but do not assume it is the final schedule until you receive notice from us that schedules really are live!</a:t>
            </a:r>
          </a:p>
          <a:p>
            <a:pPr marL="342900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Throughout the season, make it a habit to recheck the schedule to ensure no changes have been made without you being notified.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1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069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583" y="753228"/>
            <a:ext cx="9227900" cy="1080938"/>
          </a:xfrm>
        </p:spPr>
        <p:txBody>
          <a:bodyPr/>
          <a:lstStyle/>
          <a:p>
            <a:r>
              <a:rPr lang="en-US" dirty="0" smtClean="0"/>
              <a:t>Game Reschedules </a:t>
            </a:r>
            <a:br>
              <a:rPr lang="en-US" dirty="0" smtClean="0"/>
            </a:br>
            <a:r>
              <a:rPr lang="en-US" dirty="0" smtClean="0"/>
              <a:t>(School and Civic Events ONLY)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177" y="2162175"/>
            <a:ext cx="10591720" cy="4512945"/>
          </a:xfrm>
        </p:spPr>
        <p:txBody>
          <a:bodyPr>
            <a:normAutofit/>
          </a:bodyPr>
          <a:lstStyle/>
          <a:p>
            <a:pPr marL="342900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Please arrange for an assistant coach to cover for you when games cannot be rescheduled.  Any adult in charge of players must pass a background check!  Generally the Head Coach, Assistant Coach, Team Mom/Manager</a:t>
            </a:r>
          </a:p>
          <a:p>
            <a:pPr marL="342900" indent="-342900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G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ame reschedule requests need to come from the head coach!</a:t>
            </a:r>
          </a:p>
          <a:p>
            <a:pPr marL="342900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At least 1 week notice to reschedule, the more time the better</a:t>
            </a:r>
          </a:p>
          <a:p>
            <a:pPr marL="342900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If you do not receive feedback on a reschedule request within a day or two, please follow up using the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  <a:hlinkClick r:id="rId2"/>
              </a:rPr>
              <a:t>scheduler@tcysa.net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 email address.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1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454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177" y="2162175"/>
            <a:ext cx="10591720" cy="4512945"/>
          </a:xfrm>
        </p:spPr>
        <p:txBody>
          <a:bodyPr>
            <a:normAutofit/>
          </a:bodyPr>
          <a:lstStyle/>
          <a:p>
            <a:pPr marL="342900" indent="-342900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Coaches/teams are responsible for choosing and obtaining uniforms.</a:t>
            </a:r>
          </a:p>
          <a:p>
            <a:pPr marL="342900" indent="-342900"/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Choose colors wisely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 Home teams must have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pinnies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 wear in the event of uniform color conflict with the Away team.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4488" indent="-344488"/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Team jerseys must be a matching color and each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jersey 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must have a unique number on the back. </a:t>
            </a:r>
          </a:p>
          <a:p>
            <a:pPr lvl="1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Jersey numbers should be approximately 6" - 8" in size, and contrast with the color of the jersey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(black 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white 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are the most common colors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Goal Keeper jerseys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shall 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 a different color from the rest of the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team. </a:t>
            </a:r>
          </a:p>
          <a:p>
            <a:pPr lvl="1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 don’t prohibit placing player names on the jerseys, but suggest keeping in mind safety concerns before doing so.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Teams may obtain uniform sponsors to help offset out-of-pocket costs for families. </a:t>
            </a:r>
          </a:p>
          <a:p>
            <a:pPr lvl="1"/>
            <a:r>
              <a:rPr lang="en-US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sponsor’s logo </a:t>
            </a:r>
            <a:r>
              <a:rPr lang="en-U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may be attached to the uniform, provided they do NOT contain explicit or adult-oriented </a:t>
            </a:r>
            <a:r>
              <a:rPr lang="en-US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en-U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NO ALCOHOL or TABACCO SPONSORS</a:t>
            </a:r>
            <a:endParaRPr lang="en-US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/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1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998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can I order uniforms?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Score has supplied uniforms for many of our Teams for several years. Please feel free to pick up a catalog. Discounts available.</a:t>
            </a:r>
          </a:p>
          <a:p>
            <a:endParaRPr lang="en-US" dirty="0"/>
          </a:p>
          <a:p>
            <a:r>
              <a:rPr lang="en-US" dirty="0" smtClean="0"/>
              <a:t>Challenger Team Wear</a:t>
            </a:r>
          </a:p>
          <a:p>
            <a:pPr lvl="1"/>
            <a:r>
              <a:rPr lang="en-US" dirty="0" smtClean="0"/>
              <a:t>1.866.588.3468</a:t>
            </a:r>
          </a:p>
          <a:p>
            <a:pPr lvl="1"/>
            <a:r>
              <a:rPr lang="en-US" dirty="0" smtClean="0"/>
              <a:t>Challengerteamwear.com</a:t>
            </a:r>
          </a:p>
          <a:p>
            <a:endParaRPr lang="en-US" dirty="0"/>
          </a:p>
          <a:p>
            <a:r>
              <a:rPr lang="en-US" smtClean="0"/>
              <a:t>FW Custom Ink </a:t>
            </a:r>
            <a:r>
              <a:rPr lang="en-US" dirty="0" smtClean="0"/>
              <a:t>– local company that also offers Jerseys and printing at competitive pricing. 		</a:t>
            </a:r>
          </a:p>
          <a:p>
            <a:pPr lvl="2"/>
            <a:r>
              <a:rPr lang="en-US" dirty="0" smtClean="0"/>
              <a:t>FWCustomink.com</a:t>
            </a:r>
          </a:p>
          <a:p>
            <a:pPr lvl="2"/>
            <a:r>
              <a:rPr lang="en-US" dirty="0" smtClean="0"/>
              <a:t>Contact: Chris Bowman ( </a:t>
            </a:r>
            <a:r>
              <a:rPr lang="en-US" dirty="0" smtClean="0">
                <a:hlinkClick r:id="rId2"/>
              </a:rPr>
              <a:t>cbowman@fwpromo.com</a:t>
            </a:r>
            <a:r>
              <a:rPr lang="en-US" dirty="0" smtClean="0"/>
              <a:t>) for special pricing and discounts</a:t>
            </a:r>
          </a:p>
          <a:p>
            <a:pPr lvl="2"/>
            <a:r>
              <a:rPr lang="en-US" dirty="0"/>
              <a:t>817-231-8040 x2018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2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1" cy="109728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/>
          <a:lstStyle/>
          <a:p>
            <a:r>
              <a:rPr lang="en-US" dirty="0" smtClean="0"/>
              <a:t>TSS Photography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80" y="2443421"/>
            <a:ext cx="4676775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000441" y="2733070"/>
            <a:ext cx="456046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Joan Hollander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Carrollton, </a:t>
            </a:r>
            <a:r>
              <a:rPr lang="en-US" dirty="0"/>
              <a:t>TX</a:t>
            </a:r>
            <a:br>
              <a:rPr lang="en-US" dirty="0"/>
            </a:br>
            <a:r>
              <a:rPr lang="en-US" dirty="0"/>
              <a:t>(p) 972</a:t>
            </a:r>
            <a:r>
              <a:rPr lang="en-US" dirty="0" smtClean="0"/>
              <a:t>-394-1010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Email: </a:t>
            </a:r>
            <a:r>
              <a:rPr lang="en-US" dirty="0" err="1" smtClean="0"/>
              <a:t>joan.hollander@</a:t>
            </a:r>
            <a:r>
              <a:rPr lang="en-US" dirty="0" err="1"/>
              <a:t>tssphotography.com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563880"/>
            <a:ext cx="11338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PICTURE </a:t>
            </a:r>
            <a:r>
              <a:rPr lang="en-US" sz="40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DAY – MARCH 2 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64348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Please keep the roster information in confidence.  We do not want a child’s information to end up in the wrong hands.  For this reason, please do not share your team Got Soccer login information with non-background checked people either.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If you have a parent who would like to act as team manager, they will need to register and complete a background check.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ONLY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Rostered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Players and Adults allowed on the Team Sideline.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344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TCHS Boys Soccer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Monday February 18.  Fundraiser at Heritage Pizza.  Please mention TCHS Boys Soccer Team when ordering.  A percentage of sales will be donated to the soccer team.  Good for Dine-in, Delivery, or Carry-out but must mention the team.</a:t>
            </a:r>
          </a:p>
          <a:p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65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168740"/>
          </a:xfrm>
        </p:spPr>
        <p:txBody>
          <a:bodyPr>
            <a:normAutofit fontScale="92500"/>
          </a:bodyPr>
          <a:lstStyle/>
          <a:p>
            <a:r>
              <a:rPr lang="en-US" dirty="0"/>
              <a:t>Friday March 1: The Boys Varsity soccer team will conduct a</a:t>
            </a:r>
            <a:r>
              <a:rPr lang="en-US" b="1" dirty="0"/>
              <a:t> FREE</a:t>
            </a:r>
            <a:r>
              <a:rPr lang="en-US" dirty="0"/>
              <a:t> 40 minute soccer clinic for youth players in the Cougar indoor field from 6:00pm-6:40pm. </a:t>
            </a:r>
          </a:p>
          <a:p>
            <a:r>
              <a:rPr lang="en-US" dirty="0"/>
              <a:t>After the clinic, youth players will escort a varsity player onto the field during the pregame player introduction; and at halftime, the youth players will play a 3v3 mini soccer game.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ALL TCYSA players that wear their team jersey will get in free</a:t>
            </a:r>
            <a:r>
              <a:rPr lang="en-US" i="1" dirty="0"/>
              <a:t>. (parents will have to pay regular admission)</a:t>
            </a:r>
            <a:endParaRPr lang="en-US" dirty="0"/>
          </a:p>
          <a:p>
            <a:pPr lvl="0"/>
            <a:r>
              <a:rPr lang="en-US" dirty="0"/>
              <a:t>All TCYSA coaches that wear their badges will get in free. </a:t>
            </a:r>
          </a:p>
          <a:p>
            <a:pPr lvl="0"/>
            <a:r>
              <a:rPr lang="en-US" dirty="0"/>
              <a:t>RSVP to Kim Peña 972-489-5965 or at </a:t>
            </a:r>
            <a:r>
              <a:rPr lang="en-US" u="sng" dirty="0">
                <a:hlinkClick r:id="rId2"/>
              </a:rPr>
              <a:t>kj_pena@yahoo.com</a:t>
            </a:r>
            <a:r>
              <a:rPr lang="en-US" dirty="0"/>
              <a:t> by 2/27 4pm.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34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The Colony </a:t>
            </a:r>
            <a:r>
              <a:rPr lang="en-US" dirty="0" smtClean="0"/>
              <a:t>Youth Soccer </a:t>
            </a:r>
            <a:r>
              <a:rPr lang="en-US" dirty="0"/>
              <a:t>Association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Coaches,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Without you, hundreds of children wouldn’t be able to play soccer.  We appreciate the time and efforts that you give to TCYSA.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YOU!!!!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712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160">
                  <a:solidFill>
                    <a:srgbClr val="A5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Board Members</a:t>
            </a:r>
            <a:endParaRPr lang="en-US" b="1" dirty="0">
              <a:ln w="10160">
                <a:solidFill>
                  <a:srgbClr val="A5000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Executive Committee – 2018-2019 Spring Soccer</a:t>
            </a: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Volunteer Opportunities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4042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7394"/>
            <a:ext cx="9613861" cy="8121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TCYSA Executive </a:t>
            </a:r>
            <a:r>
              <a:rPr lang="en-US" dirty="0" smtClean="0"/>
              <a:t>Committee  </a:t>
            </a:r>
            <a:br>
              <a:rPr lang="en-US" dirty="0" smtClean="0"/>
            </a:br>
            <a:r>
              <a:rPr lang="en-US" dirty="0" smtClean="0"/>
              <a:t>(red tex</a:t>
            </a:r>
            <a:r>
              <a:rPr lang="en-US" dirty="0" smtClean="0"/>
              <a:t>t means position is </a:t>
            </a:r>
            <a:r>
              <a:rPr lang="en-US" dirty="0" smtClean="0"/>
              <a:t>up for </a:t>
            </a:r>
            <a:r>
              <a:rPr lang="en-US" smtClean="0"/>
              <a:t>election in May)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0" cy="109728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182305"/>
              </p:ext>
            </p:extLst>
          </p:nvPr>
        </p:nvGraphicFramePr>
        <p:xfrm>
          <a:off x="1641603" y="1871973"/>
          <a:ext cx="8340597" cy="4986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4992"/>
                <a:gridCol w="2943740"/>
                <a:gridCol w="3041865"/>
              </a:tblGrid>
              <a:tr h="30933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</a:rPr>
                        <a:t>Name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solidFill>
                      <a:srgbClr val="A5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</a:rPr>
                        <a:t>Position</a:t>
                      </a:r>
                      <a:r>
                        <a:rPr lang="en-US" sz="1400" baseline="0" dirty="0" smtClean="0">
                          <a:latin typeface="+mn-lt"/>
                        </a:rPr>
                        <a:t> Held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solidFill>
                      <a:srgbClr val="A5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</a:rPr>
                        <a:t>Email Address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solidFill>
                      <a:srgbClr val="A50000"/>
                    </a:solidFill>
                  </a:tcPr>
                </a:tc>
              </a:tr>
              <a:tr h="4800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Joe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Hedrington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President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president@tcysa.net</a:t>
                      </a:r>
                    </a:p>
                  </a:txBody>
                  <a:tcPr marL="68580" marR="68580" marT="0" marB="0"/>
                </a:tc>
              </a:tr>
              <a:tr h="4800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Melvin 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Tramell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1st Vice-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President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firstvp@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tcysa.net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70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Lee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Wise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2nd Vice-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President</a:t>
                      </a:r>
                      <a:endParaRPr lang="en-US" sz="14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secondvp@tcysa.net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referee@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tcysa.net</a:t>
                      </a:r>
                      <a:endParaRPr lang="en-US" sz="14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scheduler@tcysa.net</a:t>
                      </a:r>
                      <a:endParaRPr lang="en-US" sz="14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11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Lisa 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Tramell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Secretary / Registrar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registrar@tcysa.net</a:t>
                      </a:r>
                    </a:p>
                  </a:txBody>
                  <a:tcPr marL="68580" marR="68580" marT="0" marB="0"/>
                </a:tc>
              </a:tr>
              <a:tr h="3711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Jenny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Hundt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Treasurer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treasurer@tcysa.net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3711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Jeremy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Doss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Field Manager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field.manager@tcysa.net</a:t>
                      </a:r>
                    </a:p>
                  </a:txBody>
                  <a:tcPr marL="68580" marR="68580" marT="0" marB="0"/>
                </a:tc>
              </a:tr>
              <a:tr h="3711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Raina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Horner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U4-U6 Boys Director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u6b.director@tcysa.net</a:t>
                      </a:r>
                    </a:p>
                  </a:txBody>
                  <a:tcPr marL="68580" marR="68580" marT="0" marB="0"/>
                </a:tc>
              </a:tr>
              <a:tr h="3711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Ruth Huerta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U4-U6 Girls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Director 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u6g.director@tcysa.net</a:t>
                      </a:r>
                    </a:p>
                  </a:txBody>
                  <a:tcPr marL="68580" marR="68580" marT="0" marB="0"/>
                </a:tc>
              </a:tr>
              <a:tr h="3711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Michael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Hundt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U7-U8 Director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u8.director@tcysa.net</a:t>
                      </a:r>
                    </a:p>
                  </a:txBody>
                  <a:tcPr marL="68580" marR="68580" marT="0" marB="0"/>
                </a:tc>
              </a:tr>
              <a:tr h="3711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Cobey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Reynolds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U9-U10 Director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u10.director@tcysa.net</a:t>
                      </a:r>
                    </a:p>
                  </a:txBody>
                  <a:tcPr marL="68580" marR="68580" marT="0" marB="0"/>
                </a:tc>
              </a:tr>
              <a:tr h="3711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Kendal Garner</a:t>
                      </a:r>
                      <a:endParaRPr lang="en-US" sz="1400" i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U11 and Up Director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u11.director@tcysa.net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12403" y="125365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865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rgbClr val="A50000"/>
                  </a:solidFill>
                </a:ln>
              </a:rPr>
              <a:t>Things to Know</a:t>
            </a:r>
            <a:endParaRPr lang="en-US" dirty="0">
              <a:ln>
                <a:solidFill>
                  <a:srgbClr val="A50000"/>
                </a:solidFill>
              </a:ln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225924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Rules of the Game</a:t>
            </a: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Fees</a:t>
            </a: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Fields</a:t>
            </a: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Web Resources</a:t>
            </a: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Got Soccer</a:t>
            </a: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Tentative Dates</a:t>
            </a:r>
          </a:p>
          <a:p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3381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the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00649"/>
            <a:ext cx="9613861" cy="464614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North Texas Bylaws (rules of the game)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North Texas website, www.ntxsoccer.org,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under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Administrative tab, then NTSSA Bylaws and Rules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TCYSA Bylaws, Constitution and Rules,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www.tcysa.net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Play modified FIFA Rules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Each recreational player, when present at a game, shall play a minimum of 50% of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time.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0" cy="109728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13038" y="4020064"/>
            <a:ext cx="10866238" cy="47038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opperplate Gothic Bold" panose="020E07050202060204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64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Coaches Badges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26553" y="2261476"/>
            <a:ext cx="9485244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Print out the Background Check Card from your Coach </a:t>
            </a:r>
            <a:r>
              <a:rPr lang="en-US" sz="2800" dirty="0" err="1" smtClean="0"/>
              <a:t>GotSoccer</a:t>
            </a:r>
            <a:r>
              <a:rPr lang="en-US" sz="2800" dirty="0" smtClean="0"/>
              <a:t> Account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Carry this card and your ID (Driver’s License) to all games, especially if playing away from Five Star</a:t>
            </a:r>
          </a:p>
          <a:p>
            <a:pPr marL="457200" indent="-457200">
              <a:buFont typeface="Arial"/>
              <a:buChar char="•"/>
            </a:pPr>
            <a:endParaRPr lang="en-US" sz="2800" dirty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TSS Badges should be honored, but GLASA has been asking for the </a:t>
            </a:r>
            <a:r>
              <a:rPr lang="en-US" sz="2800" dirty="0" err="1" smtClean="0"/>
              <a:t>GotSoccer</a:t>
            </a:r>
            <a:r>
              <a:rPr lang="en-US" sz="2800" dirty="0" smtClean="0"/>
              <a:t> Background Check Card and ID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23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1982662"/>
            <a:ext cx="9613861" cy="4337075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8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Turner (Practice, can practice elsewhere):</a:t>
            </a:r>
            <a:endParaRPr lang="en-US" sz="8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3" indent="0">
              <a:lnSpc>
                <a:spcPct val="110000"/>
              </a:lnSpc>
              <a:buNone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Lights:  The lights are scheduled to come on 30 minutes before sunset. If the lights do not turn on, call the Rec Center immediately at 972-625-1106 x. 0. </a:t>
            </a:r>
            <a:endParaRPr lang="en-US" sz="6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3" indent="0">
              <a:lnSpc>
                <a:spcPct val="110000"/>
              </a:lnSpc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Do not wait until the next day to report a problem!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3" indent="0">
              <a:buNone/>
            </a:pP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3" indent="0">
              <a:lnSpc>
                <a:spcPct val="110000"/>
              </a:lnSpc>
              <a:buNone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Restrooms:  The code for the bathroom is 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6575.  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If you unlock them, you are responsible to 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lock 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.  If found unlocked, PARD may change the code.  There are Solar Powered Lights in the restrooms (paper on your own)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8600" b="1" dirty="0">
                <a:latin typeface="Arial" panose="020B0604020202020204" pitchFamily="34" charset="0"/>
                <a:cs typeface="Arial" panose="020B0604020202020204" pitchFamily="34" charset="0"/>
              </a:rPr>
              <a:t>Five Star: </a:t>
            </a:r>
          </a:p>
          <a:p>
            <a:pPr marL="461963" indent="0">
              <a:buNone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Contact a Board Member or Field 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Marshall 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to report any 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issues.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915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Rain Out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3"/>
            <a:ext cx="5951138" cy="387443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8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Turner / Five Star:</a:t>
            </a:r>
            <a:endParaRPr lang="en-US" sz="6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3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Facebook / Twitter</a:t>
            </a:r>
          </a:p>
          <a:p>
            <a:pPr marL="461963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Website – www.tcysa.net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3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Call-in Line – 682-777-GOAL (4625)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8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Other Associations: </a:t>
            </a:r>
            <a:endParaRPr lang="en-US" sz="8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3" indent="0">
              <a:lnSpc>
                <a:spcPct val="110000"/>
              </a:lnSpc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Use Rain Out Number / Websites for Other Member Associations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0" cy="109728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795" y="2095014"/>
            <a:ext cx="4517630" cy="4093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3805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Custom 1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00264B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C0CBE056-4EF4-4D92-969E-947779DA7A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A06A7006731A4E86F020004AC3D848" ma:contentTypeVersion="5" ma:contentTypeDescription="Create a new document." ma:contentTypeScope="" ma:versionID="15887b71a48effc3304d6f96847cde12">
  <xsd:schema xmlns:xsd="http://www.w3.org/2001/XMLSchema" xmlns:xs="http://www.w3.org/2001/XMLSchema" xmlns:p="http://schemas.microsoft.com/office/2006/metadata/properties" xmlns:ns2="3905122a-9556-4e97-a02a-62a2124897ef" xmlns:ns3="b50cb298-2b08-47a3-b965-c1bbde1cf949" targetNamespace="http://schemas.microsoft.com/office/2006/metadata/properties" ma:root="true" ma:fieldsID="511fcfd8196d02fb8a6e3989f7330dc5" ns2:_="" ns3:_="">
    <xsd:import namespace="3905122a-9556-4e97-a02a-62a2124897ef"/>
    <xsd:import namespace="b50cb298-2b08-47a3-b965-c1bbde1cf94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isibl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05122a-9556-4e97-a02a-62a2124897e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0cb298-2b08-47a3-b965-c1bbde1cf949" elementFormDefault="qualified">
    <xsd:import namespace="http://schemas.microsoft.com/office/2006/documentManagement/types"/>
    <xsd:import namespace="http://schemas.microsoft.com/office/infopath/2007/PartnerControls"/>
    <xsd:element name="Visible" ma:index="10" nillable="true" ma:displayName="Visible" ma:default="1" ma:internalName="Visible">
      <xsd:simpleType>
        <xsd:restriction base="dms:Boolean"/>
      </xsd:simpleType>
    </xsd:element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Description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isible xmlns="b50cb298-2b08-47a3-b965-c1bbde1cf949">true</Visible>
  </documentManagement>
</p:properties>
</file>

<file path=customXml/itemProps1.xml><?xml version="1.0" encoding="utf-8"?>
<ds:datastoreItem xmlns:ds="http://schemas.openxmlformats.org/officeDocument/2006/customXml" ds:itemID="{D1359C25-21EF-46C3-A41D-2A155206D7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05122a-9556-4e97-a02a-62a2124897ef"/>
    <ds:schemaRef ds:uri="b50cb298-2b08-47a3-b965-c1bbde1cf9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8547D00-914E-4EC4-89AB-24BF7418E9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2F46FE-B9E0-4067-861C-45CC4B49D89D}">
  <ds:schemaRefs>
    <ds:schemaRef ds:uri="http://schemas.microsoft.com/office/2006/metadata/properties"/>
    <ds:schemaRef ds:uri="http://schemas.microsoft.com/office/infopath/2007/PartnerControls"/>
    <ds:schemaRef ds:uri="b50cb298-2b08-47a3-b965-c1bbde1cf94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1081</TotalTime>
  <Words>1404</Words>
  <Application>Microsoft Macintosh PowerPoint</Application>
  <PresentationFormat>Custom</PresentationFormat>
  <Paragraphs>186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Berlin</vt:lpstr>
      <vt:lpstr>THE COLONY YOUTH SOCCER ASSOCIATION</vt:lpstr>
      <vt:lpstr>TSS Photography</vt:lpstr>
      <vt:lpstr>Board Members</vt:lpstr>
      <vt:lpstr>TCYSA Executive Committee   (red text means position is up for election in May)</vt:lpstr>
      <vt:lpstr>Things to Know</vt:lpstr>
      <vt:lpstr>Rules of the Game</vt:lpstr>
      <vt:lpstr>Coaches Badges</vt:lpstr>
      <vt:lpstr>Fields</vt:lpstr>
      <vt:lpstr>Rain Out Information</vt:lpstr>
      <vt:lpstr>Miscellaneous</vt:lpstr>
      <vt:lpstr>Five Star Setup and Teardown</vt:lpstr>
      <vt:lpstr>Season Dates</vt:lpstr>
      <vt:lpstr>Age Group Information</vt:lpstr>
      <vt:lpstr>Next Steps</vt:lpstr>
      <vt:lpstr>Practice Schedule Requests</vt:lpstr>
      <vt:lpstr>Game Schedules</vt:lpstr>
      <vt:lpstr>Game Reschedules  (School and Civic Events ONLY)</vt:lpstr>
      <vt:lpstr>Uniforms</vt:lpstr>
      <vt:lpstr>Where can I order uniforms?</vt:lpstr>
      <vt:lpstr>Rosters</vt:lpstr>
      <vt:lpstr>TCHS Boys Soccer</vt:lpstr>
      <vt:lpstr>PowerPoint Presentation</vt:lpstr>
      <vt:lpstr>The Colony Youth Soccer Association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2017 General Meeting Presentation</dc:title>
  <dc:creator>Lovelace, Neil</dc:creator>
  <cp:lastModifiedBy>Joseph Hedrington</cp:lastModifiedBy>
  <cp:revision>96</cp:revision>
  <dcterms:created xsi:type="dcterms:W3CDTF">2014-05-07T13:46:32Z</dcterms:created>
  <dcterms:modified xsi:type="dcterms:W3CDTF">2019-01-24T03:21:58Z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0x01010047A06A7006731A4E86F020004AC3D848</vt:lpwstr>
  </property>
</Properties>
</file>