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B9FDB-1810-63D6-A05D-A75CDFF352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53C5FC-CFE1-AC83-F8F4-3958953B5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AECCDB-46C2-3F7D-84F7-22FD90F90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E9120-80FB-E05C-80B0-B76602A94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D10B6-6456-49E0-886E-7EA75EA8C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88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A5A0F-4FD0-9AD8-2529-42574C10C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B92C19-36B5-EB82-24F8-3C6367CE8A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8C600-C7EF-E1EB-412E-F8A62D834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BC8A3-4079-9BF6-ACA6-171B190C0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0F0787-52C3-C43C-54D0-B08BDD31D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577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26D03A-CF10-3D05-CBD4-42970D645F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7" y="486833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970EE5-238A-68DE-356E-DB1FC31842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486833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DAF7A-6F82-C622-F740-B32737FD2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87F913-D557-3BB8-57DC-DCCF72318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E89E7-D071-46CE-4E5B-BAB15769B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58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C83A-FA50-4044-2F68-5733DA7B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215A07-8426-1CFB-CEA9-A9FE2A35E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86D9A7-C274-2EC9-6759-28CD61794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DDF87B-A679-E6B6-1A0E-DFC222B8F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04FC8A-C774-C261-2507-72D76CC57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06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9F79CB-78B4-A38F-6C8D-A7C1243BA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5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5FBD5-F703-96A7-8ABA-D51B629EB3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5" y="6119286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82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82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69748-2B2B-C495-2A2F-CC062A85E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C9BEC-11B2-9CD2-5271-100CF0F4C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D54BDC-5EA4-0D73-5B3F-E0101470C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098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767E56-800E-4543-F877-0C9F86C17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DB13C4-0B2A-4FA7-0A6D-351C01FF60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6A44A9-7EA4-898C-673E-927281CA0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24B4B8-5A3D-B070-3B0F-1DF4F53C8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B1A413-0972-FB2D-4239-A09BED5D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E4371B-C221-D9DB-7F41-DD2F12C3E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63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378BD-FA4B-6613-F86F-D9478CC83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5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28B98-F30F-02F7-1270-F163BAFB2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E4DBA-9F40-3446-C6CE-BCA430F16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FF03C1-64DB-AD1D-14C8-4E56F1D63B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EDDB89-6F1E-661C-B16A-1CE90965D7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DD8925-2D83-75D7-F4F4-5EB899188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002CE3-3F37-5912-9D2C-72AF414D4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533879-A367-5810-341E-83A2D855C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6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304BD-F30F-95CA-324F-2C8962136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686EB0-AB9A-7D6B-7AE5-13EE7ACA7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DFC6A6-F12E-16B7-AC75-44C7F0E7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C8A944-0037-BA28-36AA-CBBEF2458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21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781858-6A9A-614D-E1EB-03AA4C4BB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1FCBB9-0601-2A32-E40D-72F4D3CAD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5DBCD-9C13-94AB-6B42-EA41AA687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9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1CC6-D3D6-BDBB-0CB9-51A9099F38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DCD99-BE1E-0D69-2CF6-E80FD770F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D49ABC-C26A-135A-1611-29A00785D0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ED2B45-225E-F577-72B0-0E924DDA4C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9DB798-CDD1-14F7-8DD2-7D0380F76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F3CBD-2BF1-408F-C5FC-50822D3C4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1A28D-9344-4AAC-5B44-88DD2A6FE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9A9EE9-7B32-7D21-8E7D-6ECBDB6EA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8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60A2E-0BF9-E616-F3AC-EE8C6C713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6A82B-C557-EE90-4D1E-8E5FC027A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243B3-BE7C-7EF4-46E1-A3AB5E7F5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44639-81EF-C386-159D-66B630A10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89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C11A90-4A62-48B1-06A2-5B6B0061D4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5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73F89F-97B3-1108-8223-238EE1FD4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6E7CC-0D95-3435-88DB-4406D2AFAD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7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104835-FD99-D745-9DAB-4DE16F8C8D27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BB1256-18ED-A682-589D-FEC651D113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5432EE-1147-F720-183D-55E7066FCB8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2E24B8-D3F4-CA40-95FB-0F5146D541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76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2F1D9-7A60-03B6-ABEC-5F4E9978D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 Practice Checklist </a:t>
            </a:r>
            <a:br>
              <a:rPr lang="en-US" dirty="0"/>
            </a:br>
            <a:r>
              <a:rPr lang="en-US" dirty="0"/>
              <a:t>Advanced #1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BDC09-4F9A-7387-1B96-0A1C3BBF7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Play with a Full Bow</a:t>
            </a:r>
          </a:p>
          <a:p>
            <a:pPr lvl="1"/>
            <a:r>
              <a:rPr lang="en-US" dirty="0"/>
              <a:t>This means from the Silver Part of the bow to the Tip of the bow</a:t>
            </a:r>
          </a:p>
          <a:p>
            <a:r>
              <a:rPr lang="en-US" dirty="0"/>
              <a:t>Make sure the bow is over the F holes</a:t>
            </a:r>
          </a:p>
          <a:p>
            <a:pPr lvl="1"/>
            <a:r>
              <a:rPr lang="en-US" dirty="0"/>
              <a:t>This would be at the middle of the space between the bridge and the fingerboard</a:t>
            </a:r>
          </a:p>
          <a:p>
            <a:r>
              <a:rPr lang="en-US" dirty="0"/>
              <a:t>Make sure your right arm is heavy (But do not PRESS down)</a:t>
            </a:r>
          </a:p>
          <a:p>
            <a:r>
              <a:rPr lang="en-US" dirty="0"/>
              <a:t>Let the bow flow</a:t>
            </a:r>
          </a:p>
          <a:p>
            <a:r>
              <a:rPr lang="en-US" dirty="0"/>
              <a:t>Relax –</a:t>
            </a:r>
          </a:p>
          <a:p>
            <a:pPr lvl="1"/>
            <a:r>
              <a:rPr lang="en-US" dirty="0"/>
              <a:t>Shoulders</a:t>
            </a:r>
          </a:p>
          <a:p>
            <a:pPr lvl="1"/>
            <a:r>
              <a:rPr lang="en-US" dirty="0"/>
              <a:t>Neck</a:t>
            </a:r>
          </a:p>
          <a:p>
            <a:pPr lvl="1"/>
            <a:r>
              <a:rPr lang="en-US" dirty="0"/>
              <a:t>R Arm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C269C2-6F42-7AFF-34C2-795726F00CFF}"/>
              </a:ext>
            </a:extLst>
          </p:cNvPr>
          <p:cNvSpPr txBox="1"/>
          <p:nvPr/>
        </p:nvSpPr>
        <p:spPr>
          <a:xfrm>
            <a:off x="1355350" y="8361277"/>
            <a:ext cx="39467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/>
              <a:t>               ©️ 2024 Unique Musicality</a:t>
            </a:r>
          </a:p>
        </p:txBody>
      </p:sp>
    </p:spTree>
    <p:extLst>
      <p:ext uri="{BB962C8B-B14F-4D97-AF65-F5344CB8AC3E}">
        <p14:creationId xmlns:p14="http://schemas.microsoft.com/office/powerpoint/2010/main" val="2998033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 Practice Checklist  Advanced #1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Practice Checklist  Advanced #1</dc:title>
  <dc:creator>Donna Imri</dc:creator>
  <cp:lastModifiedBy>Donna Imri</cp:lastModifiedBy>
  <cp:revision>1</cp:revision>
  <dcterms:created xsi:type="dcterms:W3CDTF">2024-10-29T16:28:56Z</dcterms:created>
  <dcterms:modified xsi:type="dcterms:W3CDTF">2024-10-29T16:48:17Z</dcterms:modified>
</cp:coreProperties>
</file>