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2561" r:id="rId5"/>
    <p:sldId id="2562" r:id="rId6"/>
    <p:sldId id="2563" r:id="rId7"/>
    <p:sldId id="2564" r:id="rId8"/>
    <p:sldId id="2565" r:id="rId9"/>
    <p:sldId id="257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n Easy Guide to Digraphs for English Learners" id="{61267C27-420E-4946-B457-6F362DA67CF0}">
          <p14:sldIdLst>
            <p14:sldId id="2561"/>
            <p14:sldId id="2562"/>
          </p14:sldIdLst>
        </p14:section>
        <p14:section name="What Is a Digraph?" id="{B299B671-8E3A-40B2-B34C-D40B923FD317}">
          <p14:sldIdLst>
            <p14:sldId id="2563"/>
            <p14:sldId id="2564"/>
            <p14:sldId id="2565"/>
          </p14:sldIdLst>
        </p14:section>
        <p14:section name="Conclusion" id="{1B8190EE-F830-409A-92DC-7C187557FC71}">
          <p14:sldIdLst>
            <p14:sldId id="257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288"/>
      </p:cViewPr>
      <p:guideLst>
        <p:guide orient="horz" pos="2160"/>
        <p:guide pos="3840"/>
      </p:guideLst>
    </p:cSldViewPr>
  </p:slideViewPr>
  <p:notesTextViewPr>
    <p:cViewPr>
      <p:scale>
        <a:sx n="1" d="1"/>
        <a:sy n="1" d="1"/>
      </p:scale>
      <p:origin x="0" y="0"/>
    </p:cViewPr>
  </p:notesTextViewPr>
  <p:sorterViewPr>
    <p:cViewPr>
      <p:scale>
        <a:sx n="100" d="100"/>
        <a:sy n="100" d="100"/>
      </p:scale>
      <p:origin x="0" y="-2784"/>
    </p:cViewPr>
  </p:sorter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Rayburn-Trobaugh" userId="dd9f2f020c858777" providerId="LiveId" clId="{4AF3720D-341F-42BA-BF99-FB8CCEB602B0}"/>
    <pc:docChg chg="custSel delSld modSld delSection modSection">
      <pc:chgData name="Catherine Rayburn-Trobaugh" userId="dd9f2f020c858777" providerId="LiveId" clId="{4AF3720D-341F-42BA-BF99-FB8CCEB602B0}" dt="2025-11-26T15:08:22.279" v="223" actId="20577"/>
      <pc:docMkLst>
        <pc:docMk/>
      </pc:docMkLst>
      <pc:sldChg chg="del">
        <pc:chgData name="Catherine Rayburn-Trobaugh" userId="dd9f2f020c858777" providerId="LiveId" clId="{4AF3720D-341F-42BA-BF99-FB8CCEB602B0}" dt="2025-11-26T15:04:07.916" v="0" actId="2696"/>
        <pc:sldMkLst>
          <pc:docMk/>
          <pc:sldMk cId="1679820524" sldId="2566"/>
        </pc:sldMkLst>
      </pc:sldChg>
      <pc:sldChg chg="del">
        <pc:chgData name="Catherine Rayburn-Trobaugh" userId="dd9f2f020c858777" providerId="LiveId" clId="{4AF3720D-341F-42BA-BF99-FB8CCEB602B0}" dt="2025-11-26T15:04:14.788" v="1" actId="2696"/>
        <pc:sldMkLst>
          <pc:docMk/>
          <pc:sldMk cId="240066916" sldId="2567"/>
        </pc:sldMkLst>
      </pc:sldChg>
      <pc:sldChg chg="del">
        <pc:chgData name="Catherine Rayburn-Trobaugh" userId="dd9f2f020c858777" providerId="LiveId" clId="{4AF3720D-341F-42BA-BF99-FB8CCEB602B0}" dt="2025-11-26T15:04:17.528" v="2" actId="2696"/>
        <pc:sldMkLst>
          <pc:docMk/>
          <pc:sldMk cId="4085798194" sldId="2568"/>
        </pc:sldMkLst>
      </pc:sldChg>
      <pc:sldChg chg="del">
        <pc:chgData name="Catherine Rayburn-Trobaugh" userId="dd9f2f020c858777" providerId="LiveId" clId="{4AF3720D-341F-42BA-BF99-FB8CCEB602B0}" dt="2025-11-26T15:04:20.096" v="3" actId="2696"/>
        <pc:sldMkLst>
          <pc:docMk/>
          <pc:sldMk cId="1633235256" sldId="2569"/>
        </pc:sldMkLst>
      </pc:sldChg>
      <pc:sldChg chg="del">
        <pc:chgData name="Catherine Rayburn-Trobaugh" userId="dd9f2f020c858777" providerId="LiveId" clId="{4AF3720D-341F-42BA-BF99-FB8CCEB602B0}" dt="2025-11-26T15:04:23.203" v="4" actId="2696"/>
        <pc:sldMkLst>
          <pc:docMk/>
          <pc:sldMk cId="1704929774" sldId="2570"/>
        </pc:sldMkLst>
      </pc:sldChg>
      <pc:sldChg chg="del">
        <pc:chgData name="Catherine Rayburn-Trobaugh" userId="dd9f2f020c858777" providerId="LiveId" clId="{4AF3720D-341F-42BA-BF99-FB8CCEB602B0}" dt="2025-11-26T15:04:25.858" v="5" actId="2696"/>
        <pc:sldMkLst>
          <pc:docMk/>
          <pc:sldMk cId="3882658758" sldId="2571"/>
        </pc:sldMkLst>
      </pc:sldChg>
      <pc:sldChg chg="del">
        <pc:chgData name="Catherine Rayburn-Trobaugh" userId="dd9f2f020c858777" providerId="LiveId" clId="{4AF3720D-341F-42BA-BF99-FB8CCEB602B0}" dt="2025-11-26T15:04:30.802" v="6" actId="2696"/>
        <pc:sldMkLst>
          <pc:docMk/>
          <pc:sldMk cId="1259944339" sldId="2572"/>
        </pc:sldMkLst>
      </pc:sldChg>
      <pc:sldChg chg="del">
        <pc:chgData name="Catherine Rayburn-Trobaugh" userId="dd9f2f020c858777" providerId="LiveId" clId="{4AF3720D-341F-42BA-BF99-FB8CCEB602B0}" dt="2025-11-26T15:04:33.603" v="7" actId="2696"/>
        <pc:sldMkLst>
          <pc:docMk/>
          <pc:sldMk cId="1473968119" sldId="2573"/>
        </pc:sldMkLst>
      </pc:sldChg>
      <pc:sldChg chg="del">
        <pc:chgData name="Catherine Rayburn-Trobaugh" userId="dd9f2f020c858777" providerId="LiveId" clId="{4AF3720D-341F-42BA-BF99-FB8CCEB602B0}" dt="2025-11-26T15:04:36.216" v="8" actId="2696"/>
        <pc:sldMkLst>
          <pc:docMk/>
          <pc:sldMk cId="3232895928" sldId="2574"/>
        </pc:sldMkLst>
      </pc:sldChg>
      <pc:sldChg chg="del">
        <pc:chgData name="Catherine Rayburn-Trobaugh" userId="dd9f2f020c858777" providerId="LiveId" clId="{4AF3720D-341F-42BA-BF99-FB8CCEB602B0}" dt="2025-11-26T15:04:38.635" v="9" actId="2696"/>
        <pc:sldMkLst>
          <pc:docMk/>
          <pc:sldMk cId="538181486" sldId="2575"/>
        </pc:sldMkLst>
      </pc:sldChg>
      <pc:sldChg chg="del">
        <pc:chgData name="Catherine Rayburn-Trobaugh" userId="dd9f2f020c858777" providerId="LiveId" clId="{4AF3720D-341F-42BA-BF99-FB8CCEB602B0}" dt="2025-11-26T15:04:41.823" v="10" actId="2696"/>
        <pc:sldMkLst>
          <pc:docMk/>
          <pc:sldMk cId="208765913" sldId="2576"/>
        </pc:sldMkLst>
      </pc:sldChg>
      <pc:sldChg chg="modSp mod">
        <pc:chgData name="Catherine Rayburn-Trobaugh" userId="dd9f2f020c858777" providerId="LiveId" clId="{4AF3720D-341F-42BA-BF99-FB8CCEB602B0}" dt="2025-11-26T15:08:22.279" v="223" actId="20577"/>
        <pc:sldMkLst>
          <pc:docMk/>
          <pc:sldMk cId="93844563" sldId="2577"/>
        </pc:sldMkLst>
        <pc:spChg chg="mod">
          <ac:chgData name="Catherine Rayburn-Trobaugh" userId="dd9f2f020c858777" providerId="LiveId" clId="{4AF3720D-341F-42BA-BF99-FB8CCEB602B0}" dt="2025-11-26T15:05:21.710" v="36" actId="20577"/>
          <ac:spMkLst>
            <pc:docMk/>
            <pc:sldMk cId="93844563" sldId="2577"/>
            <ac:spMk id="2" creationId="{83CC2633-D564-E08D-09A2-7E22F9869A7C}"/>
          </ac:spMkLst>
        </pc:spChg>
        <pc:spChg chg="mod">
          <ac:chgData name="Catherine Rayburn-Trobaugh" userId="dd9f2f020c858777" providerId="LiveId" clId="{4AF3720D-341F-42BA-BF99-FB8CCEB602B0}" dt="2025-11-26T15:08:22.279" v="223" actId="20577"/>
          <ac:spMkLst>
            <pc:docMk/>
            <pc:sldMk cId="93844563" sldId="2577"/>
            <ac:spMk id="4" creationId="{D7616DE9-60D5-FF7F-1FF2-7883E018DDB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11/26/2025</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11/26/2025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AI-generated content may be incorrect.
---
This presentation introduces English learners to digraphs—two letters that combine to make one sound. We will cover what digraphs are, common consonant and vowel digraphs, and helpful tips for reading and writing them.
</a:t>
            </a:r>
          </a:p>
        </p:txBody>
      </p:sp>
      <p:sp>
        <p:nvSpPr>
          <p:cNvPr id="4" name="Slide Number Placeholder 3"/>
          <p:cNvSpPr>
            <a:spLocks noGrp="1"/>
          </p:cNvSpPr>
          <p:nvPr>
            <p:ph type="sldNum" sz="quarter" idx="5"/>
          </p:nvPr>
        </p:nvSpPr>
        <p:spPr/>
        <p:txBody>
          <a:bodyPr/>
          <a:lstStyle/>
          <a:p>
            <a:fld id="{1734D747-9380-41EE-9946-EC9EC0CA5D1E}" type="slidenum">
              <a:rPr lang="en-US" noProof="0" smtClean="0"/>
              <a:t>1</a:t>
            </a:fld>
            <a:endParaRPr lang="en-US" noProof="0" dirty="0"/>
          </a:p>
        </p:txBody>
      </p:sp>
    </p:spTree>
    <p:extLst>
      <p:ext uri="{BB962C8B-B14F-4D97-AF65-F5344CB8AC3E}">
        <p14:creationId xmlns:p14="http://schemas.microsoft.com/office/powerpoint/2010/main" val="2855605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will begin by defining digraphs and highlighting their difference from single letters. Next, we will explore common consonant and vowel digraphs with examples and sounds. Finally, we will share practical tips to help you recognize and use digraphs correctly.</a:t>
            </a:r>
          </a:p>
        </p:txBody>
      </p:sp>
      <p:sp>
        <p:nvSpPr>
          <p:cNvPr id="4" name="Slide Number Placeholder 3"/>
          <p:cNvSpPr>
            <a:spLocks noGrp="1"/>
          </p:cNvSpPr>
          <p:nvPr>
            <p:ph type="sldNum" sz="quarter" idx="5"/>
          </p:nvPr>
        </p:nvSpPr>
        <p:spPr/>
        <p:txBody>
          <a:bodyPr/>
          <a:lstStyle/>
          <a:p>
            <a:fld id="{1734D747-9380-41EE-9946-EC9EC0CA5D1E}" type="slidenum">
              <a:rPr lang="en-US" noProof="0" smtClean="0"/>
              <a:t>2</a:t>
            </a:fld>
            <a:endParaRPr lang="en-US" noProof="0" dirty="0"/>
          </a:p>
        </p:txBody>
      </p:sp>
    </p:spTree>
    <p:extLst>
      <p:ext uri="{BB962C8B-B14F-4D97-AF65-F5344CB8AC3E}">
        <p14:creationId xmlns:p14="http://schemas.microsoft.com/office/powerpoint/2010/main" val="1396388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Understanding what a digraph is foundational for mastering English pronunciation and spelling. This section clarifies the concept and compares digraphs with single letters.</a:t>
            </a:r>
          </a:p>
        </p:txBody>
      </p:sp>
      <p:sp>
        <p:nvSpPr>
          <p:cNvPr id="4" name="Slide Number Placeholder 3"/>
          <p:cNvSpPr>
            <a:spLocks noGrp="1"/>
          </p:cNvSpPr>
          <p:nvPr>
            <p:ph type="sldNum" sz="quarter" idx="5"/>
          </p:nvPr>
        </p:nvSpPr>
        <p:spPr/>
        <p:txBody>
          <a:bodyPr/>
          <a:lstStyle/>
          <a:p>
            <a:fld id="{1734D747-9380-41EE-9946-EC9EC0CA5D1E}" type="slidenum">
              <a:rPr lang="en-US" noProof="0" smtClean="0"/>
              <a:t>3</a:t>
            </a:fld>
            <a:endParaRPr lang="en-US" noProof="0" dirty="0"/>
          </a:p>
        </p:txBody>
      </p:sp>
    </p:spTree>
    <p:extLst>
      <p:ext uri="{BB962C8B-B14F-4D97-AF65-F5344CB8AC3E}">
        <p14:creationId xmlns:p14="http://schemas.microsoft.com/office/powerpoint/2010/main" val="2758994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
A digraph is a pair of letters that together represent one sound, such as 'ch' in 'chair'. They help form sounds that single letters alone cannot represent clearly.
Image source: Microsoft 365 content library
</a:t>
            </a:r>
          </a:p>
        </p:txBody>
      </p:sp>
      <p:sp>
        <p:nvSpPr>
          <p:cNvPr id="4" name="Slide Number Placeholder 3"/>
          <p:cNvSpPr>
            <a:spLocks noGrp="1"/>
          </p:cNvSpPr>
          <p:nvPr>
            <p:ph type="sldNum" sz="quarter" idx="5"/>
          </p:nvPr>
        </p:nvSpPr>
        <p:spPr/>
        <p:txBody>
          <a:bodyPr/>
          <a:lstStyle/>
          <a:p>
            <a:fld id="{1734D747-9380-41EE-9946-EC9EC0CA5D1E}" type="slidenum">
              <a:rPr lang="en-US" noProof="0" smtClean="0"/>
              <a:t>4</a:t>
            </a:fld>
            <a:endParaRPr lang="en-US" noProof="0" dirty="0"/>
          </a:p>
        </p:txBody>
      </p:sp>
    </p:spTree>
    <p:extLst>
      <p:ext uri="{BB962C8B-B14F-4D97-AF65-F5344CB8AC3E}">
        <p14:creationId xmlns:p14="http://schemas.microsoft.com/office/powerpoint/2010/main" val="1725531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
Unlike single letters, digraphs combine two letters but produce a single unique sound. For example, 'sh' is one sound different from 's' and 'h' separately.
Image source: Microsoft 365 content library
</a:t>
            </a:r>
          </a:p>
        </p:txBody>
      </p:sp>
      <p:sp>
        <p:nvSpPr>
          <p:cNvPr id="4" name="Slide Number Placeholder 3"/>
          <p:cNvSpPr>
            <a:spLocks noGrp="1"/>
          </p:cNvSpPr>
          <p:nvPr>
            <p:ph type="sldNum" sz="quarter" idx="5"/>
          </p:nvPr>
        </p:nvSpPr>
        <p:spPr/>
        <p:txBody>
          <a:bodyPr/>
          <a:lstStyle/>
          <a:p>
            <a:fld id="{1734D747-9380-41EE-9946-EC9EC0CA5D1E}" type="slidenum">
              <a:rPr lang="en-US" noProof="0" smtClean="0"/>
              <a:t>5</a:t>
            </a:fld>
            <a:endParaRPr lang="en-US" noProof="0" dirty="0"/>
          </a:p>
        </p:txBody>
      </p:sp>
    </p:spTree>
    <p:extLst>
      <p:ext uri="{BB962C8B-B14F-4D97-AF65-F5344CB8AC3E}">
        <p14:creationId xmlns:p14="http://schemas.microsoft.com/office/powerpoint/2010/main" val="2969472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Digraphs are essential building blocks in English reading and writing. By understanding their sounds and practicing regularly, learners can improve their language skills confidently.</a:t>
            </a:r>
          </a:p>
        </p:txBody>
      </p:sp>
      <p:sp>
        <p:nvSpPr>
          <p:cNvPr id="4" name="Slide Number Placeholder 3"/>
          <p:cNvSpPr>
            <a:spLocks noGrp="1"/>
          </p:cNvSpPr>
          <p:nvPr>
            <p:ph type="sldNum" sz="quarter" idx="5"/>
          </p:nvPr>
        </p:nvSpPr>
        <p:spPr/>
        <p:txBody>
          <a:bodyPr/>
          <a:lstStyle/>
          <a:p>
            <a:fld id="{1734D747-9380-41EE-9946-EC9EC0CA5D1E}" type="slidenum">
              <a:rPr lang="en-US" noProof="0" smtClean="0"/>
              <a:t>6</a:t>
            </a:fld>
            <a:endParaRPr lang="en-US" noProof="0" dirty="0"/>
          </a:p>
        </p:txBody>
      </p:sp>
    </p:spTree>
    <p:extLst>
      <p:ext uri="{BB962C8B-B14F-4D97-AF65-F5344CB8AC3E}">
        <p14:creationId xmlns:p14="http://schemas.microsoft.com/office/powerpoint/2010/main" val="269228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Tree>
    <p:extLst>
      <p:ext uri="{BB962C8B-B14F-4D97-AF65-F5344CB8AC3E}">
        <p14:creationId xmlns:p14="http://schemas.microsoft.com/office/powerpoint/2010/main" val="1544745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540650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Click to edit Master text styles</a:t>
            </a:r>
          </a:p>
        </p:txBody>
      </p:sp>
    </p:spTree>
    <p:extLst>
      <p:ext uri="{BB962C8B-B14F-4D97-AF65-F5344CB8AC3E}">
        <p14:creationId xmlns:p14="http://schemas.microsoft.com/office/powerpoint/2010/main" val="2904744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4E704-E4A0-9F0F-8065-E2EDFF5285B8}"/>
              </a:ext>
            </a:extLst>
          </p:cNvPr>
          <p:cNvSpPr>
            <a:spLocks noGrp="1"/>
          </p:cNvSpPr>
          <p:nvPr>
            <p:ph type="ctrTitle"/>
          </p:nvPr>
        </p:nvSpPr>
        <p:spPr/>
        <p:txBody>
          <a:bodyPr/>
          <a:lstStyle/>
          <a:p>
            <a:r>
              <a:rPr lang="en-US"/>
              <a:t>An Easy Guide to Digraphs for English Learners</a:t>
            </a:r>
          </a:p>
        </p:txBody>
      </p:sp>
      <p:sp>
        <p:nvSpPr>
          <p:cNvPr id="3" name="Subtitle 2">
            <a:extLst>
              <a:ext uri="{FF2B5EF4-FFF2-40B4-BE49-F238E27FC236}">
                <a16:creationId xmlns:a16="http://schemas.microsoft.com/office/drawing/2014/main" id="{215AE718-1837-3FBF-E7B2-8CFD3DDE3864}"/>
              </a:ext>
            </a:extLst>
          </p:cNvPr>
          <p:cNvSpPr>
            <a:spLocks noGrp="1"/>
          </p:cNvSpPr>
          <p:nvPr>
            <p:ph type="subTitle" idx="1"/>
          </p:nvPr>
        </p:nvSpPr>
        <p:spPr/>
        <p:txBody>
          <a:bodyPr/>
          <a:lstStyle/>
          <a:p>
            <a:r>
              <a:rPr lang="en-US"/>
              <a:t>Understanding letter combinations that form single sounds</a:t>
            </a:r>
          </a:p>
        </p:txBody>
      </p:sp>
      <p:sp>
        <p:nvSpPr>
          <p:cNvPr id="4" name="TextBox 3">
            <a:extLst>
              <a:ext uri="{FF2B5EF4-FFF2-40B4-BE49-F238E27FC236}">
                <a16:creationId xmlns:a16="http://schemas.microsoft.com/office/drawing/2014/main" id="{46FA0DDB-2346-45C4-2EA1-C88E9502FA51}"/>
              </a:ext>
            </a:extLst>
          </p:cNvPr>
          <p:cNvSpPr txBox="1"/>
          <p:nvPr/>
        </p:nvSpPr>
        <p:spPr>
          <a:xfrm>
            <a:off x="330926" y="6078583"/>
            <a:ext cx="2281645" cy="584775"/>
          </a:xfrm>
          <a:prstGeom prst="rect">
            <a:avLst/>
          </a:prstGeom>
          <a:noFill/>
        </p:spPr>
        <p:txBody>
          <a:bodyPr wrap="square" rtlCol="0">
            <a:spAutoFit/>
          </a:bodyPr>
          <a:lstStyle/>
          <a:p>
            <a:r>
              <a:rPr lang="en-US" sz="1400" dirty="0">
                <a:solidFill>
                  <a:schemeClr val="bg1"/>
                </a:solidFill>
              </a:rPr>
              <a:t>© Word Branch ESL 2025</a:t>
            </a:r>
          </a:p>
          <a:p>
            <a:endParaRPr lang="en-US" dirty="0"/>
          </a:p>
        </p:txBody>
      </p:sp>
    </p:spTree>
    <p:extLst>
      <p:ext uri="{BB962C8B-B14F-4D97-AF65-F5344CB8AC3E}">
        <p14:creationId xmlns:p14="http://schemas.microsoft.com/office/powerpoint/2010/main" val="1555173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D2136-1B3A-4819-082F-11804E78EA98}"/>
              </a:ext>
            </a:extLst>
          </p:cNvPr>
          <p:cNvSpPr>
            <a:spLocks noGrp="1"/>
          </p:cNvSpPr>
          <p:nvPr>
            <p:ph type="title"/>
          </p:nvPr>
        </p:nvSpPr>
        <p:spPr/>
        <p:txBody>
          <a:bodyPr/>
          <a:lstStyle/>
          <a:p>
            <a:r>
              <a:rPr lang="en-US"/>
              <a:t>Agenda Items</a:t>
            </a:r>
          </a:p>
        </p:txBody>
      </p:sp>
      <p:sp>
        <p:nvSpPr>
          <p:cNvPr id="3" name="Slide Number Placeholder 2">
            <a:extLst>
              <a:ext uri="{FF2B5EF4-FFF2-40B4-BE49-F238E27FC236}">
                <a16:creationId xmlns:a16="http://schemas.microsoft.com/office/drawing/2014/main" id="{AF979F85-EF82-36B9-B9F0-BB5A08BA4D98}"/>
              </a:ext>
            </a:extLst>
          </p:cNvPr>
          <p:cNvSpPr>
            <a:spLocks noGrp="1"/>
          </p:cNvSpPr>
          <p:nvPr>
            <p:ph type="sldNum" sz="quarter" idx="12"/>
          </p:nvPr>
        </p:nvSpPr>
        <p:spPr/>
        <p:txBody>
          <a:bodyPr/>
          <a:lstStyle/>
          <a:p>
            <a:fld id="{C263D6C4-4840-40CC-AC84-17E24B3B7BDE}" type="slidenum">
              <a:rPr lang="en-US" noProof="0" smtClean="0"/>
              <a:pPr/>
              <a:t>2</a:t>
            </a:fld>
            <a:endParaRPr lang="en-US" noProof="0" dirty="0"/>
          </a:p>
        </p:txBody>
      </p:sp>
      <p:sp>
        <p:nvSpPr>
          <p:cNvPr id="4" name="Content Placeholder 3">
            <a:extLst>
              <a:ext uri="{FF2B5EF4-FFF2-40B4-BE49-F238E27FC236}">
                <a16:creationId xmlns:a16="http://schemas.microsoft.com/office/drawing/2014/main" id="{37B890BE-9F90-94AB-7DF9-BA2F9B967CF8}"/>
              </a:ext>
            </a:extLst>
          </p:cNvPr>
          <p:cNvSpPr>
            <a:spLocks noGrp="1"/>
          </p:cNvSpPr>
          <p:nvPr>
            <p:ph idx="1"/>
            <p:extLst>
              <p:ext uri="{E7BDC344-281C-4309-B0C6-D0EE65EED2A8}">
                <p202:designPr xmlns:p202="http://schemas.microsoft.com/office/powerpoint/2020/02/main">
                  <p202:designTagLst>
                    <p202:designTag name="ARCH:1:CLS" val="BulletedText"/>
                  </p202:designTagLst>
                </p202:designPr>
              </p:ext>
            </p:extLst>
          </p:nvPr>
        </p:nvSpPr>
        <p:spPr/>
        <p:txBody>
          <a:bodyPr/>
          <a:lstStyle/>
          <a:p>
            <a:pPr>
              <a:buFont typeface="Arial" panose="020B0604020202020204" pitchFamily="34" charset="0"/>
              <a:buChar char="•"/>
            </a:pPr>
            <a:r>
              <a:t>What Is a Digraph?</a:t>
            </a:r>
          </a:p>
          <a:p>
            <a:pPr>
              <a:buFont typeface="Arial" panose="020B0604020202020204" pitchFamily="34" charset="0"/>
              <a:buChar char="•"/>
            </a:pPr>
            <a:r>
              <a:t>Common Consonant Digraphs in English</a:t>
            </a:r>
          </a:p>
          <a:p>
            <a:pPr>
              <a:buFont typeface="Arial" panose="020B0604020202020204" pitchFamily="34" charset="0"/>
              <a:buChar char="•"/>
            </a:pPr>
            <a:r>
              <a:t>Common Vowel Digraphs in English</a:t>
            </a:r>
          </a:p>
          <a:p>
            <a:pPr>
              <a:buFont typeface="Arial" panose="020B0604020202020204" pitchFamily="34" charset="0"/>
              <a:buChar char="•"/>
            </a:pPr>
            <a:r>
              <a:t>Tips for Reading and Writing Digraphs</a:t>
            </a:r>
            <a:endParaRPr lang="en-US"/>
          </a:p>
        </p:txBody>
      </p:sp>
    </p:spTree>
    <p:extLst>
      <p:ext uri="{BB962C8B-B14F-4D97-AF65-F5344CB8AC3E}">
        <p14:creationId xmlns:p14="http://schemas.microsoft.com/office/powerpoint/2010/main" val="907639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FF6F5-A305-4350-09CC-2AF0845C7B76}"/>
              </a:ext>
            </a:extLst>
          </p:cNvPr>
          <p:cNvSpPr>
            <a:spLocks noGrp="1"/>
          </p:cNvSpPr>
          <p:nvPr>
            <p:ph type="ctrTitle"/>
          </p:nvPr>
        </p:nvSpPr>
        <p:spPr/>
        <p:txBody>
          <a:bodyPr/>
          <a:lstStyle/>
          <a:p>
            <a:r>
              <a:rPr lang="en-US"/>
              <a:t>What Is a Digraph?</a:t>
            </a:r>
          </a:p>
        </p:txBody>
      </p:sp>
    </p:spTree>
    <p:extLst>
      <p:ext uri="{BB962C8B-B14F-4D97-AF65-F5344CB8AC3E}">
        <p14:creationId xmlns:p14="http://schemas.microsoft.com/office/powerpoint/2010/main" val="2424901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CFA73-81DC-D406-D0C3-82A69A73D203}"/>
              </a:ext>
            </a:extLst>
          </p:cNvPr>
          <p:cNvSpPr>
            <a:spLocks noGrp="1"/>
          </p:cNvSpPr>
          <p:nvPr>
            <p:ph type="title"/>
          </p:nvPr>
        </p:nvSpPr>
        <p:spPr/>
        <p:txBody>
          <a:bodyPr/>
          <a:lstStyle/>
          <a:p>
            <a:r>
              <a:rPr lang="en-US"/>
              <a:t>Simple Definition of Digraphs</a:t>
            </a:r>
          </a:p>
        </p:txBody>
      </p:sp>
      <p:sp>
        <p:nvSpPr>
          <p:cNvPr id="3" name="Slide Number Placeholder 2">
            <a:extLst>
              <a:ext uri="{FF2B5EF4-FFF2-40B4-BE49-F238E27FC236}">
                <a16:creationId xmlns:a16="http://schemas.microsoft.com/office/drawing/2014/main" id="{F80FA857-B2DF-6A80-C701-58C0E2623BF3}"/>
              </a:ext>
            </a:extLst>
          </p:cNvPr>
          <p:cNvSpPr>
            <a:spLocks noGrp="1"/>
          </p:cNvSpPr>
          <p:nvPr>
            <p:ph type="sldNum" sz="quarter" idx="12"/>
          </p:nvPr>
        </p:nvSpPr>
        <p:spPr/>
        <p:txBody>
          <a:bodyPr/>
          <a:lstStyle/>
          <a:p>
            <a:fld id="{C263D6C4-4840-40CC-AC84-17E24B3B7BDE}" type="slidenum">
              <a:rPr lang="en-US" noProof="0" smtClean="0"/>
              <a:pPr/>
              <a:t>4</a:t>
            </a:fld>
            <a:endParaRPr lang="en-US" noProof="0" dirty="0"/>
          </a:p>
        </p:txBody>
      </p:sp>
      <p:pic>
        <p:nvPicPr>
          <p:cNvPr id="8" name="Content Placeholder 7" descr="Holiday house signage">
            <a:extLst>
              <a:ext uri="{FF2B5EF4-FFF2-40B4-BE49-F238E27FC236}">
                <a16:creationId xmlns:a16="http://schemas.microsoft.com/office/drawing/2014/main" id="{F85EA3D3-2DE1-47C9-B03C-8B76DF4660AE}"/>
              </a:ext>
            </a:extLst>
          </p:cNvPr>
          <p:cNvPicPr>
            <a:picLocks noGrp="1" noChangeAspect="1"/>
          </p:cNvPicPr>
          <p:nvPr>
            <p:ph sz="half" idx="2"/>
          </p:nvPr>
        </p:nvPicPr>
        <p:blipFill>
          <a:blip r:embed="rId3"/>
          <a:stretch>
            <a:fillRect/>
          </a:stretch>
        </p:blipFill>
        <p:spPr>
          <a:xfrm>
            <a:off x="444500" y="2627267"/>
            <a:ext cx="5157788" cy="3440204"/>
          </a:xfrm>
          <a:prstGeom prst="rect">
            <a:avLst/>
          </a:prstGeom>
        </p:spPr>
      </p:pic>
      <p:sp>
        <p:nvSpPr>
          <p:cNvPr id="7" name="Content Placeholder 6">
            <a:extLst>
              <a:ext uri="{FF2B5EF4-FFF2-40B4-BE49-F238E27FC236}">
                <a16:creationId xmlns:a16="http://schemas.microsoft.com/office/drawing/2014/main" id="{562EFF59-E0EB-3F0C-B456-BE6EFCAAB202}"/>
              </a:ext>
            </a:extLst>
          </p:cNvPr>
          <p:cNvSpPr>
            <a:spLocks noGrp="1"/>
          </p:cNvSpPr>
          <p:nvPr>
            <p:ph sz="quarter" idx="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p:txBody>
          <a:bodyPr/>
          <a:lstStyle/>
          <a:p>
            <a:pPr>
              <a:buFont typeface="Arial" panose="020B0604020202020204" pitchFamily="34" charset="0"/>
              <a:buChar char="•"/>
            </a:pPr>
            <a:r>
              <a:t>Definition of Digraphs</a:t>
            </a:r>
          </a:p>
          <a:p>
            <a:pPr marL="742950" lvl="1" indent="-285750">
              <a:buFont typeface="Arial" panose="020B0604020202020204" pitchFamily="34" charset="0"/>
              <a:buChar char="•"/>
            </a:pPr>
            <a:r>
              <a:t>Digraphs are pairs of letters that create one distinct sound together.</a:t>
            </a:r>
          </a:p>
          <a:p>
            <a:pPr>
              <a:buFont typeface="Arial" panose="020B0604020202020204" pitchFamily="34" charset="0"/>
              <a:buChar char="•"/>
            </a:pPr>
            <a:r>
              <a:t>Example of Digraph</a:t>
            </a:r>
          </a:p>
          <a:p>
            <a:pPr marL="742950" lvl="1" indent="-285750">
              <a:buFont typeface="Arial" panose="020B0604020202020204" pitchFamily="34" charset="0"/>
              <a:buChar char="•"/>
            </a:pPr>
            <a:r>
              <a:t>The letters 'ch' in 'chair' represent a single sound different from individual letters.</a:t>
            </a:r>
          </a:p>
          <a:p>
            <a:pPr>
              <a:buFont typeface="Arial" panose="020B0604020202020204" pitchFamily="34" charset="0"/>
              <a:buChar char="•"/>
            </a:pPr>
            <a:r>
              <a:t>Purpose of Digraphs</a:t>
            </a:r>
          </a:p>
          <a:p>
            <a:pPr marL="742950" lvl="1" indent="-285750">
              <a:buFont typeface="Arial" panose="020B0604020202020204" pitchFamily="34" charset="0"/>
              <a:buChar char="•"/>
            </a:pPr>
            <a:r>
              <a:t>They represent sounds that single letters cannot clearly express alone.</a:t>
            </a:r>
            <a:endParaRPr lang="en-US"/>
          </a:p>
        </p:txBody>
      </p:sp>
    </p:spTree>
    <p:extLst>
      <p:ext uri="{BB962C8B-B14F-4D97-AF65-F5344CB8AC3E}">
        <p14:creationId xmlns:p14="http://schemas.microsoft.com/office/powerpoint/2010/main" val="3398302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7A53B-75C7-2535-E8B4-D19A0E2A15AD}"/>
              </a:ext>
            </a:extLst>
          </p:cNvPr>
          <p:cNvSpPr>
            <a:spLocks noGrp="1"/>
          </p:cNvSpPr>
          <p:nvPr>
            <p:ph type="title"/>
          </p:nvPr>
        </p:nvSpPr>
        <p:spPr/>
        <p:txBody>
          <a:bodyPr/>
          <a:lstStyle/>
          <a:p>
            <a:r>
              <a:rPr lang="en-US"/>
              <a:t>Difference Between Single Letters and Digraphs</a:t>
            </a:r>
          </a:p>
        </p:txBody>
      </p:sp>
      <p:sp>
        <p:nvSpPr>
          <p:cNvPr id="3" name="Slide Number Placeholder 2">
            <a:extLst>
              <a:ext uri="{FF2B5EF4-FFF2-40B4-BE49-F238E27FC236}">
                <a16:creationId xmlns:a16="http://schemas.microsoft.com/office/drawing/2014/main" id="{036C48C8-7405-3039-AAB2-88BC32A59D74}"/>
              </a:ext>
            </a:extLst>
          </p:cNvPr>
          <p:cNvSpPr>
            <a:spLocks noGrp="1"/>
          </p:cNvSpPr>
          <p:nvPr>
            <p:ph type="sldNum" sz="quarter" idx="12"/>
          </p:nvPr>
        </p:nvSpPr>
        <p:spPr/>
        <p:txBody>
          <a:bodyPr/>
          <a:lstStyle/>
          <a:p>
            <a:fld id="{C263D6C4-4840-40CC-AC84-17E24B3B7BDE}" type="slidenum">
              <a:rPr lang="en-US" noProof="0" smtClean="0"/>
              <a:pPr/>
              <a:t>5</a:t>
            </a:fld>
            <a:endParaRPr lang="en-US" noProof="0" dirty="0"/>
          </a:p>
        </p:txBody>
      </p:sp>
      <p:pic>
        <p:nvPicPr>
          <p:cNvPr id="8" name="Content Placeholder 7" descr="Top view of wooden spoon with alphabet soup letters over it">
            <a:extLst>
              <a:ext uri="{FF2B5EF4-FFF2-40B4-BE49-F238E27FC236}">
                <a16:creationId xmlns:a16="http://schemas.microsoft.com/office/drawing/2014/main" id="{EB499C62-E213-4CEA-BD5F-119E3C40341D}"/>
              </a:ext>
            </a:extLst>
          </p:cNvPr>
          <p:cNvPicPr>
            <a:picLocks noGrp="1" noChangeAspect="1"/>
          </p:cNvPicPr>
          <p:nvPr>
            <p:ph sz="half" idx="2"/>
          </p:nvPr>
        </p:nvPicPr>
        <p:blipFill>
          <a:blip r:embed="rId3"/>
          <a:stretch>
            <a:fillRect/>
          </a:stretch>
        </p:blipFill>
        <p:spPr>
          <a:xfrm>
            <a:off x="1641336" y="2505075"/>
            <a:ext cx="2764115" cy="3684588"/>
          </a:xfrm>
          <a:prstGeom prst="rect">
            <a:avLst/>
          </a:prstGeom>
        </p:spPr>
      </p:pic>
      <p:sp>
        <p:nvSpPr>
          <p:cNvPr id="7" name="Content Placeholder 6">
            <a:extLst>
              <a:ext uri="{FF2B5EF4-FFF2-40B4-BE49-F238E27FC236}">
                <a16:creationId xmlns:a16="http://schemas.microsoft.com/office/drawing/2014/main" id="{488FCE43-8D8B-5952-3E97-C8026B908787}"/>
              </a:ext>
            </a:extLst>
          </p:cNvPr>
          <p:cNvSpPr>
            <a:spLocks noGrp="1"/>
          </p:cNvSpPr>
          <p:nvPr>
            <p:ph sz="quarter" idx="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p:txBody>
          <a:bodyPr/>
          <a:lstStyle/>
          <a:p>
            <a:pPr>
              <a:buFont typeface="Arial" panose="020B0604020202020204" pitchFamily="34" charset="0"/>
              <a:buChar char="•"/>
            </a:pPr>
            <a:r>
              <a:t>Single Letters</a:t>
            </a:r>
          </a:p>
          <a:p>
            <a:pPr marL="742950" lvl="1" indent="-285750">
              <a:buFont typeface="Arial" panose="020B0604020202020204" pitchFamily="34" charset="0"/>
              <a:buChar char="•"/>
            </a:pPr>
            <a:r>
              <a:t>Single letters represent individual sounds in spoken language and are the basic units of writing.</a:t>
            </a:r>
          </a:p>
          <a:p>
            <a:pPr>
              <a:buFont typeface="Arial" panose="020B0604020202020204" pitchFamily="34" charset="0"/>
              <a:buChar char="•"/>
            </a:pPr>
            <a:r>
              <a:t>Digraphs</a:t>
            </a:r>
          </a:p>
          <a:p>
            <a:pPr marL="742950" lvl="1" indent="-285750">
              <a:buFont typeface="Arial" panose="020B0604020202020204" pitchFamily="34" charset="0"/>
              <a:buChar char="•"/>
            </a:pPr>
            <a:r>
              <a:t>Digraphs are pairs of letters that create a unique single sound different from their individual components.</a:t>
            </a:r>
          </a:p>
          <a:p>
            <a:pPr>
              <a:buFont typeface="Arial" panose="020B0604020202020204" pitchFamily="34" charset="0"/>
              <a:buChar char="•"/>
            </a:pPr>
            <a:r>
              <a:t>Example: 'sh'</a:t>
            </a:r>
          </a:p>
          <a:p>
            <a:pPr marL="742950" lvl="1" indent="-285750">
              <a:buFont typeface="Arial" panose="020B0604020202020204" pitchFamily="34" charset="0"/>
              <a:buChar char="•"/>
            </a:pPr>
            <a:r>
              <a:t>'Sh' is a common digraph producing a distinct sound separate from 's' and 'h' individually.</a:t>
            </a:r>
            <a:endParaRPr lang="en-US"/>
          </a:p>
        </p:txBody>
      </p:sp>
    </p:spTree>
    <p:extLst>
      <p:ext uri="{BB962C8B-B14F-4D97-AF65-F5344CB8AC3E}">
        <p14:creationId xmlns:p14="http://schemas.microsoft.com/office/powerpoint/2010/main" val="3624463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C2633-D564-E08D-09A2-7E22F9869A7C}"/>
              </a:ext>
            </a:extLst>
          </p:cNvPr>
          <p:cNvSpPr>
            <a:spLocks noGrp="1"/>
          </p:cNvSpPr>
          <p:nvPr>
            <p:ph type="title"/>
          </p:nvPr>
        </p:nvSpPr>
        <p:spPr/>
        <p:txBody>
          <a:bodyPr/>
          <a:lstStyle/>
          <a:p>
            <a:r>
              <a:rPr lang="en-US" dirty="0"/>
              <a:t>End of Sample</a:t>
            </a:r>
          </a:p>
        </p:txBody>
      </p:sp>
      <p:sp>
        <p:nvSpPr>
          <p:cNvPr id="3" name="Slide Number Placeholder 2">
            <a:extLst>
              <a:ext uri="{FF2B5EF4-FFF2-40B4-BE49-F238E27FC236}">
                <a16:creationId xmlns:a16="http://schemas.microsoft.com/office/drawing/2014/main" id="{F73184BE-628F-9751-0559-97D973C0CC63}"/>
              </a:ext>
            </a:extLst>
          </p:cNvPr>
          <p:cNvSpPr>
            <a:spLocks noGrp="1"/>
          </p:cNvSpPr>
          <p:nvPr>
            <p:ph type="sldNum" sz="quarter" idx="12"/>
          </p:nvPr>
        </p:nvSpPr>
        <p:spPr/>
        <p:txBody>
          <a:bodyPr/>
          <a:lstStyle/>
          <a:p>
            <a:fld id="{C263D6C4-4840-40CC-AC84-17E24B3B7BDE}" type="slidenum">
              <a:rPr lang="en-US" noProof="0" smtClean="0"/>
              <a:pPr/>
              <a:t>6</a:t>
            </a:fld>
            <a:endParaRPr lang="en-US" noProof="0" dirty="0"/>
          </a:p>
        </p:txBody>
      </p:sp>
      <p:sp>
        <p:nvSpPr>
          <p:cNvPr id="4" name="Content Placeholder 3">
            <a:extLst>
              <a:ext uri="{FF2B5EF4-FFF2-40B4-BE49-F238E27FC236}">
                <a16:creationId xmlns:a16="http://schemas.microsoft.com/office/drawing/2014/main" id="{D7616DE9-60D5-FF7F-1FF2-7883E018DDB3}"/>
              </a:ext>
            </a:extLst>
          </p:cNvPr>
          <p:cNvSpPr>
            <a:spLocks noGrp="1"/>
          </p:cNvSp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p:txBody>
          <a:bodyPr/>
          <a:lstStyle/>
          <a:p>
            <a:pPr marL="0" indent="0">
              <a:buNone/>
            </a:pPr>
            <a:r>
              <a:rPr lang="en-US" dirty="0"/>
              <a:t>The full PowerPoint, as well as others, will be available in the courses or can be purchased separately.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93844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757914-1161-4661-9696-421FD6935CDD}">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3.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Modern blue presentation</Template>
  <TotalTime>43</TotalTime>
  <Words>440</Words>
  <Application>Microsoft Office PowerPoint</Application>
  <PresentationFormat>Widescreen</PresentationFormat>
  <Paragraphs>41</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Trade Gothic LT Pro</vt:lpstr>
      <vt:lpstr>Trebuchet MS</vt:lpstr>
      <vt:lpstr>Office Theme</vt:lpstr>
      <vt:lpstr>An Easy Guide to Digraphs for English Learners</vt:lpstr>
      <vt:lpstr>Agenda Items</vt:lpstr>
      <vt:lpstr>What Is a Digraph?</vt:lpstr>
      <vt:lpstr>Simple Definition of Digraphs</vt:lpstr>
      <vt:lpstr>Difference Between Single Letters and Digraphs</vt:lpstr>
      <vt:lpstr>End of Sample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Catherine Rayburn-Trobaugh</dc:creator>
  <cp:lastModifiedBy>Catherine Rayburn-Trobaugh</cp:lastModifiedBy>
  <cp:revision>2</cp:revision>
  <dcterms:created xsi:type="dcterms:W3CDTF">2025-11-03T17:22:38Z</dcterms:created>
  <dcterms:modified xsi:type="dcterms:W3CDTF">2025-11-26T15:08:25Z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