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76"/>
  </p:notesMasterIdLst>
  <p:sldIdLst>
    <p:sldId id="256" r:id="rId2"/>
    <p:sldId id="375" r:id="rId3"/>
    <p:sldId id="376" r:id="rId4"/>
    <p:sldId id="377" r:id="rId5"/>
    <p:sldId id="380" r:id="rId6"/>
    <p:sldId id="440" r:id="rId7"/>
    <p:sldId id="383" r:id="rId8"/>
    <p:sldId id="384" r:id="rId9"/>
    <p:sldId id="381" r:id="rId10"/>
    <p:sldId id="382" r:id="rId11"/>
    <p:sldId id="394" r:id="rId12"/>
    <p:sldId id="257" r:id="rId13"/>
    <p:sldId id="385" r:id="rId14"/>
    <p:sldId id="378" r:id="rId15"/>
    <p:sldId id="387" r:id="rId16"/>
    <p:sldId id="373" r:id="rId17"/>
    <p:sldId id="357" r:id="rId18"/>
    <p:sldId id="280" r:id="rId19"/>
    <p:sldId id="261" r:id="rId20"/>
    <p:sldId id="388" r:id="rId21"/>
    <p:sldId id="389" r:id="rId22"/>
    <p:sldId id="390" r:id="rId23"/>
    <p:sldId id="392" r:id="rId24"/>
    <p:sldId id="368" r:id="rId25"/>
    <p:sldId id="361" r:id="rId26"/>
    <p:sldId id="281" r:id="rId27"/>
    <p:sldId id="393" r:id="rId28"/>
    <p:sldId id="395" r:id="rId29"/>
    <p:sldId id="396" r:id="rId30"/>
    <p:sldId id="441" r:id="rId31"/>
    <p:sldId id="398" r:id="rId32"/>
    <p:sldId id="399" r:id="rId33"/>
    <p:sldId id="402" r:id="rId34"/>
    <p:sldId id="442" r:id="rId35"/>
    <p:sldId id="400" r:id="rId36"/>
    <p:sldId id="401" r:id="rId37"/>
    <p:sldId id="403" r:id="rId38"/>
    <p:sldId id="404" r:id="rId39"/>
    <p:sldId id="405" r:id="rId40"/>
    <p:sldId id="406" r:id="rId41"/>
    <p:sldId id="407" r:id="rId42"/>
    <p:sldId id="408" r:id="rId43"/>
    <p:sldId id="410" r:id="rId44"/>
    <p:sldId id="411" r:id="rId45"/>
    <p:sldId id="412" r:id="rId46"/>
    <p:sldId id="413" r:id="rId47"/>
    <p:sldId id="409" r:id="rId48"/>
    <p:sldId id="418" r:id="rId49"/>
    <p:sldId id="419" r:id="rId50"/>
    <p:sldId id="421" r:id="rId51"/>
    <p:sldId id="420" r:id="rId52"/>
    <p:sldId id="422" r:id="rId53"/>
    <p:sldId id="423" r:id="rId54"/>
    <p:sldId id="424" r:id="rId55"/>
    <p:sldId id="425" r:id="rId56"/>
    <p:sldId id="444" r:id="rId57"/>
    <p:sldId id="426" r:id="rId58"/>
    <p:sldId id="427" r:id="rId59"/>
    <p:sldId id="428" r:id="rId60"/>
    <p:sldId id="429" r:id="rId61"/>
    <p:sldId id="414" r:id="rId62"/>
    <p:sldId id="415" r:id="rId63"/>
    <p:sldId id="449" r:id="rId64"/>
    <p:sldId id="450" r:id="rId65"/>
    <p:sldId id="430" r:id="rId66"/>
    <p:sldId id="431" r:id="rId67"/>
    <p:sldId id="439" r:id="rId68"/>
    <p:sldId id="445" r:id="rId69"/>
    <p:sldId id="435" r:id="rId70"/>
    <p:sldId id="434" r:id="rId71"/>
    <p:sldId id="446" r:id="rId72"/>
    <p:sldId id="447" r:id="rId73"/>
    <p:sldId id="448" r:id="rId74"/>
    <p:sldId id="279" r:id="rId7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Lee" initials="CL" lastIdx="13" clrIdx="0">
    <p:extLst>
      <p:ext uri="{19B8F6BF-5375-455C-9EA6-DF929625EA0E}">
        <p15:presenceInfo xmlns:p15="http://schemas.microsoft.com/office/powerpoint/2012/main" userId="Christine Lee" providerId="None"/>
      </p:ext>
    </p:extLst>
  </p:cmAuthor>
  <p:cmAuthor id="2" name="Eden Quainton" initials="EQ" lastIdx="7" clrIdx="1">
    <p:extLst>
      <p:ext uri="{19B8F6BF-5375-455C-9EA6-DF929625EA0E}">
        <p15:presenceInfo xmlns:p15="http://schemas.microsoft.com/office/powerpoint/2012/main" userId="Eden Quain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E8547-61D2-47E2-9238-1F7F04D5C27D}" v="95" dt="2022-01-08T03:19:08.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8" autoAdjust="0"/>
    <p:restoredTop sz="94301" autoAdjust="0"/>
  </p:normalViewPr>
  <p:slideViewPr>
    <p:cSldViewPr snapToGrid="0">
      <p:cViewPr varScale="1">
        <p:scale>
          <a:sx n="101" d="100"/>
          <a:sy n="101" d="100"/>
        </p:scale>
        <p:origin x="13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en Quainton" userId="11405403-e8ad-43ee-ba4a-c4dbc66bd5ec" providerId="ADAL" clId="{9E2E8547-61D2-47E2-9238-1F7F04D5C27D}"/>
    <pc:docChg chg="undo custSel addSld delSld modSld">
      <pc:chgData name="Eden Quainton" userId="11405403-e8ad-43ee-ba4a-c4dbc66bd5ec" providerId="ADAL" clId="{9E2E8547-61D2-47E2-9238-1F7F04D5C27D}" dt="2022-01-08T03:19:29.253" v="9058" actId="14100"/>
      <pc:docMkLst>
        <pc:docMk/>
      </pc:docMkLst>
      <pc:sldChg chg="addSp delSp modSp mod setBg">
        <pc:chgData name="Eden Quainton" userId="11405403-e8ad-43ee-ba4a-c4dbc66bd5ec" providerId="ADAL" clId="{9E2E8547-61D2-47E2-9238-1F7F04D5C27D}" dt="2021-12-16T23:52:23.166" v="24" actId="14100"/>
        <pc:sldMkLst>
          <pc:docMk/>
          <pc:sldMk cId="4232389579" sldId="256"/>
        </pc:sldMkLst>
        <pc:spChg chg="mod">
          <ac:chgData name="Eden Quainton" userId="11405403-e8ad-43ee-ba4a-c4dbc66bd5ec" providerId="ADAL" clId="{9E2E8547-61D2-47E2-9238-1F7F04D5C27D}" dt="2021-12-16T23:48:59.229" v="1" actId="26606"/>
          <ac:spMkLst>
            <pc:docMk/>
            <pc:sldMk cId="4232389579" sldId="256"/>
            <ac:spMk id="2" creationId="{00000000-0000-0000-0000-000000000000}"/>
          </ac:spMkLst>
        </pc:spChg>
        <pc:spChg chg="mod">
          <ac:chgData name="Eden Quainton" userId="11405403-e8ad-43ee-ba4a-c4dbc66bd5ec" providerId="ADAL" clId="{9E2E8547-61D2-47E2-9238-1F7F04D5C27D}" dt="2021-12-16T23:52:23.166" v="24" actId="14100"/>
          <ac:spMkLst>
            <pc:docMk/>
            <pc:sldMk cId="4232389579" sldId="256"/>
            <ac:spMk id="3" creationId="{00000000-0000-0000-0000-000000000000}"/>
          </ac:spMkLst>
        </pc:spChg>
        <pc:spChg chg="add">
          <ac:chgData name="Eden Quainton" userId="11405403-e8ad-43ee-ba4a-c4dbc66bd5ec" providerId="ADAL" clId="{9E2E8547-61D2-47E2-9238-1F7F04D5C27D}" dt="2021-12-16T23:48:59.229" v="1" actId="26606"/>
          <ac:spMkLst>
            <pc:docMk/>
            <pc:sldMk cId="4232389579" sldId="256"/>
            <ac:spMk id="8" creationId="{DA182162-B517-4B41-B039-339F87FAE1D0}"/>
          </ac:spMkLst>
        </pc:spChg>
        <pc:spChg chg="add">
          <ac:chgData name="Eden Quainton" userId="11405403-e8ad-43ee-ba4a-c4dbc66bd5ec" providerId="ADAL" clId="{9E2E8547-61D2-47E2-9238-1F7F04D5C27D}" dt="2021-12-16T23:48:59.229" v="1" actId="26606"/>
          <ac:spMkLst>
            <pc:docMk/>
            <pc:sldMk cId="4232389579" sldId="256"/>
            <ac:spMk id="10" creationId="{49B5AD54-1E68-4239-A6AF-FE0F49BB8367}"/>
          </ac:spMkLst>
        </pc:spChg>
        <pc:picChg chg="del">
          <ac:chgData name="Eden Quainton" userId="11405403-e8ad-43ee-ba4a-c4dbc66bd5ec" providerId="ADAL" clId="{9E2E8547-61D2-47E2-9238-1F7F04D5C27D}" dt="2021-12-16T23:48:52.535" v="0" actId="478"/>
          <ac:picMkLst>
            <pc:docMk/>
            <pc:sldMk cId="4232389579" sldId="256"/>
            <ac:picMk id="5" creationId="{00000000-0000-0000-0000-000000000000}"/>
          </ac:picMkLst>
        </pc:picChg>
        <pc:picChg chg="add mod">
          <ac:chgData name="Eden Quainton" userId="11405403-e8ad-43ee-ba4a-c4dbc66bd5ec" providerId="ADAL" clId="{9E2E8547-61D2-47E2-9238-1F7F04D5C27D}" dt="2021-12-16T23:51:41.133" v="17" actId="14100"/>
          <ac:picMkLst>
            <pc:docMk/>
            <pc:sldMk cId="4232389579" sldId="256"/>
            <ac:picMk id="7" creationId="{EF9AD7C0-C6E9-4B36-81D0-2C054D1E34E8}"/>
          </ac:picMkLst>
        </pc:picChg>
        <pc:picChg chg="add mod">
          <ac:chgData name="Eden Quainton" userId="11405403-e8ad-43ee-ba4a-c4dbc66bd5ec" providerId="ADAL" clId="{9E2E8547-61D2-47E2-9238-1F7F04D5C27D}" dt="2021-12-16T23:51:36.843" v="15"/>
          <ac:picMkLst>
            <pc:docMk/>
            <pc:sldMk cId="4232389579" sldId="256"/>
            <ac:picMk id="9" creationId="{1596A7F3-FF4A-41CB-8165-C22E5C490488}"/>
          </ac:picMkLst>
        </pc:picChg>
      </pc:sldChg>
      <pc:sldChg chg="addSp modSp mod">
        <pc:chgData name="Eden Quainton" userId="11405403-e8ad-43ee-ba4a-c4dbc66bd5ec" providerId="ADAL" clId="{9E2E8547-61D2-47E2-9238-1F7F04D5C27D}" dt="2021-12-17T00:13:01.651" v="360" actId="14100"/>
        <pc:sldMkLst>
          <pc:docMk/>
          <pc:sldMk cId="1712111760" sldId="257"/>
        </pc:sldMkLst>
        <pc:spChg chg="mod">
          <ac:chgData name="Eden Quainton" userId="11405403-e8ad-43ee-ba4a-c4dbc66bd5ec" providerId="ADAL" clId="{9E2E8547-61D2-47E2-9238-1F7F04D5C27D}" dt="2021-12-17T00:09:09.080" v="241" actId="6549"/>
          <ac:spMkLst>
            <pc:docMk/>
            <pc:sldMk cId="1712111760" sldId="257"/>
            <ac:spMk id="2" creationId="{00000000-0000-0000-0000-000000000000}"/>
          </ac:spMkLst>
        </pc:spChg>
        <pc:spChg chg="mod">
          <ac:chgData name="Eden Quainton" userId="11405403-e8ad-43ee-ba4a-c4dbc66bd5ec" providerId="ADAL" clId="{9E2E8547-61D2-47E2-9238-1F7F04D5C27D}" dt="2021-12-17T00:11:24.642" v="338" actId="12"/>
          <ac:spMkLst>
            <pc:docMk/>
            <pc:sldMk cId="1712111760" sldId="257"/>
            <ac:spMk id="3" creationId="{00000000-0000-0000-0000-000000000000}"/>
          </ac:spMkLst>
        </pc:spChg>
        <pc:picChg chg="add mod">
          <ac:chgData name="Eden Quainton" userId="11405403-e8ad-43ee-ba4a-c4dbc66bd5ec" providerId="ADAL" clId="{9E2E8547-61D2-47E2-9238-1F7F04D5C27D}" dt="2021-12-17T00:13:01.651" v="360" actId="14100"/>
          <ac:picMkLst>
            <pc:docMk/>
            <pc:sldMk cId="1712111760" sldId="257"/>
            <ac:picMk id="5" creationId="{EE906301-93A0-4630-B184-1F648FCE618F}"/>
          </ac:picMkLst>
        </pc:picChg>
      </pc:sldChg>
      <pc:sldChg chg="addSp modSp mod setBg">
        <pc:chgData name="Eden Quainton" userId="11405403-e8ad-43ee-ba4a-c4dbc66bd5ec" providerId="ADAL" clId="{9E2E8547-61D2-47E2-9238-1F7F04D5C27D}" dt="2022-01-05T23:35:38.975" v="487" actId="14100"/>
        <pc:sldMkLst>
          <pc:docMk/>
          <pc:sldMk cId="3582950880" sldId="261"/>
        </pc:sldMkLst>
        <pc:spChg chg="mod">
          <ac:chgData name="Eden Quainton" userId="11405403-e8ad-43ee-ba4a-c4dbc66bd5ec" providerId="ADAL" clId="{9E2E8547-61D2-47E2-9238-1F7F04D5C27D}" dt="2022-01-05T23:35:13.965" v="480" actId="6549"/>
          <ac:spMkLst>
            <pc:docMk/>
            <pc:sldMk cId="3582950880" sldId="261"/>
            <ac:spMk id="2" creationId="{00000000-0000-0000-0000-000000000000}"/>
          </ac:spMkLst>
        </pc:spChg>
        <pc:spChg chg="mod">
          <ac:chgData name="Eden Quainton" userId="11405403-e8ad-43ee-ba4a-c4dbc66bd5ec" providerId="ADAL" clId="{9E2E8547-61D2-47E2-9238-1F7F04D5C27D}" dt="2022-01-05T23:35:09.031" v="479" actId="26606"/>
          <ac:spMkLst>
            <pc:docMk/>
            <pc:sldMk cId="3582950880" sldId="261"/>
            <ac:spMk id="3" creationId="{00000000-0000-0000-0000-000000000000}"/>
          </ac:spMkLst>
        </pc:spChg>
        <pc:spChg chg="add">
          <ac:chgData name="Eden Quainton" userId="11405403-e8ad-43ee-ba4a-c4dbc66bd5ec" providerId="ADAL" clId="{9E2E8547-61D2-47E2-9238-1F7F04D5C27D}" dt="2022-01-05T23:35:09.031" v="479" actId="26606"/>
          <ac:spMkLst>
            <pc:docMk/>
            <pc:sldMk cId="3582950880" sldId="261"/>
            <ac:spMk id="8" creationId="{1A59258C-AAC2-41CD-973C-7439B122A3FF}"/>
          </ac:spMkLst>
        </pc:spChg>
        <pc:spChg chg="add">
          <ac:chgData name="Eden Quainton" userId="11405403-e8ad-43ee-ba4a-c4dbc66bd5ec" providerId="ADAL" clId="{9E2E8547-61D2-47E2-9238-1F7F04D5C27D}" dt="2022-01-05T23:35:09.031" v="479" actId="26606"/>
          <ac:spMkLst>
            <pc:docMk/>
            <pc:sldMk cId="3582950880" sldId="261"/>
            <ac:spMk id="10" creationId="{54516B72-0116-42B2-82A2-B11218A36636}"/>
          </ac:spMkLst>
        </pc:spChg>
        <pc:spChg chg="add">
          <ac:chgData name="Eden Quainton" userId="11405403-e8ad-43ee-ba4a-c4dbc66bd5ec" providerId="ADAL" clId="{9E2E8547-61D2-47E2-9238-1F7F04D5C27D}" dt="2022-01-05T23:35:09.031" v="479" actId="26606"/>
          <ac:spMkLst>
            <pc:docMk/>
            <pc:sldMk cId="3582950880" sldId="261"/>
            <ac:spMk id="12" creationId="{7CDB507F-21B7-4C27-B0FC-D9C465C6DB44}"/>
          </ac:spMkLst>
        </pc:spChg>
        <pc:spChg chg="add">
          <ac:chgData name="Eden Quainton" userId="11405403-e8ad-43ee-ba4a-c4dbc66bd5ec" providerId="ADAL" clId="{9E2E8547-61D2-47E2-9238-1F7F04D5C27D}" dt="2022-01-05T23:35:09.031" v="479" actId="26606"/>
          <ac:spMkLst>
            <pc:docMk/>
            <pc:sldMk cId="3582950880" sldId="261"/>
            <ac:spMk id="14" creationId="{7AB1AE17-B7A3-4363-95CD-25441E2FF1F3}"/>
          </ac:spMkLst>
        </pc:spChg>
        <pc:picChg chg="add mod">
          <ac:chgData name="Eden Quainton" userId="11405403-e8ad-43ee-ba4a-c4dbc66bd5ec" providerId="ADAL" clId="{9E2E8547-61D2-47E2-9238-1F7F04D5C27D}" dt="2022-01-05T23:35:38.975" v="487" actId="14100"/>
          <ac:picMkLst>
            <pc:docMk/>
            <pc:sldMk cId="3582950880" sldId="261"/>
            <ac:picMk id="9" creationId="{300ED8F7-C482-4CBC-A751-A7A73E04A408}"/>
          </ac:picMkLst>
        </pc:picChg>
      </pc:sldChg>
      <pc:sldChg chg="addSp delSp modSp mod setBg">
        <pc:chgData name="Eden Quainton" userId="11405403-e8ad-43ee-ba4a-c4dbc66bd5ec" providerId="ADAL" clId="{9E2E8547-61D2-47E2-9238-1F7F04D5C27D}" dt="2022-01-05T23:21:23.015" v="394" actId="6549"/>
        <pc:sldMkLst>
          <pc:docMk/>
          <pc:sldMk cId="1153864749" sldId="279"/>
        </pc:sldMkLst>
        <pc:spChg chg="mod">
          <ac:chgData name="Eden Quainton" userId="11405403-e8ad-43ee-ba4a-c4dbc66bd5ec" providerId="ADAL" clId="{9E2E8547-61D2-47E2-9238-1F7F04D5C27D}" dt="2022-01-05T23:21:19.548" v="393" actId="26606"/>
          <ac:spMkLst>
            <pc:docMk/>
            <pc:sldMk cId="1153864749" sldId="279"/>
            <ac:spMk id="2" creationId="{00000000-0000-0000-0000-000000000000}"/>
          </ac:spMkLst>
        </pc:spChg>
        <pc:spChg chg="add mod">
          <ac:chgData name="Eden Quainton" userId="11405403-e8ad-43ee-ba4a-c4dbc66bd5ec" providerId="ADAL" clId="{9E2E8547-61D2-47E2-9238-1F7F04D5C27D}" dt="2022-01-05T23:21:23.015" v="394" actId="6549"/>
          <ac:spMkLst>
            <pc:docMk/>
            <pc:sldMk cId="1153864749" sldId="279"/>
            <ac:spMk id="5" creationId="{13E3AFE5-CDD4-4177-A932-9DF5E0A26175}"/>
          </ac:spMkLst>
        </pc:spChg>
        <pc:spChg chg="add">
          <ac:chgData name="Eden Quainton" userId="11405403-e8ad-43ee-ba4a-c4dbc66bd5ec" providerId="ADAL" clId="{9E2E8547-61D2-47E2-9238-1F7F04D5C27D}" dt="2022-01-05T23:21:19.548" v="393" actId="26606"/>
          <ac:spMkLst>
            <pc:docMk/>
            <pc:sldMk cId="1153864749" sldId="279"/>
            <ac:spMk id="11" creationId="{48E96387-12F1-45E4-9322-ABBF2EE040E9}"/>
          </ac:spMkLst>
        </pc:spChg>
        <pc:spChg chg="add">
          <ac:chgData name="Eden Quainton" userId="11405403-e8ad-43ee-ba4a-c4dbc66bd5ec" providerId="ADAL" clId="{9E2E8547-61D2-47E2-9238-1F7F04D5C27D}" dt="2022-01-05T23:21:19.548" v="393" actId="26606"/>
          <ac:spMkLst>
            <pc:docMk/>
            <pc:sldMk cId="1153864749" sldId="279"/>
            <ac:spMk id="13" creationId="{A9F421DD-DE4E-4547-A904-3F80E25E3F35}"/>
          </ac:spMkLst>
        </pc:spChg>
        <pc:spChg chg="add">
          <ac:chgData name="Eden Quainton" userId="11405403-e8ad-43ee-ba4a-c4dbc66bd5ec" providerId="ADAL" clId="{9E2E8547-61D2-47E2-9238-1F7F04D5C27D}" dt="2022-01-05T23:21:19.548" v="393" actId="26606"/>
          <ac:spMkLst>
            <pc:docMk/>
            <pc:sldMk cId="1153864749" sldId="279"/>
            <ac:spMk id="15" creationId="{09985DEC-1215-4209-9708-B45CC977402E}"/>
          </ac:spMkLst>
        </pc:spChg>
        <pc:spChg chg="add">
          <ac:chgData name="Eden Quainton" userId="11405403-e8ad-43ee-ba4a-c4dbc66bd5ec" providerId="ADAL" clId="{9E2E8547-61D2-47E2-9238-1F7F04D5C27D}" dt="2022-01-05T23:21:19.548" v="393" actId="26606"/>
          <ac:spMkLst>
            <pc:docMk/>
            <pc:sldMk cId="1153864749" sldId="279"/>
            <ac:spMk id="17" creationId="{90EB7086-616E-4D44-94BE-D0F763561782}"/>
          </ac:spMkLst>
        </pc:spChg>
        <pc:spChg chg="add">
          <ac:chgData name="Eden Quainton" userId="11405403-e8ad-43ee-ba4a-c4dbc66bd5ec" providerId="ADAL" clId="{9E2E8547-61D2-47E2-9238-1F7F04D5C27D}" dt="2022-01-05T23:21:19.548" v="393" actId="26606"/>
          <ac:spMkLst>
            <pc:docMk/>
            <pc:sldMk cId="1153864749" sldId="279"/>
            <ac:spMk id="19" creationId="{99D7C13F-A74A-458C-BD0A-E94D29F59A8A}"/>
          </ac:spMkLst>
        </pc:spChg>
        <pc:spChg chg="add">
          <ac:chgData name="Eden Quainton" userId="11405403-e8ad-43ee-ba4a-c4dbc66bd5ec" providerId="ADAL" clId="{9E2E8547-61D2-47E2-9238-1F7F04D5C27D}" dt="2022-01-05T23:21:19.548" v="393" actId="26606"/>
          <ac:spMkLst>
            <pc:docMk/>
            <pc:sldMk cId="1153864749" sldId="279"/>
            <ac:spMk id="21" creationId="{4EA0D2BB-E66C-43E1-9553-F0782C709386}"/>
          </ac:spMkLst>
        </pc:spChg>
        <pc:picChg chg="del">
          <ac:chgData name="Eden Quainton" userId="11405403-e8ad-43ee-ba4a-c4dbc66bd5ec" providerId="ADAL" clId="{9E2E8547-61D2-47E2-9238-1F7F04D5C27D}" dt="2022-01-05T23:20:04.271" v="362" actId="478"/>
          <ac:picMkLst>
            <pc:docMk/>
            <pc:sldMk cId="1153864749" sldId="279"/>
            <ac:picMk id="4" creationId="{00000000-0000-0000-0000-000000000000}"/>
          </ac:picMkLst>
        </pc:picChg>
        <pc:picChg chg="add mod ord">
          <ac:chgData name="Eden Quainton" userId="11405403-e8ad-43ee-ba4a-c4dbc66bd5ec" providerId="ADAL" clId="{9E2E8547-61D2-47E2-9238-1F7F04D5C27D}" dt="2022-01-05T23:21:19.548" v="393" actId="26606"/>
          <ac:picMkLst>
            <pc:docMk/>
            <pc:sldMk cId="1153864749" sldId="279"/>
            <ac:picMk id="6" creationId="{DDE3EE0D-B4ED-45F8-85BA-6E6B50BA151B}"/>
          </ac:picMkLst>
        </pc:picChg>
      </pc:sldChg>
      <pc:sldChg chg="addSp modSp mod setBg">
        <pc:chgData name="Eden Quainton" userId="11405403-e8ad-43ee-ba4a-c4dbc66bd5ec" providerId="ADAL" clId="{9E2E8547-61D2-47E2-9238-1F7F04D5C27D}" dt="2022-01-05T23:28:24.508" v="478" actId="14100"/>
        <pc:sldMkLst>
          <pc:docMk/>
          <pc:sldMk cId="3384349007" sldId="280"/>
        </pc:sldMkLst>
        <pc:spChg chg="mod">
          <ac:chgData name="Eden Quainton" userId="11405403-e8ad-43ee-ba4a-c4dbc66bd5ec" providerId="ADAL" clId="{9E2E8547-61D2-47E2-9238-1F7F04D5C27D}" dt="2022-01-05T23:27:16.033" v="462" actId="26606"/>
          <ac:spMkLst>
            <pc:docMk/>
            <pc:sldMk cId="3384349007" sldId="280"/>
            <ac:spMk id="2" creationId="{00000000-0000-0000-0000-000000000000}"/>
          </ac:spMkLst>
        </pc:spChg>
        <pc:spChg chg="mod">
          <ac:chgData name="Eden Quainton" userId="11405403-e8ad-43ee-ba4a-c4dbc66bd5ec" providerId="ADAL" clId="{9E2E8547-61D2-47E2-9238-1F7F04D5C27D}" dt="2022-01-05T23:28:16.739" v="476" actId="20577"/>
          <ac:spMkLst>
            <pc:docMk/>
            <pc:sldMk cId="3384349007" sldId="280"/>
            <ac:spMk id="3" creationId="{00000000-0000-0000-0000-000000000000}"/>
          </ac:spMkLst>
        </pc:spChg>
        <pc:spChg chg="add">
          <ac:chgData name="Eden Quainton" userId="11405403-e8ad-43ee-ba4a-c4dbc66bd5ec" providerId="ADAL" clId="{9E2E8547-61D2-47E2-9238-1F7F04D5C27D}" dt="2022-01-05T23:27:16.033" v="462" actId="26606"/>
          <ac:spMkLst>
            <pc:docMk/>
            <pc:sldMk cId="3384349007" sldId="280"/>
            <ac:spMk id="8" creationId="{B373F125-DEF3-41D6-9918-AB21A2ACC37A}"/>
          </ac:spMkLst>
        </pc:spChg>
        <pc:spChg chg="add">
          <ac:chgData name="Eden Quainton" userId="11405403-e8ad-43ee-ba4a-c4dbc66bd5ec" providerId="ADAL" clId="{9E2E8547-61D2-47E2-9238-1F7F04D5C27D}" dt="2022-01-05T23:27:16.033" v="462" actId="26606"/>
          <ac:spMkLst>
            <pc:docMk/>
            <pc:sldMk cId="3384349007" sldId="280"/>
            <ac:spMk id="10" creationId="{71E9F226-EB6E-48C9-ADDA-636DE4BF4EBE}"/>
          </ac:spMkLst>
        </pc:spChg>
        <pc:picChg chg="add mod">
          <ac:chgData name="Eden Quainton" userId="11405403-e8ad-43ee-ba4a-c4dbc66bd5ec" providerId="ADAL" clId="{9E2E8547-61D2-47E2-9238-1F7F04D5C27D}" dt="2022-01-05T23:28:24.508" v="478" actId="14100"/>
          <ac:picMkLst>
            <pc:docMk/>
            <pc:sldMk cId="3384349007" sldId="280"/>
            <ac:picMk id="6" creationId="{A7129FB2-BB69-4D5E-A5E8-7AD66F863AFA}"/>
          </ac:picMkLst>
        </pc:picChg>
      </pc:sldChg>
      <pc:sldChg chg="addSp modSp mod">
        <pc:chgData name="Eden Quainton" userId="11405403-e8ad-43ee-ba4a-c4dbc66bd5ec" providerId="ADAL" clId="{9E2E8547-61D2-47E2-9238-1F7F04D5C27D}" dt="2022-01-06T00:08:28.697" v="1840" actId="14100"/>
        <pc:sldMkLst>
          <pc:docMk/>
          <pc:sldMk cId="1175228747" sldId="281"/>
        </pc:sldMkLst>
        <pc:picChg chg="add mod">
          <ac:chgData name="Eden Quainton" userId="11405403-e8ad-43ee-ba4a-c4dbc66bd5ec" providerId="ADAL" clId="{9E2E8547-61D2-47E2-9238-1F7F04D5C27D}" dt="2022-01-06T00:08:28.697" v="1840" actId="14100"/>
          <ac:picMkLst>
            <pc:docMk/>
            <pc:sldMk cId="1175228747" sldId="281"/>
            <ac:picMk id="12" creationId="{A3EF31D2-2A0F-4B95-852B-D089480462CB}"/>
          </ac:picMkLst>
        </pc:picChg>
      </pc:sldChg>
      <pc:sldChg chg="addSp modSp mod setBg">
        <pc:chgData name="Eden Quainton" userId="11405403-e8ad-43ee-ba4a-c4dbc66bd5ec" providerId="ADAL" clId="{9E2E8547-61D2-47E2-9238-1F7F04D5C27D}" dt="2022-01-05T23:27:02.151" v="459" actId="14100"/>
        <pc:sldMkLst>
          <pc:docMk/>
          <pc:sldMk cId="2318289511" sldId="357"/>
        </pc:sldMkLst>
        <pc:spChg chg="mod">
          <ac:chgData name="Eden Quainton" userId="11405403-e8ad-43ee-ba4a-c4dbc66bd5ec" providerId="ADAL" clId="{9E2E8547-61D2-47E2-9238-1F7F04D5C27D}" dt="2022-01-05T23:26:27.783" v="448" actId="26606"/>
          <ac:spMkLst>
            <pc:docMk/>
            <pc:sldMk cId="2318289511" sldId="357"/>
            <ac:spMk id="2" creationId="{00000000-0000-0000-0000-000000000000}"/>
          </ac:spMkLst>
        </pc:spChg>
        <pc:spChg chg="mod">
          <ac:chgData name="Eden Quainton" userId="11405403-e8ad-43ee-ba4a-c4dbc66bd5ec" providerId="ADAL" clId="{9E2E8547-61D2-47E2-9238-1F7F04D5C27D}" dt="2022-01-05T23:26:27.783" v="448" actId="26606"/>
          <ac:spMkLst>
            <pc:docMk/>
            <pc:sldMk cId="2318289511" sldId="357"/>
            <ac:spMk id="3" creationId="{00000000-0000-0000-0000-000000000000}"/>
          </ac:spMkLst>
        </pc:spChg>
        <pc:spChg chg="add">
          <ac:chgData name="Eden Quainton" userId="11405403-e8ad-43ee-ba4a-c4dbc66bd5ec" providerId="ADAL" clId="{9E2E8547-61D2-47E2-9238-1F7F04D5C27D}" dt="2022-01-05T23:26:27.783" v="448" actId="26606"/>
          <ac:spMkLst>
            <pc:docMk/>
            <pc:sldMk cId="2318289511" sldId="357"/>
            <ac:spMk id="8" creationId="{B373F125-DEF3-41D6-9918-AB21A2ACC37A}"/>
          </ac:spMkLst>
        </pc:spChg>
        <pc:spChg chg="add">
          <ac:chgData name="Eden Quainton" userId="11405403-e8ad-43ee-ba4a-c4dbc66bd5ec" providerId="ADAL" clId="{9E2E8547-61D2-47E2-9238-1F7F04D5C27D}" dt="2022-01-05T23:26:27.783" v="448" actId="26606"/>
          <ac:spMkLst>
            <pc:docMk/>
            <pc:sldMk cId="2318289511" sldId="357"/>
            <ac:spMk id="10" creationId="{71E9F226-EB6E-48C9-ADDA-636DE4BF4EBE}"/>
          </ac:spMkLst>
        </pc:spChg>
        <pc:picChg chg="add mod">
          <ac:chgData name="Eden Quainton" userId="11405403-e8ad-43ee-ba4a-c4dbc66bd5ec" providerId="ADAL" clId="{9E2E8547-61D2-47E2-9238-1F7F04D5C27D}" dt="2022-01-05T23:27:02.151" v="459" actId="14100"/>
          <ac:picMkLst>
            <pc:docMk/>
            <pc:sldMk cId="2318289511" sldId="357"/>
            <ac:picMk id="6" creationId="{2E4939D4-36A3-4064-8665-0A8A71C7DB33}"/>
          </ac:picMkLst>
        </pc:picChg>
      </pc:sldChg>
      <pc:sldChg chg="addSp modSp mod setBg">
        <pc:chgData name="Eden Quainton" userId="11405403-e8ad-43ee-ba4a-c4dbc66bd5ec" providerId="ADAL" clId="{9E2E8547-61D2-47E2-9238-1F7F04D5C27D}" dt="2022-01-06T00:05:16.067" v="1826" actId="1076"/>
        <pc:sldMkLst>
          <pc:docMk/>
          <pc:sldMk cId="3999102968" sldId="361"/>
        </pc:sldMkLst>
        <pc:spChg chg="mod">
          <ac:chgData name="Eden Quainton" userId="11405403-e8ad-43ee-ba4a-c4dbc66bd5ec" providerId="ADAL" clId="{9E2E8547-61D2-47E2-9238-1F7F04D5C27D}" dt="2022-01-06T00:02:45.352" v="1792" actId="26606"/>
          <ac:spMkLst>
            <pc:docMk/>
            <pc:sldMk cId="3999102968" sldId="361"/>
            <ac:spMk id="2" creationId="{00000000-0000-0000-0000-000000000000}"/>
          </ac:spMkLst>
        </pc:spChg>
        <pc:spChg chg="mod">
          <ac:chgData name="Eden Quainton" userId="11405403-e8ad-43ee-ba4a-c4dbc66bd5ec" providerId="ADAL" clId="{9E2E8547-61D2-47E2-9238-1F7F04D5C27D}" dt="2022-01-06T00:05:02.477" v="1822" actId="20577"/>
          <ac:spMkLst>
            <pc:docMk/>
            <pc:sldMk cId="3999102968" sldId="361"/>
            <ac:spMk id="3" creationId="{00000000-0000-0000-0000-000000000000}"/>
          </ac:spMkLst>
        </pc:spChg>
        <pc:spChg chg="add">
          <ac:chgData name="Eden Quainton" userId="11405403-e8ad-43ee-ba4a-c4dbc66bd5ec" providerId="ADAL" clId="{9E2E8547-61D2-47E2-9238-1F7F04D5C27D}" dt="2022-01-06T00:02:45.352" v="1792" actId="26606"/>
          <ac:spMkLst>
            <pc:docMk/>
            <pc:sldMk cId="3999102968" sldId="361"/>
            <ac:spMk id="8" creationId="{B373F125-DEF3-41D6-9918-AB21A2ACC37A}"/>
          </ac:spMkLst>
        </pc:spChg>
        <pc:spChg chg="add">
          <ac:chgData name="Eden Quainton" userId="11405403-e8ad-43ee-ba4a-c4dbc66bd5ec" providerId="ADAL" clId="{9E2E8547-61D2-47E2-9238-1F7F04D5C27D}" dt="2022-01-06T00:02:45.352" v="1792" actId="26606"/>
          <ac:spMkLst>
            <pc:docMk/>
            <pc:sldMk cId="3999102968" sldId="361"/>
            <ac:spMk id="10" creationId="{71E9F226-EB6E-48C9-ADDA-636DE4BF4EBE}"/>
          </ac:spMkLst>
        </pc:spChg>
        <pc:picChg chg="add mod">
          <ac:chgData name="Eden Quainton" userId="11405403-e8ad-43ee-ba4a-c4dbc66bd5ec" providerId="ADAL" clId="{9E2E8547-61D2-47E2-9238-1F7F04D5C27D}" dt="2022-01-06T00:05:16.067" v="1826" actId="1076"/>
          <ac:picMkLst>
            <pc:docMk/>
            <pc:sldMk cId="3999102968" sldId="361"/>
            <ac:picMk id="6" creationId="{0E483537-CC53-4719-9B99-E844FE24DD42}"/>
          </ac:picMkLst>
        </pc:picChg>
      </pc:sldChg>
      <pc:sldChg chg="addSp delSp modSp del mod">
        <pc:chgData name="Eden Quainton" userId="11405403-e8ad-43ee-ba4a-c4dbc66bd5ec" providerId="ADAL" clId="{9E2E8547-61D2-47E2-9238-1F7F04D5C27D}" dt="2022-01-08T00:18:48.099" v="4805" actId="2696"/>
        <pc:sldMkLst>
          <pc:docMk/>
          <pc:sldMk cId="3723548710" sldId="365"/>
        </pc:sldMkLst>
        <pc:spChg chg="mod">
          <ac:chgData name="Eden Quainton" userId="11405403-e8ad-43ee-ba4a-c4dbc66bd5ec" providerId="ADAL" clId="{9E2E8547-61D2-47E2-9238-1F7F04D5C27D}" dt="2022-01-08T00:18:32.233" v="4804" actId="14100"/>
          <ac:spMkLst>
            <pc:docMk/>
            <pc:sldMk cId="3723548710" sldId="365"/>
            <ac:spMk id="3" creationId="{00000000-0000-0000-0000-000000000000}"/>
          </ac:spMkLst>
        </pc:spChg>
        <pc:spChg chg="del">
          <ac:chgData name="Eden Quainton" userId="11405403-e8ad-43ee-ba4a-c4dbc66bd5ec" providerId="ADAL" clId="{9E2E8547-61D2-47E2-9238-1F7F04D5C27D}" dt="2022-01-08T00:18:27.453" v="4803" actId="478"/>
          <ac:spMkLst>
            <pc:docMk/>
            <pc:sldMk cId="3723548710" sldId="365"/>
            <ac:spMk id="4" creationId="{00000000-0000-0000-0000-000000000000}"/>
          </ac:spMkLst>
        </pc:spChg>
        <pc:spChg chg="add mod">
          <ac:chgData name="Eden Quainton" userId="11405403-e8ad-43ee-ba4a-c4dbc66bd5ec" providerId="ADAL" clId="{9E2E8547-61D2-47E2-9238-1F7F04D5C27D}" dt="2022-01-08T00:18:27.453" v="4803" actId="478"/>
          <ac:spMkLst>
            <pc:docMk/>
            <pc:sldMk cId="3723548710" sldId="365"/>
            <ac:spMk id="6" creationId="{09FA7019-F1A2-43E5-901F-A0F57B959972}"/>
          </ac:spMkLst>
        </pc:spChg>
      </pc:sldChg>
      <pc:sldChg chg="addSp delSp modSp mod">
        <pc:chgData name="Eden Quainton" userId="11405403-e8ad-43ee-ba4a-c4dbc66bd5ec" providerId="ADAL" clId="{9E2E8547-61D2-47E2-9238-1F7F04D5C27D}" dt="2022-01-06T00:02:28.403" v="1791" actId="14100"/>
        <pc:sldMkLst>
          <pc:docMk/>
          <pc:sldMk cId="4175568816" sldId="368"/>
        </pc:sldMkLst>
        <pc:spChg chg="mod">
          <ac:chgData name="Eden Quainton" userId="11405403-e8ad-43ee-ba4a-c4dbc66bd5ec" providerId="ADAL" clId="{9E2E8547-61D2-47E2-9238-1F7F04D5C27D}" dt="2022-01-06T00:01:21.723" v="1778" actId="1076"/>
          <ac:spMkLst>
            <pc:docMk/>
            <pc:sldMk cId="4175568816" sldId="368"/>
            <ac:spMk id="3" creationId="{00000000-0000-0000-0000-000000000000}"/>
          </ac:spMkLst>
        </pc:spChg>
        <pc:spChg chg="mod">
          <ac:chgData name="Eden Quainton" userId="11405403-e8ad-43ee-ba4a-c4dbc66bd5ec" providerId="ADAL" clId="{9E2E8547-61D2-47E2-9238-1F7F04D5C27D}" dt="2022-01-05T23:59:02.241" v="1749" actId="6549"/>
          <ac:spMkLst>
            <pc:docMk/>
            <pc:sldMk cId="4175568816" sldId="368"/>
            <ac:spMk id="4" creationId="{00000000-0000-0000-0000-000000000000}"/>
          </ac:spMkLst>
        </pc:spChg>
        <pc:spChg chg="del mod">
          <ac:chgData name="Eden Quainton" userId="11405403-e8ad-43ee-ba4a-c4dbc66bd5ec" providerId="ADAL" clId="{9E2E8547-61D2-47E2-9238-1F7F04D5C27D}" dt="2022-01-06T00:00:14.904" v="1757" actId="21"/>
          <ac:spMkLst>
            <pc:docMk/>
            <pc:sldMk cId="4175568816" sldId="368"/>
            <ac:spMk id="6" creationId="{00000000-0000-0000-0000-000000000000}"/>
          </ac:spMkLst>
        </pc:spChg>
        <pc:spChg chg="mod">
          <ac:chgData name="Eden Quainton" userId="11405403-e8ad-43ee-ba4a-c4dbc66bd5ec" providerId="ADAL" clId="{9E2E8547-61D2-47E2-9238-1F7F04D5C27D}" dt="2022-01-06T00:01:07.280" v="1777" actId="14100"/>
          <ac:spMkLst>
            <pc:docMk/>
            <pc:sldMk cId="4175568816" sldId="368"/>
            <ac:spMk id="7" creationId="{00000000-0000-0000-0000-000000000000}"/>
          </ac:spMkLst>
        </pc:spChg>
        <pc:spChg chg="mod">
          <ac:chgData name="Eden Quainton" userId="11405403-e8ad-43ee-ba4a-c4dbc66bd5ec" providerId="ADAL" clId="{9E2E8547-61D2-47E2-9238-1F7F04D5C27D}" dt="2022-01-06T00:01:53.962" v="1781" actId="6549"/>
          <ac:spMkLst>
            <pc:docMk/>
            <pc:sldMk cId="4175568816" sldId="368"/>
            <ac:spMk id="8" creationId="{00000000-0000-0000-0000-000000000000}"/>
          </ac:spMkLst>
        </pc:spChg>
        <pc:spChg chg="mod">
          <ac:chgData name="Eden Quainton" userId="11405403-e8ad-43ee-ba4a-c4dbc66bd5ec" providerId="ADAL" clId="{9E2E8547-61D2-47E2-9238-1F7F04D5C27D}" dt="2022-01-06T00:00:56.781" v="1775" actId="1076"/>
          <ac:spMkLst>
            <pc:docMk/>
            <pc:sldMk cId="4175568816" sldId="368"/>
            <ac:spMk id="10" creationId="{00000000-0000-0000-0000-000000000000}"/>
          </ac:spMkLst>
        </pc:spChg>
        <pc:spChg chg="mod">
          <ac:chgData name="Eden Quainton" userId="11405403-e8ad-43ee-ba4a-c4dbc66bd5ec" providerId="ADAL" clId="{9E2E8547-61D2-47E2-9238-1F7F04D5C27D}" dt="2022-01-06T00:00:54.543" v="1774" actId="1076"/>
          <ac:spMkLst>
            <pc:docMk/>
            <pc:sldMk cId="4175568816" sldId="368"/>
            <ac:spMk id="12" creationId="{00000000-0000-0000-0000-000000000000}"/>
          </ac:spMkLst>
        </pc:spChg>
        <pc:spChg chg="mod">
          <ac:chgData name="Eden Quainton" userId="11405403-e8ad-43ee-ba4a-c4dbc66bd5ec" providerId="ADAL" clId="{9E2E8547-61D2-47E2-9238-1F7F04D5C27D}" dt="2022-01-06T00:02:28.403" v="1791" actId="14100"/>
          <ac:spMkLst>
            <pc:docMk/>
            <pc:sldMk cId="4175568816" sldId="368"/>
            <ac:spMk id="23" creationId="{00000000-0000-0000-0000-000000000000}"/>
          </ac:spMkLst>
        </pc:spChg>
        <pc:picChg chg="add mod">
          <ac:chgData name="Eden Quainton" userId="11405403-e8ad-43ee-ba4a-c4dbc66bd5ec" providerId="ADAL" clId="{9E2E8547-61D2-47E2-9238-1F7F04D5C27D}" dt="2022-01-06T00:02:23.236" v="1789" actId="14100"/>
          <ac:picMkLst>
            <pc:docMk/>
            <pc:sldMk cId="4175568816" sldId="368"/>
            <ac:picMk id="24" creationId="{6ED73CBD-E3A6-4D2C-9015-A17701C6193D}"/>
          </ac:picMkLst>
        </pc:picChg>
        <pc:cxnChg chg="mod">
          <ac:chgData name="Eden Quainton" userId="11405403-e8ad-43ee-ba4a-c4dbc66bd5ec" providerId="ADAL" clId="{9E2E8547-61D2-47E2-9238-1F7F04D5C27D}" dt="2022-01-06T00:01:01.304" v="1776" actId="1076"/>
          <ac:cxnSpMkLst>
            <pc:docMk/>
            <pc:sldMk cId="4175568816" sldId="368"/>
            <ac:cxnSpMk id="15" creationId="{00000000-0000-0000-0000-000000000000}"/>
          </ac:cxnSpMkLst>
        </pc:cxnChg>
        <pc:cxnChg chg="del mod">
          <ac:chgData name="Eden Quainton" userId="11405403-e8ad-43ee-ba4a-c4dbc66bd5ec" providerId="ADAL" clId="{9E2E8547-61D2-47E2-9238-1F7F04D5C27D}" dt="2022-01-06T00:00:23.332" v="1759" actId="21"/>
          <ac:cxnSpMkLst>
            <pc:docMk/>
            <pc:sldMk cId="4175568816" sldId="368"/>
            <ac:cxnSpMk id="17" creationId="{00000000-0000-0000-0000-000000000000}"/>
          </ac:cxnSpMkLst>
        </pc:cxnChg>
        <pc:cxnChg chg="add del mod">
          <ac:chgData name="Eden Quainton" userId="11405403-e8ad-43ee-ba4a-c4dbc66bd5ec" providerId="ADAL" clId="{9E2E8547-61D2-47E2-9238-1F7F04D5C27D}" dt="2022-01-06T00:02:09.774" v="1785" actId="21"/>
          <ac:cxnSpMkLst>
            <pc:docMk/>
            <pc:sldMk cId="4175568816" sldId="368"/>
            <ac:cxnSpMk id="20" creationId="{1D07FA2A-EE3C-4FF9-8603-3AAF5F44D3A2}"/>
          </ac:cxnSpMkLst>
        </pc:cxnChg>
        <pc:cxnChg chg="del mod">
          <ac:chgData name="Eden Quainton" userId="11405403-e8ad-43ee-ba4a-c4dbc66bd5ec" providerId="ADAL" clId="{9E2E8547-61D2-47E2-9238-1F7F04D5C27D}" dt="2022-01-06T00:00:21.414" v="1758" actId="21"/>
          <ac:cxnSpMkLst>
            <pc:docMk/>
            <pc:sldMk cId="4175568816" sldId="368"/>
            <ac:cxnSpMk id="21" creationId="{00000000-0000-0000-0000-000000000000}"/>
          </ac:cxnSpMkLst>
        </pc:cxnChg>
        <pc:cxnChg chg="add del mod">
          <ac:chgData name="Eden Quainton" userId="11405403-e8ad-43ee-ba4a-c4dbc66bd5ec" providerId="ADAL" clId="{9E2E8547-61D2-47E2-9238-1F7F04D5C27D}" dt="2022-01-06T00:02:07.782" v="1784" actId="21"/>
          <ac:cxnSpMkLst>
            <pc:docMk/>
            <pc:sldMk cId="4175568816" sldId="368"/>
            <ac:cxnSpMk id="22" creationId="{C5E08133-33A1-41A1-B155-C2BE23584B15}"/>
          </ac:cxnSpMkLst>
        </pc:cxnChg>
      </pc:sldChg>
      <pc:sldChg chg="addSp modSp mod setBg">
        <pc:chgData name="Eden Quainton" userId="11405403-e8ad-43ee-ba4a-c4dbc66bd5ec" providerId="ADAL" clId="{9E2E8547-61D2-47E2-9238-1F7F04D5C27D}" dt="2022-01-05T23:26:38.585" v="451" actId="14100"/>
        <pc:sldMkLst>
          <pc:docMk/>
          <pc:sldMk cId="1091491303" sldId="373"/>
        </pc:sldMkLst>
        <pc:spChg chg="mod">
          <ac:chgData name="Eden Quainton" userId="11405403-e8ad-43ee-ba4a-c4dbc66bd5ec" providerId="ADAL" clId="{9E2E8547-61D2-47E2-9238-1F7F04D5C27D}" dt="2022-01-05T23:26:23.319" v="447" actId="6549"/>
          <ac:spMkLst>
            <pc:docMk/>
            <pc:sldMk cId="1091491303" sldId="373"/>
            <ac:spMk id="2" creationId="{00000000-0000-0000-0000-000000000000}"/>
          </ac:spMkLst>
        </pc:spChg>
        <pc:spChg chg="mod">
          <ac:chgData name="Eden Quainton" userId="11405403-e8ad-43ee-ba4a-c4dbc66bd5ec" providerId="ADAL" clId="{9E2E8547-61D2-47E2-9238-1F7F04D5C27D}" dt="2022-01-05T23:26:20.131" v="446" actId="26606"/>
          <ac:spMkLst>
            <pc:docMk/>
            <pc:sldMk cId="1091491303" sldId="373"/>
            <ac:spMk id="3" creationId="{00000000-0000-0000-0000-000000000000}"/>
          </ac:spMkLst>
        </pc:spChg>
        <pc:spChg chg="add">
          <ac:chgData name="Eden Quainton" userId="11405403-e8ad-43ee-ba4a-c4dbc66bd5ec" providerId="ADAL" clId="{9E2E8547-61D2-47E2-9238-1F7F04D5C27D}" dt="2022-01-05T23:26:20.131" v="446" actId="26606"/>
          <ac:spMkLst>
            <pc:docMk/>
            <pc:sldMk cId="1091491303" sldId="373"/>
            <ac:spMk id="8" creationId="{B373F125-DEF3-41D6-9918-AB21A2ACC37A}"/>
          </ac:spMkLst>
        </pc:spChg>
        <pc:spChg chg="add">
          <ac:chgData name="Eden Quainton" userId="11405403-e8ad-43ee-ba4a-c4dbc66bd5ec" providerId="ADAL" clId="{9E2E8547-61D2-47E2-9238-1F7F04D5C27D}" dt="2022-01-05T23:26:20.131" v="446" actId="26606"/>
          <ac:spMkLst>
            <pc:docMk/>
            <pc:sldMk cId="1091491303" sldId="373"/>
            <ac:spMk id="10" creationId="{71E9F226-EB6E-48C9-ADDA-636DE4BF4EBE}"/>
          </ac:spMkLst>
        </pc:spChg>
        <pc:picChg chg="add mod">
          <ac:chgData name="Eden Quainton" userId="11405403-e8ad-43ee-ba4a-c4dbc66bd5ec" providerId="ADAL" clId="{9E2E8547-61D2-47E2-9238-1F7F04D5C27D}" dt="2022-01-05T23:26:38.585" v="451" actId="14100"/>
          <ac:picMkLst>
            <pc:docMk/>
            <pc:sldMk cId="1091491303" sldId="373"/>
            <ac:picMk id="6" creationId="{C1F7F268-94D4-496E-A0CC-0C185813A2E1}"/>
          </ac:picMkLst>
        </pc:picChg>
      </pc:sldChg>
      <pc:sldChg chg="addSp delSp modSp mod setBg">
        <pc:chgData name="Eden Quainton" userId="11405403-e8ad-43ee-ba4a-c4dbc66bd5ec" providerId="ADAL" clId="{9E2E8547-61D2-47E2-9238-1F7F04D5C27D}" dt="2021-12-16T23:53:40.725" v="38" actId="20577"/>
        <pc:sldMkLst>
          <pc:docMk/>
          <pc:sldMk cId="1520756314" sldId="375"/>
        </pc:sldMkLst>
        <pc:spChg chg="mod">
          <ac:chgData name="Eden Quainton" userId="11405403-e8ad-43ee-ba4a-c4dbc66bd5ec" providerId="ADAL" clId="{9E2E8547-61D2-47E2-9238-1F7F04D5C27D}" dt="2021-12-16T23:52:39.546" v="27" actId="26606"/>
          <ac:spMkLst>
            <pc:docMk/>
            <pc:sldMk cId="1520756314" sldId="375"/>
            <ac:spMk id="2" creationId="{00000000-0000-0000-0000-000000000000}"/>
          </ac:spMkLst>
        </pc:spChg>
        <pc:spChg chg="mod">
          <ac:chgData name="Eden Quainton" userId="11405403-e8ad-43ee-ba4a-c4dbc66bd5ec" providerId="ADAL" clId="{9E2E8547-61D2-47E2-9238-1F7F04D5C27D}" dt="2021-12-16T23:53:40.725" v="38" actId="20577"/>
          <ac:spMkLst>
            <pc:docMk/>
            <pc:sldMk cId="1520756314" sldId="375"/>
            <ac:spMk id="3" creationId="{00000000-0000-0000-0000-000000000000}"/>
          </ac:spMkLst>
        </pc:spChg>
        <pc:spChg chg="mod">
          <ac:chgData name="Eden Quainton" userId="11405403-e8ad-43ee-ba4a-c4dbc66bd5ec" providerId="ADAL" clId="{9E2E8547-61D2-47E2-9238-1F7F04D5C27D}" dt="2021-12-16T23:52:39.546" v="27" actId="26606"/>
          <ac:spMkLst>
            <pc:docMk/>
            <pc:sldMk cId="1520756314" sldId="375"/>
            <ac:spMk id="4" creationId="{00000000-0000-0000-0000-000000000000}"/>
          </ac:spMkLst>
        </pc:spChg>
        <pc:spChg chg="add del">
          <ac:chgData name="Eden Quainton" userId="11405403-e8ad-43ee-ba4a-c4dbc66bd5ec" providerId="ADAL" clId="{9E2E8547-61D2-47E2-9238-1F7F04D5C27D}" dt="2021-12-16T23:52:39.537" v="26" actId="26606"/>
          <ac:spMkLst>
            <pc:docMk/>
            <pc:sldMk cId="1520756314" sldId="375"/>
            <ac:spMk id="9" creationId="{1A59258C-AAC2-41CD-973C-7439B122A3FF}"/>
          </ac:spMkLst>
        </pc:spChg>
        <pc:spChg chg="add del">
          <ac:chgData name="Eden Quainton" userId="11405403-e8ad-43ee-ba4a-c4dbc66bd5ec" providerId="ADAL" clId="{9E2E8547-61D2-47E2-9238-1F7F04D5C27D}" dt="2021-12-16T23:52:39.537" v="26" actId="26606"/>
          <ac:spMkLst>
            <pc:docMk/>
            <pc:sldMk cId="1520756314" sldId="375"/>
            <ac:spMk id="11" creationId="{54516B72-0116-42B2-82A2-B11218A36636}"/>
          </ac:spMkLst>
        </pc:spChg>
        <pc:spChg chg="add del">
          <ac:chgData name="Eden Quainton" userId="11405403-e8ad-43ee-ba4a-c4dbc66bd5ec" providerId="ADAL" clId="{9E2E8547-61D2-47E2-9238-1F7F04D5C27D}" dt="2021-12-16T23:52:39.537" v="26" actId="26606"/>
          <ac:spMkLst>
            <pc:docMk/>
            <pc:sldMk cId="1520756314" sldId="375"/>
            <ac:spMk id="13" creationId="{7CDB507F-21B7-4C27-B0FC-D9C465C6DB44}"/>
          </ac:spMkLst>
        </pc:spChg>
        <pc:spChg chg="add del">
          <ac:chgData name="Eden Quainton" userId="11405403-e8ad-43ee-ba4a-c4dbc66bd5ec" providerId="ADAL" clId="{9E2E8547-61D2-47E2-9238-1F7F04D5C27D}" dt="2021-12-16T23:52:39.537" v="26" actId="26606"/>
          <ac:spMkLst>
            <pc:docMk/>
            <pc:sldMk cId="1520756314" sldId="375"/>
            <ac:spMk id="15" creationId="{7AB1AE17-B7A3-4363-95CD-25441E2FF1F3}"/>
          </ac:spMkLst>
        </pc:spChg>
        <pc:spChg chg="add">
          <ac:chgData name="Eden Quainton" userId="11405403-e8ad-43ee-ba4a-c4dbc66bd5ec" providerId="ADAL" clId="{9E2E8547-61D2-47E2-9238-1F7F04D5C27D}" dt="2021-12-16T23:52:39.546" v="27" actId="26606"/>
          <ac:spMkLst>
            <pc:docMk/>
            <pc:sldMk cId="1520756314" sldId="375"/>
            <ac:spMk id="17" creationId="{B373F125-DEF3-41D6-9918-AB21A2ACC37A}"/>
          </ac:spMkLst>
        </pc:spChg>
        <pc:spChg chg="add">
          <ac:chgData name="Eden Quainton" userId="11405403-e8ad-43ee-ba4a-c4dbc66bd5ec" providerId="ADAL" clId="{9E2E8547-61D2-47E2-9238-1F7F04D5C27D}" dt="2021-12-16T23:52:39.546" v="27" actId="26606"/>
          <ac:spMkLst>
            <pc:docMk/>
            <pc:sldMk cId="1520756314" sldId="375"/>
            <ac:spMk id="18" creationId="{71E9F226-EB6E-48C9-ADDA-636DE4BF4EBE}"/>
          </ac:spMkLst>
        </pc:spChg>
        <pc:picChg chg="add mod">
          <ac:chgData name="Eden Quainton" userId="11405403-e8ad-43ee-ba4a-c4dbc66bd5ec" providerId="ADAL" clId="{9E2E8547-61D2-47E2-9238-1F7F04D5C27D}" dt="2021-12-16T23:53:14.728" v="36" actId="14100"/>
          <ac:picMkLst>
            <pc:docMk/>
            <pc:sldMk cId="1520756314" sldId="375"/>
            <ac:picMk id="12" creationId="{A3BD31AE-71C5-4B63-9437-513FBB36A4B9}"/>
          </ac:picMkLst>
        </pc:picChg>
      </pc:sldChg>
      <pc:sldChg chg="addSp modSp mod">
        <pc:chgData name="Eden Quainton" userId="11405403-e8ad-43ee-ba4a-c4dbc66bd5ec" providerId="ADAL" clId="{9E2E8547-61D2-47E2-9238-1F7F04D5C27D}" dt="2021-12-16T23:55:10.024" v="54" actId="6549"/>
        <pc:sldMkLst>
          <pc:docMk/>
          <pc:sldMk cId="2380795779" sldId="376"/>
        </pc:sldMkLst>
        <pc:spChg chg="mod">
          <ac:chgData name="Eden Quainton" userId="11405403-e8ad-43ee-ba4a-c4dbc66bd5ec" providerId="ADAL" clId="{9E2E8547-61D2-47E2-9238-1F7F04D5C27D}" dt="2021-12-16T23:55:10.024" v="54" actId="6549"/>
          <ac:spMkLst>
            <pc:docMk/>
            <pc:sldMk cId="2380795779" sldId="376"/>
            <ac:spMk id="2" creationId="{00000000-0000-0000-0000-000000000000}"/>
          </ac:spMkLst>
        </pc:spChg>
        <pc:graphicFrameChg chg="mod">
          <ac:chgData name="Eden Quainton" userId="11405403-e8ad-43ee-ba4a-c4dbc66bd5ec" providerId="ADAL" clId="{9E2E8547-61D2-47E2-9238-1F7F04D5C27D}" dt="2021-12-16T23:54:10.085" v="41"/>
          <ac:graphicFrameMkLst>
            <pc:docMk/>
            <pc:sldMk cId="2380795779" sldId="376"/>
            <ac:graphicFrameMk id="3" creationId="{00000000-0000-0000-0000-000000000000}"/>
          </ac:graphicFrameMkLst>
        </pc:graphicFrameChg>
        <pc:picChg chg="add mod">
          <ac:chgData name="Eden Quainton" userId="11405403-e8ad-43ee-ba4a-c4dbc66bd5ec" providerId="ADAL" clId="{9E2E8547-61D2-47E2-9238-1F7F04D5C27D}" dt="2021-12-16T23:55:00.648" v="53" actId="14100"/>
          <ac:picMkLst>
            <pc:docMk/>
            <pc:sldMk cId="2380795779" sldId="376"/>
            <ac:picMk id="6" creationId="{4E8D1BA0-B7AD-4834-BC14-3430654308DE}"/>
          </ac:picMkLst>
        </pc:picChg>
      </pc:sldChg>
      <pc:sldChg chg="addSp modSp mod">
        <pc:chgData name="Eden Quainton" userId="11405403-e8ad-43ee-ba4a-c4dbc66bd5ec" providerId="ADAL" clId="{9E2E8547-61D2-47E2-9238-1F7F04D5C27D}" dt="2021-12-16T23:55:35.418" v="62" actId="14100"/>
        <pc:sldMkLst>
          <pc:docMk/>
          <pc:sldMk cId="459242232" sldId="377"/>
        </pc:sldMkLst>
        <pc:spChg chg="mod">
          <ac:chgData name="Eden Quainton" userId="11405403-e8ad-43ee-ba4a-c4dbc66bd5ec" providerId="ADAL" clId="{9E2E8547-61D2-47E2-9238-1F7F04D5C27D}" dt="2021-12-16T23:55:17.230" v="55" actId="6549"/>
          <ac:spMkLst>
            <pc:docMk/>
            <pc:sldMk cId="459242232" sldId="377"/>
            <ac:spMk id="2" creationId="{00000000-0000-0000-0000-000000000000}"/>
          </ac:spMkLst>
        </pc:spChg>
        <pc:picChg chg="add mod">
          <ac:chgData name="Eden Quainton" userId="11405403-e8ad-43ee-ba4a-c4dbc66bd5ec" providerId="ADAL" clId="{9E2E8547-61D2-47E2-9238-1F7F04D5C27D}" dt="2021-12-16T23:55:35.418" v="62" actId="14100"/>
          <ac:picMkLst>
            <pc:docMk/>
            <pc:sldMk cId="459242232" sldId="377"/>
            <ac:picMk id="6" creationId="{D4CCA244-EA55-4B17-B221-3CECC8386B02}"/>
          </ac:picMkLst>
        </pc:picChg>
      </pc:sldChg>
      <pc:sldChg chg="addSp delSp modSp mod setBg">
        <pc:chgData name="Eden Quainton" userId="11405403-e8ad-43ee-ba4a-c4dbc66bd5ec" providerId="ADAL" clId="{9E2E8547-61D2-47E2-9238-1F7F04D5C27D}" dt="2022-01-05T23:24:50.167" v="429" actId="14100"/>
        <pc:sldMkLst>
          <pc:docMk/>
          <pc:sldMk cId="1059339007" sldId="378"/>
        </pc:sldMkLst>
        <pc:spChg chg="mod">
          <ac:chgData name="Eden Quainton" userId="11405403-e8ad-43ee-ba4a-c4dbc66bd5ec" providerId="ADAL" clId="{9E2E8547-61D2-47E2-9238-1F7F04D5C27D}" dt="2022-01-05T23:24:19.248" v="416" actId="255"/>
          <ac:spMkLst>
            <pc:docMk/>
            <pc:sldMk cId="1059339007" sldId="378"/>
            <ac:spMk id="2" creationId="{00000000-0000-0000-0000-000000000000}"/>
          </ac:spMkLst>
        </pc:spChg>
        <pc:spChg chg="mod">
          <ac:chgData name="Eden Quainton" userId="11405403-e8ad-43ee-ba4a-c4dbc66bd5ec" providerId="ADAL" clId="{9E2E8547-61D2-47E2-9238-1F7F04D5C27D}" dt="2022-01-05T23:24:05.003" v="414" actId="26606"/>
          <ac:spMkLst>
            <pc:docMk/>
            <pc:sldMk cId="1059339007" sldId="378"/>
            <ac:spMk id="3" creationId="{00000000-0000-0000-0000-000000000000}"/>
          </ac:spMkLst>
        </pc:spChg>
        <pc:spChg chg="add">
          <ac:chgData name="Eden Quainton" userId="11405403-e8ad-43ee-ba4a-c4dbc66bd5ec" providerId="ADAL" clId="{9E2E8547-61D2-47E2-9238-1F7F04D5C27D}" dt="2022-01-05T23:24:05.003" v="414" actId="26606"/>
          <ac:spMkLst>
            <pc:docMk/>
            <pc:sldMk cId="1059339007" sldId="378"/>
            <ac:spMk id="8" creationId="{1A59258C-AAC2-41CD-973C-7439B122A3FF}"/>
          </ac:spMkLst>
        </pc:spChg>
        <pc:spChg chg="add">
          <ac:chgData name="Eden Quainton" userId="11405403-e8ad-43ee-ba4a-c4dbc66bd5ec" providerId="ADAL" clId="{9E2E8547-61D2-47E2-9238-1F7F04D5C27D}" dt="2022-01-05T23:24:05.003" v="414" actId="26606"/>
          <ac:spMkLst>
            <pc:docMk/>
            <pc:sldMk cId="1059339007" sldId="378"/>
            <ac:spMk id="10" creationId="{54516B72-0116-42B2-82A2-B11218A36636}"/>
          </ac:spMkLst>
        </pc:spChg>
        <pc:spChg chg="add">
          <ac:chgData name="Eden Quainton" userId="11405403-e8ad-43ee-ba4a-c4dbc66bd5ec" providerId="ADAL" clId="{9E2E8547-61D2-47E2-9238-1F7F04D5C27D}" dt="2022-01-05T23:24:05.003" v="414" actId="26606"/>
          <ac:spMkLst>
            <pc:docMk/>
            <pc:sldMk cId="1059339007" sldId="378"/>
            <ac:spMk id="12" creationId="{7CDB507F-21B7-4C27-B0FC-D9C465C6DB44}"/>
          </ac:spMkLst>
        </pc:spChg>
        <pc:spChg chg="add">
          <ac:chgData name="Eden Quainton" userId="11405403-e8ad-43ee-ba4a-c4dbc66bd5ec" providerId="ADAL" clId="{9E2E8547-61D2-47E2-9238-1F7F04D5C27D}" dt="2022-01-05T23:24:05.003" v="414" actId="26606"/>
          <ac:spMkLst>
            <pc:docMk/>
            <pc:sldMk cId="1059339007" sldId="378"/>
            <ac:spMk id="14" creationId="{7AB1AE17-B7A3-4363-95CD-25441E2FF1F3}"/>
          </ac:spMkLst>
        </pc:spChg>
        <pc:picChg chg="add del mod">
          <ac:chgData name="Eden Quainton" userId="11405403-e8ad-43ee-ba4a-c4dbc66bd5ec" providerId="ADAL" clId="{9E2E8547-61D2-47E2-9238-1F7F04D5C27D}" dt="2022-01-05T23:23:58.388" v="413" actId="21"/>
          <ac:picMkLst>
            <pc:docMk/>
            <pc:sldMk cId="1059339007" sldId="378"/>
            <ac:picMk id="4" creationId="{7E3E6491-AB4E-49D1-9DE3-4FEDCA65EBE5}"/>
          </ac:picMkLst>
        </pc:picChg>
        <pc:picChg chg="add mod">
          <ac:chgData name="Eden Quainton" userId="11405403-e8ad-43ee-ba4a-c4dbc66bd5ec" providerId="ADAL" clId="{9E2E8547-61D2-47E2-9238-1F7F04D5C27D}" dt="2022-01-05T23:24:50.167" v="429" actId="14100"/>
          <ac:picMkLst>
            <pc:docMk/>
            <pc:sldMk cId="1059339007" sldId="378"/>
            <ac:picMk id="9" creationId="{67A28DEB-54BC-4BD0-8F2D-B5BC7E091EF0}"/>
          </ac:picMkLst>
        </pc:picChg>
      </pc:sldChg>
      <pc:sldChg chg="addSp modSp mod setBg">
        <pc:chgData name="Eden Quainton" userId="11405403-e8ad-43ee-ba4a-c4dbc66bd5ec" providerId="ADAL" clId="{9E2E8547-61D2-47E2-9238-1F7F04D5C27D}" dt="2021-12-16T23:58:36.314" v="129" actId="12"/>
        <pc:sldMkLst>
          <pc:docMk/>
          <pc:sldMk cId="1826845324" sldId="380"/>
        </pc:sldMkLst>
        <pc:spChg chg="mod">
          <ac:chgData name="Eden Quainton" userId="11405403-e8ad-43ee-ba4a-c4dbc66bd5ec" providerId="ADAL" clId="{9E2E8547-61D2-47E2-9238-1F7F04D5C27D}" dt="2021-12-16T23:55:47.822" v="63" actId="26606"/>
          <ac:spMkLst>
            <pc:docMk/>
            <pc:sldMk cId="1826845324" sldId="380"/>
            <ac:spMk id="2" creationId="{00000000-0000-0000-0000-000000000000}"/>
          </ac:spMkLst>
        </pc:spChg>
        <pc:spChg chg="mod">
          <ac:chgData name="Eden Quainton" userId="11405403-e8ad-43ee-ba4a-c4dbc66bd5ec" providerId="ADAL" clId="{9E2E8547-61D2-47E2-9238-1F7F04D5C27D}" dt="2021-12-16T23:58:36.314" v="129" actId="12"/>
          <ac:spMkLst>
            <pc:docMk/>
            <pc:sldMk cId="1826845324" sldId="380"/>
            <ac:spMk id="3" creationId="{00000000-0000-0000-0000-000000000000}"/>
          </ac:spMkLst>
        </pc:spChg>
        <pc:spChg chg="mod">
          <ac:chgData name="Eden Quainton" userId="11405403-e8ad-43ee-ba4a-c4dbc66bd5ec" providerId="ADAL" clId="{9E2E8547-61D2-47E2-9238-1F7F04D5C27D}" dt="2021-12-16T23:55:47.822" v="63" actId="26606"/>
          <ac:spMkLst>
            <pc:docMk/>
            <pc:sldMk cId="1826845324" sldId="380"/>
            <ac:spMk id="4" creationId="{00000000-0000-0000-0000-000000000000}"/>
          </ac:spMkLst>
        </pc:spChg>
        <pc:spChg chg="add">
          <ac:chgData name="Eden Quainton" userId="11405403-e8ad-43ee-ba4a-c4dbc66bd5ec" providerId="ADAL" clId="{9E2E8547-61D2-47E2-9238-1F7F04D5C27D}" dt="2021-12-16T23:55:47.822" v="63" actId="26606"/>
          <ac:spMkLst>
            <pc:docMk/>
            <pc:sldMk cId="1826845324" sldId="380"/>
            <ac:spMk id="9" creationId="{B373F125-DEF3-41D6-9918-AB21A2ACC37A}"/>
          </ac:spMkLst>
        </pc:spChg>
        <pc:spChg chg="add">
          <ac:chgData name="Eden Quainton" userId="11405403-e8ad-43ee-ba4a-c4dbc66bd5ec" providerId="ADAL" clId="{9E2E8547-61D2-47E2-9238-1F7F04D5C27D}" dt="2021-12-16T23:55:47.822" v="63" actId="26606"/>
          <ac:spMkLst>
            <pc:docMk/>
            <pc:sldMk cId="1826845324" sldId="380"/>
            <ac:spMk id="11" creationId="{71E9F226-EB6E-48C9-ADDA-636DE4BF4EBE}"/>
          </ac:spMkLst>
        </pc:spChg>
        <pc:picChg chg="add mod">
          <ac:chgData name="Eden Quainton" userId="11405403-e8ad-43ee-ba4a-c4dbc66bd5ec" providerId="ADAL" clId="{9E2E8547-61D2-47E2-9238-1F7F04D5C27D}" dt="2021-12-16T23:56:17.925" v="76" actId="14100"/>
          <ac:picMkLst>
            <pc:docMk/>
            <pc:sldMk cId="1826845324" sldId="380"/>
            <ac:picMk id="7" creationId="{43861731-97B9-4B32-81AF-C80D3B6445FA}"/>
          </ac:picMkLst>
        </pc:picChg>
      </pc:sldChg>
      <pc:sldChg chg="modSp mod">
        <pc:chgData name="Eden Quainton" userId="11405403-e8ad-43ee-ba4a-c4dbc66bd5ec" providerId="ADAL" clId="{9E2E8547-61D2-47E2-9238-1F7F04D5C27D}" dt="2021-12-17T00:06:15.972" v="224" actId="14100"/>
        <pc:sldMkLst>
          <pc:docMk/>
          <pc:sldMk cId="576465972" sldId="381"/>
        </pc:sldMkLst>
        <pc:spChg chg="mod">
          <ac:chgData name="Eden Quainton" userId="11405403-e8ad-43ee-ba4a-c4dbc66bd5ec" providerId="ADAL" clId="{9E2E8547-61D2-47E2-9238-1F7F04D5C27D}" dt="2021-12-17T00:03:44.078" v="207" actId="6549"/>
          <ac:spMkLst>
            <pc:docMk/>
            <pc:sldMk cId="576465972" sldId="381"/>
            <ac:spMk id="2" creationId="{00000000-0000-0000-0000-000000000000}"/>
          </ac:spMkLst>
        </pc:spChg>
        <pc:spChg chg="mod">
          <ac:chgData name="Eden Quainton" userId="11405403-e8ad-43ee-ba4a-c4dbc66bd5ec" providerId="ADAL" clId="{9E2E8547-61D2-47E2-9238-1F7F04D5C27D}" dt="2021-12-17T00:06:15.972" v="224" actId="14100"/>
          <ac:spMkLst>
            <pc:docMk/>
            <pc:sldMk cId="576465972" sldId="381"/>
            <ac:spMk id="5" creationId="{00000000-0000-0000-0000-000000000000}"/>
          </ac:spMkLst>
        </pc:spChg>
        <pc:graphicFrameChg chg="mod">
          <ac:chgData name="Eden Quainton" userId="11405403-e8ad-43ee-ba4a-c4dbc66bd5ec" providerId="ADAL" clId="{9E2E8547-61D2-47E2-9238-1F7F04D5C27D}" dt="2021-12-17T00:05:08.781" v="215" actId="1076"/>
          <ac:graphicFrameMkLst>
            <pc:docMk/>
            <pc:sldMk cId="576465972" sldId="381"/>
            <ac:graphicFrameMk id="3" creationId="{00000000-0000-0000-0000-000000000000}"/>
          </ac:graphicFrameMkLst>
        </pc:graphicFrameChg>
      </pc:sldChg>
      <pc:sldChg chg="addSp modSp mod">
        <pc:chgData name="Eden Quainton" userId="11405403-e8ad-43ee-ba4a-c4dbc66bd5ec" providerId="ADAL" clId="{9E2E8547-61D2-47E2-9238-1F7F04D5C27D}" dt="2021-12-17T00:08:24.141" v="237" actId="14100"/>
        <pc:sldMkLst>
          <pc:docMk/>
          <pc:sldMk cId="175027124" sldId="382"/>
        </pc:sldMkLst>
        <pc:spChg chg="mod">
          <ac:chgData name="Eden Quainton" userId="11405403-e8ad-43ee-ba4a-c4dbc66bd5ec" providerId="ADAL" clId="{9E2E8547-61D2-47E2-9238-1F7F04D5C27D}" dt="2021-12-17T00:07:45.447" v="225" actId="6549"/>
          <ac:spMkLst>
            <pc:docMk/>
            <pc:sldMk cId="175027124" sldId="382"/>
            <ac:spMk id="2" creationId="{00000000-0000-0000-0000-000000000000}"/>
          </ac:spMkLst>
        </pc:spChg>
        <pc:picChg chg="add mod">
          <ac:chgData name="Eden Quainton" userId="11405403-e8ad-43ee-ba4a-c4dbc66bd5ec" providerId="ADAL" clId="{9E2E8547-61D2-47E2-9238-1F7F04D5C27D}" dt="2021-12-17T00:08:24.141" v="237" actId="14100"/>
          <ac:picMkLst>
            <pc:docMk/>
            <pc:sldMk cId="175027124" sldId="382"/>
            <ac:picMk id="6" creationId="{DD18F9A5-68A7-4708-AB5F-75AC3BFD5D68}"/>
          </ac:picMkLst>
        </pc:picChg>
      </pc:sldChg>
      <pc:sldChg chg="addSp modSp mod setBg">
        <pc:chgData name="Eden Quainton" userId="11405403-e8ad-43ee-ba4a-c4dbc66bd5ec" providerId="ADAL" clId="{9E2E8547-61D2-47E2-9238-1F7F04D5C27D}" dt="2021-12-17T00:02:25.705" v="190" actId="14100"/>
        <pc:sldMkLst>
          <pc:docMk/>
          <pc:sldMk cId="1597495175" sldId="383"/>
        </pc:sldMkLst>
        <pc:spChg chg="mod">
          <ac:chgData name="Eden Quainton" userId="11405403-e8ad-43ee-ba4a-c4dbc66bd5ec" providerId="ADAL" clId="{9E2E8547-61D2-47E2-9238-1F7F04D5C27D}" dt="2021-12-17T00:01:54.261" v="185" actId="26606"/>
          <ac:spMkLst>
            <pc:docMk/>
            <pc:sldMk cId="1597495175" sldId="383"/>
            <ac:spMk id="2" creationId="{00000000-0000-0000-0000-000000000000}"/>
          </ac:spMkLst>
        </pc:spChg>
        <pc:spChg chg="mod">
          <ac:chgData name="Eden Quainton" userId="11405403-e8ad-43ee-ba4a-c4dbc66bd5ec" providerId="ADAL" clId="{9E2E8547-61D2-47E2-9238-1F7F04D5C27D}" dt="2021-12-17T00:01:54.261" v="185" actId="26606"/>
          <ac:spMkLst>
            <pc:docMk/>
            <pc:sldMk cId="1597495175" sldId="383"/>
            <ac:spMk id="4" creationId="{00000000-0000-0000-0000-000000000000}"/>
          </ac:spMkLst>
        </pc:spChg>
        <pc:spChg chg="mod">
          <ac:chgData name="Eden Quainton" userId="11405403-e8ad-43ee-ba4a-c4dbc66bd5ec" providerId="ADAL" clId="{9E2E8547-61D2-47E2-9238-1F7F04D5C27D}" dt="2021-12-17T00:01:54.261" v="185" actId="26606"/>
          <ac:spMkLst>
            <pc:docMk/>
            <pc:sldMk cId="1597495175" sldId="383"/>
            <ac:spMk id="5" creationId="{00000000-0000-0000-0000-000000000000}"/>
          </ac:spMkLst>
        </pc:spChg>
        <pc:spChg chg="add">
          <ac:chgData name="Eden Quainton" userId="11405403-e8ad-43ee-ba4a-c4dbc66bd5ec" providerId="ADAL" clId="{9E2E8547-61D2-47E2-9238-1F7F04D5C27D}" dt="2021-12-17T00:01:54.261" v="185" actId="26606"/>
          <ac:spMkLst>
            <pc:docMk/>
            <pc:sldMk cId="1597495175" sldId="383"/>
            <ac:spMk id="10" creationId="{8F404549-B4DC-481C-926C-DED3EF1C585B}"/>
          </ac:spMkLst>
        </pc:spChg>
        <pc:spChg chg="add">
          <ac:chgData name="Eden Quainton" userId="11405403-e8ad-43ee-ba4a-c4dbc66bd5ec" providerId="ADAL" clId="{9E2E8547-61D2-47E2-9238-1F7F04D5C27D}" dt="2021-12-17T00:01:54.261" v="185" actId="26606"/>
          <ac:spMkLst>
            <pc:docMk/>
            <pc:sldMk cId="1597495175" sldId="383"/>
            <ac:spMk id="12" creationId="{1E8FD5CD-351E-4B06-8B78-BD5102D00908}"/>
          </ac:spMkLst>
        </pc:spChg>
        <pc:picChg chg="mod">
          <ac:chgData name="Eden Quainton" userId="11405403-e8ad-43ee-ba4a-c4dbc66bd5ec" providerId="ADAL" clId="{9E2E8547-61D2-47E2-9238-1F7F04D5C27D}" dt="2021-12-17T00:01:54.261" v="185" actId="26606"/>
          <ac:picMkLst>
            <pc:docMk/>
            <pc:sldMk cId="1597495175" sldId="383"/>
            <ac:picMk id="3" creationId="{00000000-0000-0000-0000-000000000000}"/>
          </ac:picMkLst>
        </pc:picChg>
        <pc:picChg chg="add mod">
          <ac:chgData name="Eden Quainton" userId="11405403-e8ad-43ee-ba4a-c4dbc66bd5ec" providerId="ADAL" clId="{9E2E8547-61D2-47E2-9238-1F7F04D5C27D}" dt="2021-12-17T00:02:25.705" v="190" actId="14100"/>
          <ac:picMkLst>
            <pc:docMk/>
            <pc:sldMk cId="1597495175" sldId="383"/>
            <ac:picMk id="8" creationId="{2D5F7B30-B7C7-448C-82CF-7605DC248466}"/>
          </ac:picMkLst>
        </pc:picChg>
      </pc:sldChg>
      <pc:sldChg chg="addSp modSp mod setBg">
        <pc:chgData name="Eden Quainton" userId="11405403-e8ad-43ee-ba4a-c4dbc66bd5ec" providerId="ADAL" clId="{9E2E8547-61D2-47E2-9238-1F7F04D5C27D}" dt="2021-12-17T00:03:25.599" v="206" actId="14100"/>
        <pc:sldMkLst>
          <pc:docMk/>
          <pc:sldMk cId="3457678741" sldId="384"/>
        </pc:sldMkLst>
        <pc:spChg chg="mod">
          <ac:chgData name="Eden Quainton" userId="11405403-e8ad-43ee-ba4a-c4dbc66bd5ec" providerId="ADAL" clId="{9E2E8547-61D2-47E2-9238-1F7F04D5C27D}" dt="2021-12-17T00:02:36.445" v="191" actId="26606"/>
          <ac:spMkLst>
            <pc:docMk/>
            <pc:sldMk cId="3457678741" sldId="384"/>
            <ac:spMk id="2" creationId="{00000000-0000-0000-0000-000000000000}"/>
          </ac:spMkLst>
        </pc:spChg>
        <pc:spChg chg="mod">
          <ac:chgData name="Eden Quainton" userId="11405403-e8ad-43ee-ba4a-c4dbc66bd5ec" providerId="ADAL" clId="{9E2E8547-61D2-47E2-9238-1F7F04D5C27D}" dt="2021-12-17T00:02:36.445" v="191" actId="26606"/>
          <ac:spMkLst>
            <pc:docMk/>
            <pc:sldMk cId="3457678741" sldId="384"/>
            <ac:spMk id="3" creationId="{00000000-0000-0000-0000-000000000000}"/>
          </ac:spMkLst>
        </pc:spChg>
        <pc:spChg chg="mod">
          <ac:chgData name="Eden Quainton" userId="11405403-e8ad-43ee-ba4a-c4dbc66bd5ec" providerId="ADAL" clId="{9E2E8547-61D2-47E2-9238-1F7F04D5C27D}" dt="2021-12-17T00:02:36.445" v="191" actId="26606"/>
          <ac:spMkLst>
            <pc:docMk/>
            <pc:sldMk cId="3457678741" sldId="384"/>
            <ac:spMk id="7" creationId="{00000000-0000-0000-0000-000000000000}"/>
          </ac:spMkLst>
        </pc:spChg>
        <pc:spChg chg="add">
          <ac:chgData name="Eden Quainton" userId="11405403-e8ad-43ee-ba4a-c4dbc66bd5ec" providerId="ADAL" clId="{9E2E8547-61D2-47E2-9238-1F7F04D5C27D}" dt="2021-12-17T00:02:36.445" v="191" actId="26606"/>
          <ac:spMkLst>
            <pc:docMk/>
            <pc:sldMk cId="3457678741" sldId="384"/>
            <ac:spMk id="12" creationId="{8F404549-B4DC-481C-926C-DED3EF1C585B}"/>
          </ac:spMkLst>
        </pc:spChg>
        <pc:spChg chg="add">
          <ac:chgData name="Eden Quainton" userId="11405403-e8ad-43ee-ba4a-c4dbc66bd5ec" providerId="ADAL" clId="{9E2E8547-61D2-47E2-9238-1F7F04D5C27D}" dt="2021-12-17T00:02:36.445" v="191" actId="26606"/>
          <ac:spMkLst>
            <pc:docMk/>
            <pc:sldMk cId="3457678741" sldId="384"/>
            <ac:spMk id="14" creationId="{1E8FD5CD-351E-4B06-8B78-BD5102D00908}"/>
          </ac:spMkLst>
        </pc:spChg>
        <pc:picChg chg="mod ord">
          <ac:chgData name="Eden Quainton" userId="11405403-e8ad-43ee-ba4a-c4dbc66bd5ec" providerId="ADAL" clId="{9E2E8547-61D2-47E2-9238-1F7F04D5C27D}" dt="2021-12-17T00:03:25.599" v="206" actId="14100"/>
          <ac:picMkLst>
            <pc:docMk/>
            <pc:sldMk cId="3457678741" sldId="384"/>
            <ac:picMk id="6" creationId="{00000000-0000-0000-0000-000000000000}"/>
          </ac:picMkLst>
        </pc:picChg>
        <pc:picChg chg="add mod">
          <ac:chgData name="Eden Quainton" userId="11405403-e8ad-43ee-ba4a-c4dbc66bd5ec" providerId="ADAL" clId="{9E2E8547-61D2-47E2-9238-1F7F04D5C27D}" dt="2021-12-17T00:03:04.974" v="201" actId="14100"/>
          <ac:picMkLst>
            <pc:docMk/>
            <pc:sldMk cId="3457678741" sldId="384"/>
            <ac:picMk id="8" creationId="{772F7C04-CC25-4CA6-9FA9-8A230A216C9A}"/>
          </ac:picMkLst>
        </pc:picChg>
      </pc:sldChg>
      <pc:sldChg chg="addSp modSp mod setBg">
        <pc:chgData name="Eden Quainton" userId="11405403-e8ad-43ee-ba4a-c4dbc66bd5ec" providerId="ADAL" clId="{9E2E8547-61D2-47E2-9238-1F7F04D5C27D}" dt="2022-01-05T23:23:21.301" v="405" actId="14100"/>
        <pc:sldMkLst>
          <pc:docMk/>
          <pc:sldMk cId="1179306342" sldId="385"/>
        </pc:sldMkLst>
        <pc:spChg chg="mod">
          <ac:chgData name="Eden Quainton" userId="11405403-e8ad-43ee-ba4a-c4dbc66bd5ec" providerId="ADAL" clId="{9E2E8547-61D2-47E2-9238-1F7F04D5C27D}" dt="2021-12-17T00:11:54.916" v="346" actId="26606"/>
          <ac:spMkLst>
            <pc:docMk/>
            <pc:sldMk cId="1179306342" sldId="385"/>
            <ac:spMk id="2" creationId="{00000000-0000-0000-0000-000000000000}"/>
          </ac:spMkLst>
        </pc:spChg>
        <pc:spChg chg="mod">
          <ac:chgData name="Eden Quainton" userId="11405403-e8ad-43ee-ba4a-c4dbc66bd5ec" providerId="ADAL" clId="{9E2E8547-61D2-47E2-9238-1F7F04D5C27D}" dt="2021-12-17T00:12:44.570" v="356" actId="113"/>
          <ac:spMkLst>
            <pc:docMk/>
            <pc:sldMk cId="1179306342" sldId="385"/>
            <ac:spMk id="3" creationId="{00000000-0000-0000-0000-000000000000}"/>
          </ac:spMkLst>
        </pc:spChg>
        <pc:spChg chg="add">
          <ac:chgData name="Eden Quainton" userId="11405403-e8ad-43ee-ba4a-c4dbc66bd5ec" providerId="ADAL" clId="{9E2E8547-61D2-47E2-9238-1F7F04D5C27D}" dt="2021-12-17T00:11:54.916" v="346" actId="26606"/>
          <ac:spMkLst>
            <pc:docMk/>
            <pc:sldMk cId="1179306342" sldId="385"/>
            <ac:spMk id="8" creationId="{B373F125-DEF3-41D6-9918-AB21A2ACC37A}"/>
          </ac:spMkLst>
        </pc:spChg>
        <pc:spChg chg="add">
          <ac:chgData name="Eden Quainton" userId="11405403-e8ad-43ee-ba4a-c4dbc66bd5ec" providerId="ADAL" clId="{9E2E8547-61D2-47E2-9238-1F7F04D5C27D}" dt="2021-12-17T00:11:54.916" v="346" actId="26606"/>
          <ac:spMkLst>
            <pc:docMk/>
            <pc:sldMk cId="1179306342" sldId="385"/>
            <ac:spMk id="10" creationId="{71E9F226-EB6E-48C9-ADDA-636DE4BF4EBE}"/>
          </ac:spMkLst>
        </pc:spChg>
        <pc:picChg chg="add mod">
          <ac:chgData name="Eden Quainton" userId="11405403-e8ad-43ee-ba4a-c4dbc66bd5ec" providerId="ADAL" clId="{9E2E8547-61D2-47E2-9238-1F7F04D5C27D}" dt="2022-01-05T23:23:21.301" v="405" actId="14100"/>
          <ac:picMkLst>
            <pc:docMk/>
            <pc:sldMk cId="1179306342" sldId="385"/>
            <ac:picMk id="6" creationId="{E053DBEA-276D-4F6D-B7F0-A2D22B9F253F}"/>
          </ac:picMkLst>
        </pc:picChg>
      </pc:sldChg>
      <pc:sldChg chg="del">
        <pc:chgData name="Eden Quainton" userId="11405403-e8ad-43ee-ba4a-c4dbc66bd5ec" providerId="ADAL" clId="{9E2E8547-61D2-47E2-9238-1F7F04D5C27D}" dt="2022-01-05T23:25:22.241" v="432" actId="2696"/>
        <pc:sldMkLst>
          <pc:docMk/>
          <pc:sldMk cId="481036297" sldId="386"/>
        </pc:sldMkLst>
      </pc:sldChg>
      <pc:sldChg chg="addSp modSp mod setBg">
        <pc:chgData name="Eden Quainton" userId="11405403-e8ad-43ee-ba4a-c4dbc66bd5ec" providerId="ADAL" clId="{9E2E8547-61D2-47E2-9238-1F7F04D5C27D}" dt="2022-01-05T23:26:09.353" v="445" actId="1076"/>
        <pc:sldMkLst>
          <pc:docMk/>
          <pc:sldMk cId="3515530803" sldId="387"/>
        </pc:sldMkLst>
        <pc:spChg chg="mod">
          <ac:chgData name="Eden Quainton" userId="11405403-e8ad-43ee-ba4a-c4dbc66bd5ec" providerId="ADAL" clId="{9E2E8547-61D2-47E2-9238-1F7F04D5C27D}" dt="2022-01-05T23:25:37.623" v="435" actId="26606"/>
          <ac:spMkLst>
            <pc:docMk/>
            <pc:sldMk cId="3515530803" sldId="387"/>
            <ac:spMk id="2" creationId="{00000000-0000-0000-0000-000000000000}"/>
          </ac:spMkLst>
        </pc:spChg>
        <pc:spChg chg="mod">
          <ac:chgData name="Eden Quainton" userId="11405403-e8ad-43ee-ba4a-c4dbc66bd5ec" providerId="ADAL" clId="{9E2E8547-61D2-47E2-9238-1F7F04D5C27D}" dt="2022-01-05T23:25:43.101" v="436" actId="6549"/>
          <ac:spMkLst>
            <pc:docMk/>
            <pc:sldMk cId="3515530803" sldId="387"/>
            <ac:spMk id="3" creationId="{00000000-0000-0000-0000-000000000000}"/>
          </ac:spMkLst>
        </pc:spChg>
        <pc:spChg chg="add">
          <ac:chgData name="Eden Quainton" userId="11405403-e8ad-43ee-ba4a-c4dbc66bd5ec" providerId="ADAL" clId="{9E2E8547-61D2-47E2-9238-1F7F04D5C27D}" dt="2022-01-05T23:25:37.623" v="435" actId="26606"/>
          <ac:spMkLst>
            <pc:docMk/>
            <pc:sldMk cId="3515530803" sldId="387"/>
            <ac:spMk id="8" creationId="{1A59258C-AAC2-41CD-973C-7439B122A3FF}"/>
          </ac:spMkLst>
        </pc:spChg>
        <pc:spChg chg="add">
          <ac:chgData name="Eden Quainton" userId="11405403-e8ad-43ee-ba4a-c4dbc66bd5ec" providerId="ADAL" clId="{9E2E8547-61D2-47E2-9238-1F7F04D5C27D}" dt="2022-01-05T23:25:37.623" v="435" actId="26606"/>
          <ac:spMkLst>
            <pc:docMk/>
            <pc:sldMk cId="3515530803" sldId="387"/>
            <ac:spMk id="10" creationId="{54516B72-0116-42B2-82A2-B11218A36636}"/>
          </ac:spMkLst>
        </pc:spChg>
        <pc:spChg chg="add">
          <ac:chgData name="Eden Quainton" userId="11405403-e8ad-43ee-ba4a-c4dbc66bd5ec" providerId="ADAL" clId="{9E2E8547-61D2-47E2-9238-1F7F04D5C27D}" dt="2022-01-05T23:25:37.623" v="435" actId="26606"/>
          <ac:spMkLst>
            <pc:docMk/>
            <pc:sldMk cId="3515530803" sldId="387"/>
            <ac:spMk id="12" creationId="{7CDB507F-21B7-4C27-B0FC-D9C465C6DB44}"/>
          </ac:spMkLst>
        </pc:spChg>
        <pc:spChg chg="add">
          <ac:chgData name="Eden Quainton" userId="11405403-e8ad-43ee-ba4a-c4dbc66bd5ec" providerId="ADAL" clId="{9E2E8547-61D2-47E2-9238-1F7F04D5C27D}" dt="2022-01-05T23:25:37.623" v="435" actId="26606"/>
          <ac:spMkLst>
            <pc:docMk/>
            <pc:sldMk cId="3515530803" sldId="387"/>
            <ac:spMk id="14" creationId="{7AB1AE17-B7A3-4363-95CD-25441E2FF1F3}"/>
          </ac:spMkLst>
        </pc:spChg>
        <pc:picChg chg="add mod">
          <ac:chgData name="Eden Quainton" userId="11405403-e8ad-43ee-ba4a-c4dbc66bd5ec" providerId="ADAL" clId="{9E2E8547-61D2-47E2-9238-1F7F04D5C27D}" dt="2022-01-05T23:26:09.353" v="445" actId="1076"/>
          <ac:picMkLst>
            <pc:docMk/>
            <pc:sldMk cId="3515530803" sldId="387"/>
            <ac:picMk id="9" creationId="{7E840AF0-50DB-49F4-B076-F9F1F29EED0F}"/>
          </ac:picMkLst>
        </pc:picChg>
      </pc:sldChg>
      <pc:sldChg chg="addSp modSp mod setBg">
        <pc:chgData name="Eden Quainton" userId="11405403-e8ad-43ee-ba4a-c4dbc66bd5ec" providerId="ADAL" clId="{9E2E8547-61D2-47E2-9238-1F7F04D5C27D}" dt="2022-01-05T23:41:40.111" v="528" actId="14100"/>
        <pc:sldMkLst>
          <pc:docMk/>
          <pc:sldMk cId="648663148" sldId="388"/>
        </pc:sldMkLst>
        <pc:spChg chg="mod">
          <ac:chgData name="Eden Quainton" userId="11405403-e8ad-43ee-ba4a-c4dbc66bd5ec" providerId="ADAL" clId="{9E2E8547-61D2-47E2-9238-1F7F04D5C27D}" dt="2022-01-05T23:35:58.101" v="490" actId="6549"/>
          <ac:spMkLst>
            <pc:docMk/>
            <pc:sldMk cId="648663148" sldId="388"/>
            <ac:spMk id="2" creationId="{00000000-0000-0000-0000-000000000000}"/>
          </ac:spMkLst>
        </pc:spChg>
        <pc:spChg chg="mod">
          <ac:chgData name="Eden Quainton" userId="11405403-e8ad-43ee-ba4a-c4dbc66bd5ec" providerId="ADAL" clId="{9E2E8547-61D2-47E2-9238-1F7F04D5C27D}" dt="2022-01-05T23:41:22.258" v="520" actId="14100"/>
          <ac:spMkLst>
            <pc:docMk/>
            <pc:sldMk cId="648663148" sldId="388"/>
            <ac:spMk id="3" creationId="{00000000-0000-0000-0000-000000000000}"/>
          </ac:spMkLst>
        </pc:spChg>
        <pc:spChg chg="add">
          <ac:chgData name="Eden Quainton" userId="11405403-e8ad-43ee-ba4a-c4dbc66bd5ec" providerId="ADAL" clId="{9E2E8547-61D2-47E2-9238-1F7F04D5C27D}" dt="2022-01-05T23:35:45.731" v="488" actId="26606"/>
          <ac:spMkLst>
            <pc:docMk/>
            <pc:sldMk cId="648663148" sldId="388"/>
            <ac:spMk id="8" creationId="{1A59258C-AAC2-41CD-973C-7439B122A3FF}"/>
          </ac:spMkLst>
        </pc:spChg>
        <pc:spChg chg="add">
          <ac:chgData name="Eden Quainton" userId="11405403-e8ad-43ee-ba4a-c4dbc66bd5ec" providerId="ADAL" clId="{9E2E8547-61D2-47E2-9238-1F7F04D5C27D}" dt="2022-01-05T23:35:45.731" v="488" actId="26606"/>
          <ac:spMkLst>
            <pc:docMk/>
            <pc:sldMk cId="648663148" sldId="388"/>
            <ac:spMk id="10" creationId="{54516B72-0116-42B2-82A2-B11218A36636}"/>
          </ac:spMkLst>
        </pc:spChg>
        <pc:spChg chg="add">
          <ac:chgData name="Eden Quainton" userId="11405403-e8ad-43ee-ba4a-c4dbc66bd5ec" providerId="ADAL" clId="{9E2E8547-61D2-47E2-9238-1F7F04D5C27D}" dt="2022-01-05T23:35:45.731" v="488" actId="26606"/>
          <ac:spMkLst>
            <pc:docMk/>
            <pc:sldMk cId="648663148" sldId="388"/>
            <ac:spMk id="12" creationId="{7CDB507F-21B7-4C27-B0FC-D9C465C6DB44}"/>
          </ac:spMkLst>
        </pc:spChg>
        <pc:spChg chg="add">
          <ac:chgData name="Eden Quainton" userId="11405403-e8ad-43ee-ba4a-c4dbc66bd5ec" providerId="ADAL" clId="{9E2E8547-61D2-47E2-9238-1F7F04D5C27D}" dt="2022-01-05T23:35:45.731" v="488" actId="26606"/>
          <ac:spMkLst>
            <pc:docMk/>
            <pc:sldMk cId="648663148" sldId="388"/>
            <ac:spMk id="14" creationId="{7AB1AE17-B7A3-4363-95CD-25441E2FF1F3}"/>
          </ac:spMkLst>
        </pc:spChg>
        <pc:picChg chg="add mod">
          <ac:chgData name="Eden Quainton" userId="11405403-e8ad-43ee-ba4a-c4dbc66bd5ec" providerId="ADAL" clId="{9E2E8547-61D2-47E2-9238-1F7F04D5C27D}" dt="2022-01-05T23:41:40.111" v="528" actId="14100"/>
          <ac:picMkLst>
            <pc:docMk/>
            <pc:sldMk cId="648663148" sldId="388"/>
            <ac:picMk id="9" creationId="{AF9CD4D7-970B-4F2B-89B3-8FD6DA292212}"/>
          </ac:picMkLst>
        </pc:picChg>
      </pc:sldChg>
      <pc:sldChg chg="addSp delSp modSp mod setBg">
        <pc:chgData name="Eden Quainton" userId="11405403-e8ad-43ee-ba4a-c4dbc66bd5ec" providerId="ADAL" clId="{9E2E8547-61D2-47E2-9238-1F7F04D5C27D}" dt="2022-01-05T23:43:42.325" v="541" actId="14100"/>
        <pc:sldMkLst>
          <pc:docMk/>
          <pc:sldMk cId="2686961741" sldId="389"/>
        </pc:sldMkLst>
        <pc:spChg chg="mod">
          <ac:chgData name="Eden Quainton" userId="11405403-e8ad-43ee-ba4a-c4dbc66bd5ec" providerId="ADAL" clId="{9E2E8547-61D2-47E2-9238-1F7F04D5C27D}" dt="2022-01-05T23:42:16.992" v="531" actId="26606"/>
          <ac:spMkLst>
            <pc:docMk/>
            <pc:sldMk cId="2686961741" sldId="389"/>
            <ac:spMk id="2" creationId="{00000000-0000-0000-0000-000000000000}"/>
          </ac:spMkLst>
        </pc:spChg>
        <pc:spChg chg="mod">
          <ac:chgData name="Eden Quainton" userId="11405403-e8ad-43ee-ba4a-c4dbc66bd5ec" providerId="ADAL" clId="{9E2E8547-61D2-47E2-9238-1F7F04D5C27D}" dt="2022-01-05T23:43:36.819" v="539" actId="14100"/>
          <ac:spMkLst>
            <pc:docMk/>
            <pc:sldMk cId="2686961741" sldId="389"/>
            <ac:spMk id="3" creationId="{00000000-0000-0000-0000-000000000000}"/>
          </ac:spMkLst>
        </pc:spChg>
        <pc:spChg chg="add del">
          <ac:chgData name="Eden Quainton" userId="11405403-e8ad-43ee-ba4a-c4dbc66bd5ec" providerId="ADAL" clId="{9E2E8547-61D2-47E2-9238-1F7F04D5C27D}" dt="2022-01-05T23:42:16.992" v="530" actId="26606"/>
          <ac:spMkLst>
            <pc:docMk/>
            <pc:sldMk cId="2686961741" sldId="389"/>
            <ac:spMk id="8" creationId="{1A59258C-AAC2-41CD-973C-7439B122A3FF}"/>
          </ac:spMkLst>
        </pc:spChg>
        <pc:spChg chg="add del">
          <ac:chgData name="Eden Quainton" userId="11405403-e8ad-43ee-ba4a-c4dbc66bd5ec" providerId="ADAL" clId="{9E2E8547-61D2-47E2-9238-1F7F04D5C27D}" dt="2022-01-05T23:42:16.992" v="530" actId="26606"/>
          <ac:spMkLst>
            <pc:docMk/>
            <pc:sldMk cId="2686961741" sldId="389"/>
            <ac:spMk id="10" creationId="{54516B72-0116-42B2-82A2-B11218A36636}"/>
          </ac:spMkLst>
        </pc:spChg>
        <pc:spChg chg="add del">
          <ac:chgData name="Eden Quainton" userId="11405403-e8ad-43ee-ba4a-c4dbc66bd5ec" providerId="ADAL" clId="{9E2E8547-61D2-47E2-9238-1F7F04D5C27D}" dt="2022-01-05T23:42:16.992" v="530" actId="26606"/>
          <ac:spMkLst>
            <pc:docMk/>
            <pc:sldMk cId="2686961741" sldId="389"/>
            <ac:spMk id="12" creationId="{7CDB507F-21B7-4C27-B0FC-D9C465C6DB44}"/>
          </ac:spMkLst>
        </pc:spChg>
        <pc:spChg chg="add del">
          <ac:chgData name="Eden Quainton" userId="11405403-e8ad-43ee-ba4a-c4dbc66bd5ec" providerId="ADAL" clId="{9E2E8547-61D2-47E2-9238-1F7F04D5C27D}" dt="2022-01-05T23:42:16.992" v="530" actId="26606"/>
          <ac:spMkLst>
            <pc:docMk/>
            <pc:sldMk cId="2686961741" sldId="389"/>
            <ac:spMk id="14" creationId="{7AB1AE17-B7A3-4363-95CD-25441E2FF1F3}"/>
          </ac:spMkLst>
        </pc:spChg>
        <pc:spChg chg="add">
          <ac:chgData name="Eden Quainton" userId="11405403-e8ad-43ee-ba4a-c4dbc66bd5ec" providerId="ADAL" clId="{9E2E8547-61D2-47E2-9238-1F7F04D5C27D}" dt="2022-01-05T23:42:16.992" v="531" actId="26606"/>
          <ac:spMkLst>
            <pc:docMk/>
            <pc:sldMk cId="2686961741" sldId="389"/>
            <ac:spMk id="16" creationId="{B373F125-DEF3-41D6-9918-AB21A2ACC37A}"/>
          </ac:spMkLst>
        </pc:spChg>
        <pc:spChg chg="add">
          <ac:chgData name="Eden Quainton" userId="11405403-e8ad-43ee-ba4a-c4dbc66bd5ec" providerId="ADAL" clId="{9E2E8547-61D2-47E2-9238-1F7F04D5C27D}" dt="2022-01-05T23:42:16.992" v="531" actId="26606"/>
          <ac:spMkLst>
            <pc:docMk/>
            <pc:sldMk cId="2686961741" sldId="389"/>
            <ac:spMk id="17" creationId="{71E9F226-EB6E-48C9-ADDA-636DE4BF4EBE}"/>
          </ac:spMkLst>
        </pc:spChg>
        <pc:picChg chg="add mod">
          <ac:chgData name="Eden Quainton" userId="11405403-e8ad-43ee-ba4a-c4dbc66bd5ec" providerId="ADAL" clId="{9E2E8547-61D2-47E2-9238-1F7F04D5C27D}" dt="2022-01-05T23:43:42.325" v="541" actId="14100"/>
          <ac:picMkLst>
            <pc:docMk/>
            <pc:sldMk cId="2686961741" sldId="389"/>
            <ac:picMk id="11" creationId="{E1C0D2DC-4C99-4702-A52E-1D13FF34E3E5}"/>
          </ac:picMkLst>
        </pc:picChg>
      </pc:sldChg>
      <pc:sldChg chg="addSp modSp mod setBg">
        <pc:chgData name="Eden Quainton" userId="11405403-e8ad-43ee-ba4a-c4dbc66bd5ec" providerId="ADAL" clId="{9E2E8547-61D2-47E2-9238-1F7F04D5C27D}" dt="2022-01-05T23:44:19.444" v="545" actId="14100"/>
        <pc:sldMkLst>
          <pc:docMk/>
          <pc:sldMk cId="559544424" sldId="390"/>
        </pc:sldMkLst>
        <pc:spChg chg="mod">
          <ac:chgData name="Eden Quainton" userId="11405403-e8ad-43ee-ba4a-c4dbc66bd5ec" providerId="ADAL" clId="{9E2E8547-61D2-47E2-9238-1F7F04D5C27D}" dt="2022-01-05T23:43:59.860" v="543" actId="6549"/>
          <ac:spMkLst>
            <pc:docMk/>
            <pc:sldMk cId="559544424" sldId="390"/>
            <ac:spMk id="2" creationId="{00000000-0000-0000-0000-000000000000}"/>
          </ac:spMkLst>
        </pc:spChg>
        <pc:spChg chg="mod">
          <ac:chgData name="Eden Quainton" userId="11405403-e8ad-43ee-ba4a-c4dbc66bd5ec" providerId="ADAL" clId="{9E2E8547-61D2-47E2-9238-1F7F04D5C27D}" dt="2022-01-05T23:44:19.444" v="545" actId="14100"/>
          <ac:spMkLst>
            <pc:docMk/>
            <pc:sldMk cId="559544424" sldId="390"/>
            <ac:spMk id="3" creationId="{00000000-0000-0000-0000-000000000000}"/>
          </ac:spMkLst>
        </pc:spChg>
        <pc:spChg chg="add">
          <ac:chgData name="Eden Quainton" userId="11405403-e8ad-43ee-ba4a-c4dbc66bd5ec" providerId="ADAL" clId="{9E2E8547-61D2-47E2-9238-1F7F04D5C27D}" dt="2022-01-05T23:43:56.494" v="542" actId="26606"/>
          <ac:spMkLst>
            <pc:docMk/>
            <pc:sldMk cId="559544424" sldId="390"/>
            <ac:spMk id="8" creationId="{B373F125-DEF3-41D6-9918-AB21A2ACC37A}"/>
          </ac:spMkLst>
        </pc:spChg>
        <pc:spChg chg="add">
          <ac:chgData name="Eden Quainton" userId="11405403-e8ad-43ee-ba4a-c4dbc66bd5ec" providerId="ADAL" clId="{9E2E8547-61D2-47E2-9238-1F7F04D5C27D}" dt="2022-01-05T23:43:56.494" v="542" actId="26606"/>
          <ac:spMkLst>
            <pc:docMk/>
            <pc:sldMk cId="559544424" sldId="390"/>
            <ac:spMk id="10" creationId="{71E9F226-EB6E-48C9-ADDA-636DE4BF4EBE}"/>
          </ac:spMkLst>
        </pc:spChg>
        <pc:picChg chg="add mod">
          <ac:chgData name="Eden Quainton" userId="11405403-e8ad-43ee-ba4a-c4dbc66bd5ec" providerId="ADAL" clId="{9E2E8547-61D2-47E2-9238-1F7F04D5C27D}" dt="2022-01-05T23:44:14.655" v="544"/>
          <ac:picMkLst>
            <pc:docMk/>
            <pc:sldMk cId="559544424" sldId="390"/>
            <ac:picMk id="6" creationId="{700131CB-4258-4216-A10B-B3ED23DA9C11}"/>
          </ac:picMkLst>
        </pc:picChg>
      </pc:sldChg>
      <pc:sldChg chg="del">
        <pc:chgData name="Eden Quainton" userId="11405403-e8ad-43ee-ba4a-c4dbc66bd5ec" providerId="ADAL" clId="{9E2E8547-61D2-47E2-9238-1F7F04D5C27D}" dt="2022-01-05T23:58:54.041" v="1748" actId="2696"/>
        <pc:sldMkLst>
          <pc:docMk/>
          <pc:sldMk cId="111124734" sldId="391"/>
        </pc:sldMkLst>
      </pc:sldChg>
      <pc:sldChg chg="addSp modSp mod setBg">
        <pc:chgData name="Eden Quainton" userId="11405403-e8ad-43ee-ba4a-c4dbc66bd5ec" providerId="ADAL" clId="{9E2E8547-61D2-47E2-9238-1F7F04D5C27D}" dt="2022-01-05T23:58:40.180" v="1747" actId="14100"/>
        <pc:sldMkLst>
          <pc:docMk/>
          <pc:sldMk cId="2946101931" sldId="392"/>
        </pc:sldMkLst>
        <pc:spChg chg="mod">
          <ac:chgData name="Eden Quainton" userId="11405403-e8ad-43ee-ba4a-c4dbc66bd5ec" providerId="ADAL" clId="{9E2E8547-61D2-47E2-9238-1F7F04D5C27D}" dt="2022-01-05T23:45:02.164" v="587" actId="20577"/>
          <ac:spMkLst>
            <pc:docMk/>
            <pc:sldMk cId="2946101931" sldId="392"/>
            <ac:spMk id="2" creationId="{00000000-0000-0000-0000-000000000000}"/>
          </ac:spMkLst>
        </pc:spChg>
        <pc:spChg chg="mod">
          <ac:chgData name="Eden Quainton" userId="11405403-e8ad-43ee-ba4a-c4dbc66bd5ec" providerId="ADAL" clId="{9E2E8547-61D2-47E2-9238-1F7F04D5C27D}" dt="2022-01-05T23:57:58.102" v="1733" actId="14100"/>
          <ac:spMkLst>
            <pc:docMk/>
            <pc:sldMk cId="2946101931" sldId="392"/>
            <ac:spMk id="3" creationId="{00000000-0000-0000-0000-000000000000}"/>
          </ac:spMkLst>
        </pc:spChg>
        <pc:spChg chg="add">
          <ac:chgData name="Eden Quainton" userId="11405403-e8ad-43ee-ba4a-c4dbc66bd5ec" providerId="ADAL" clId="{9E2E8547-61D2-47E2-9238-1F7F04D5C27D}" dt="2022-01-05T23:44:47.205" v="546" actId="26606"/>
          <ac:spMkLst>
            <pc:docMk/>
            <pc:sldMk cId="2946101931" sldId="392"/>
            <ac:spMk id="8" creationId="{B373F125-DEF3-41D6-9918-AB21A2ACC37A}"/>
          </ac:spMkLst>
        </pc:spChg>
        <pc:spChg chg="add">
          <ac:chgData name="Eden Quainton" userId="11405403-e8ad-43ee-ba4a-c4dbc66bd5ec" providerId="ADAL" clId="{9E2E8547-61D2-47E2-9238-1F7F04D5C27D}" dt="2022-01-05T23:44:47.205" v="546" actId="26606"/>
          <ac:spMkLst>
            <pc:docMk/>
            <pc:sldMk cId="2946101931" sldId="392"/>
            <ac:spMk id="10" creationId="{71E9F226-EB6E-48C9-ADDA-636DE4BF4EBE}"/>
          </ac:spMkLst>
        </pc:spChg>
        <pc:picChg chg="add mod">
          <ac:chgData name="Eden Quainton" userId="11405403-e8ad-43ee-ba4a-c4dbc66bd5ec" providerId="ADAL" clId="{9E2E8547-61D2-47E2-9238-1F7F04D5C27D}" dt="2022-01-05T23:58:40.180" v="1747" actId="14100"/>
          <ac:picMkLst>
            <pc:docMk/>
            <pc:sldMk cId="2946101931" sldId="392"/>
            <ac:picMk id="6" creationId="{3C914937-D23E-4752-9C11-8C6CEB2F10BC}"/>
          </ac:picMkLst>
        </pc:picChg>
      </pc:sldChg>
      <pc:sldChg chg="addSp modSp">
        <pc:chgData name="Eden Quainton" userId="11405403-e8ad-43ee-ba4a-c4dbc66bd5ec" providerId="ADAL" clId="{9E2E8547-61D2-47E2-9238-1F7F04D5C27D}" dt="2022-01-06T00:08:32.403" v="1841"/>
        <pc:sldMkLst>
          <pc:docMk/>
          <pc:sldMk cId="2266076673" sldId="393"/>
        </pc:sldMkLst>
        <pc:picChg chg="add mod">
          <ac:chgData name="Eden Quainton" userId="11405403-e8ad-43ee-ba4a-c4dbc66bd5ec" providerId="ADAL" clId="{9E2E8547-61D2-47E2-9238-1F7F04D5C27D}" dt="2022-01-06T00:08:32.403" v="1841"/>
          <ac:picMkLst>
            <pc:docMk/>
            <pc:sldMk cId="2266076673" sldId="393"/>
            <ac:picMk id="6" creationId="{FF49BAA1-4D9D-4EF5-BCBB-70C9519BE8F6}"/>
          </ac:picMkLst>
        </pc:picChg>
      </pc:sldChg>
      <pc:sldChg chg="addSp modSp mod">
        <pc:chgData name="Eden Quainton" userId="11405403-e8ad-43ee-ba4a-c4dbc66bd5ec" providerId="ADAL" clId="{9E2E8547-61D2-47E2-9238-1F7F04D5C27D}" dt="2021-12-17T00:09:01.825" v="240" actId="14100"/>
        <pc:sldMkLst>
          <pc:docMk/>
          <pc:sldMk cId="2944618869" sldId="394"/>
        </pc:sldMkLst>
        <pc:picChg chg="add mod">
          <ac:chgData name="Eden Quainton" userId="11405403-e8ad-43ee-ba4a-c4dbc66bd5ec" providerId="ADAL" clId="{9E2E8547-61D2-47E2-9238-1F7F04D5C27D}" dt="2021-12-17T00:09:01.825" v="240" actId="14100"/>
          <ac:picMkLst>
            <pc:docMk/>
            <pc:sldMk cId="2944618869" sldId="394"/>
            <ac:picMk id="10" creationId="{070B1632-A412-431F-BBF2-DD66BCB61192}"/>
          </ac:picMkLst>
        </pc:picChg>
      </pc:sldChg>
      <pc:sldChg chg="addSp modSp mod">
        <pc:chgData name="Eden Quainton" userId="11405403-e8ad-43ee-ba4a-c4dbc66bd5ec" providerId="ADAL" clId="{9E2E8547-61D2-47E2-9238-1F7F04D5C27D}" dt="2022-01-06T00:08:37.866" v="1843" actId="14100"/>
        <pc:sldMkLst>
          <pc:docMk/>
          <pc:sldMk cId="1121276972" sldId="395"/>
        </pc:sldMkLst>
        <pc:spChg chg="mod">
          <ac:chgData name="Eden Quainton" userId="11405403-e8ad-43ee-ba4a-c4dbc66bd5ec" providerId="ADAL" clId="{9E2E8547-61D2-47E2-9238-1F7F04D5C27D}" dt="2022-01-06T00:08:11.512" v="1837" actId="14100"/>
          <ac:spMkLst>
            <pc:docMk/>
            <pc:sldMk cId="1121276972" sldId="395"/>
            <ac:spMk id="4" creationId="{00000000-0000-0000-0000-000000000000}"/>
          </ac:spMkLst>
        </pc:spChg>
        <pc:picChg chg="add mod">
          <ac:chgData name="Eden Quainton" userId="11405403-e8ad-43ee-ba4a-c4dbc66bd5ec" providerId="ADAL" clId="{9E2E8547-61D2-47E2-9238-1F7F04D5C27D}" dt="2022-01-06T00:08:37.866" v="1843" actId="14100"/>
          <ac:picMkLst>
            <pc:docMk/>
            <pc:sldMk cId="1121276972" sldId="395"/>
            <ac:picMk id="5" creationId="{021B6875-ADF6-4313-9DB1-6907EB1DAA9D}"/>
          </ac:picMkLst>
        </pc:picChg>
      </pc:sldChg>
      <pc:sldChg chg="addSp modSp mod">
        <pc:chgData name="Eden Quainton" userId="11405403-e8ad-43ee-ba4a-c4dbc66bd5ec" providerId="ADAL" clId="{9E2E8547-61D2-47E2-9238-1F7F04D5C27D}" dt="2022-01-06T00:16:41.591" v="1911" actId="14100"/>
        <pc:sldMkLst>
          <pc:docMk/>
          <pc:sldMk cId="2478376138" sldId="396"/>
        </pc:sldMkLst>
        <pc:spChg chg="mod">
          <ac:chgData name="Eden Quainton" userId="11405403-e8ad-43ee-ba4a-c4dbc66bd5ec" providerId="ADAL" clId="{9E2E8547-61D2-47E2-9238-1F7F04D5C27D}" dt="2022-01-06T00:09:45.280" v="1865" actId="20577"/>
          <ac:spMkLst>
            <pc:docMk/>
            <pc:sldMk cId="2478376138" sldId="396"/>
            <ac:spMk id="2" creationId="{00000000-0000-0000-0000-000000000000}"/>
          </ac:spMkLst>
        </pc:spChg>
        <pc:spChg chg="mod">
          <ac:chgData name="Eden Quainton" userId="11405403-e8ad-43ee-ba4a-c4dbc66bd5ec" providerId="ADAL" clId="{9E2E8547-61D2-47E2-9238-1F7F04D5C27D}" dt="2022-01-06T00:16:22.829" v="1902" actId="15"/>
          <ac:spMkLst>
            <pc:docMk/>
            <pc:sldMk cId="2478376138" sldId="396"/>
            <ac:spMk id="3" creationId="{00000000-0000-0000-0000-000000000000}"/>
          </ac:spMkLst>
        </pc:spChg>
        <pc:picChg chg="add mod">
          <ac:chgData name="Eden Quainton" userId="11405403-e8ad-43ee-ba4a-c4dbc66bd5ec" providerId="ADAL" clId="{9E2E8547-61D2-47E2-9238-1F7F04D5C27D}" dt="2022-01-06T00:16:41.591" v="1911" actId="14100"/>
          <ac:picMkLst>
            <pc:docMk/>
            <pc:sldMk cId="2478376138" sldId="396"/>
            <ac:picMk id="4" creationId="{74951A0E-C15C-4E3A-901A-6B99BE0A8DB6}"/>
          </ac:picMkLst>
        </pc:picChg>
      </pc:sldChg>
      <pc:sldChg chg="addSp modSp mod">
        <pc:chgData name="Eden Quainton" userId="11405403-e8ad-43ee-ba4a-c4dbc66bd5ec" providerId="ADAL" clId="{9E2E8547-61D2-47E2-9238-1F7F04D5C27D}" dt="2022-01-06T01:07:31.520" v="2043" actId="14100"/>
        <pc:sldMkLst>
          <pc:docMk/>
          <pc:sldMk cId="1830010812" sldId="398"/>
        </pc:sldMkLst>
        <pc:spChg chg="mod">
          <ac:chgData name="Eden Quainton" userId="11405403-e8ad-43ee-ba4a-c4dbc66bd5ec" providerId="ADAL" clId="{9E2E8547-61D2-47E2-9238-1F7F04D5C27D}" dt="2022-01-06T00:17:53.563" v="1949" actId="14100"/>
          <ac:spMkLst>
            <pc:docMk/>
            <pc:sldMk cId="1830010812" sldId="398"/>
            <ac:spMk id="2" creationId="{00000000-0000-0000-0000-000000000000}"/>
          </ac:spMkLst>
        </pc:spChg>
        <pc:spChg chg="mod">
          <ac:chgData name="Eden Quainton" userId="11405403-e8ad-43ee-ba4a-c4dbc66bd5ec" providerId="ADAL" clId="{9E2E8547-61D2-47E2-9238-1F7F04D5C27D}" dt="2022-01-06T01:06:44.878" v="2026" actId="108"/>
          <ac:spMkLst>
            <pc:docMk/>
            <pc:sldMk cId="1830010812" sldId="398"/>
            <ac:spMk id="3" creationId="{00000000-0000-0000-0000-000000000000}"/>
          </ac:spMkLst>
        </pc:spChg>
        <pc:picChg chg="add mod">
          <ac:chgData name="Eden Quainton" userId="11405403-e8ad-43ee-ba4a-c4dbc66bd5ec" providerId="ADAL" clId="{9E2E8547-61D2-47E2-9238-1F7F04D5C27D}" dt="2022-01-06T01:07:31.520" v="2043" actId="14100"/>
          <ac:picMkLst>
            <pc:docMk/>
            <pc:sldMk cId="1830010812" sldId="398"/>
            <ac:picMk id="4" creationId="{F29FDD11-DC71-4686-9055-6D64F7493A30}"/>
          </ac:picMkLst>
        </pc:picChg>
      </pc:sldChg>
      <pc:sldChg chg="addSp modSp mod">
        <pc:chgData name="Eden Quainton" userId="11405403-e8ad-43ee-ba4a-c4dbc66bd5ec" providerId="ADAL" clId="{9E2E8547-61D2-47E2-9238-1F7F04D5C27D}" dt="2022-01-06T01:13:46.949" v="2066" actId="14100"/>
        <pc:sldMkLst>
          <pc:docMk/>
          <pc:sldMk cId="961852318" sldId="399"/>
        </pc:sldMkLst>
        <pc:spChg chg="mod">
          <ac:chgData name="Eden Quainton" userId="11405403-e8ad-43ee-ba4a-c4dbc66bd5ec" providerId="ADAL" clId="{9E2E8547-61D2-47E2-9238-1F7F04D5C27D}" dt="2022-01-06T01:09:58.934" v="2047" actId="27636"/>
          <ac:spMkLst>
            <pc:docMk/>
            <pc:sldMk cId="961852318" sldId="399"/>
            <ac:spMk id="2" creationId="{00000000-0000-0000-0000-000000000000}"/>
          </ac:spMkLst>
        </pc:spChg>
        <pc:spChg chg="mod">
          <ac:chgData name="Eden Quainton" userId="11405403-e8ad-43ee-ba4a-c4dbc66bd5ec" providerId="ADAL" clId="{9E2E8547-61D2-47E2-9238-1F7F04D5C27D}" dt="2022-01-06T01:13:15.285" v="2054" actId="6549"/>
          <ac:spMkLst>
            <pc:docMk/>
            <pc:sldMk cId="961852318" sldId="399"/>
            <ac:spMk id="3" creationId="{00000000-0000-0000-0000-000000000000}"/>
          </ac:spMkLst>
        </pc:spChg>
        <pc:picChg chg="add mod">
          <ac:chgData name="Eden Quainton" userId="11405403-e8ad-43ee-ba4a-c4dbc66bd5ec" providerId="ADAL" clId="{9E2E8547-61D2-47E2-9238-1F7F04D5C27D}" dt="2022-01-06T01:13:46.949" v="2066" actId="14100"/>
          <ac:picMkLst>
            <pc:docMk/>
            <pc:sldMk cId="961852318" sldId="399"/>
            <ac:picMk id="4" creationId="{598C2EC5-3F70-45C5-BAD4-111B53F924EA}"/>
          </ac:picMkLst>
        </pc:picChg>
      </pc:sldChg>
      <pc:sldChg chg="addSp modSp mod">
        <pc:chgData name="Eden Quainton" userId="11405403-e8ad-43ee-ba4a-c4dbc66bd5ec" providerId="ADAL" clId="{9E2E8547-61D2-47E2-9238-1F7F04D5C27D}" dt="2022-01-06T02:43:05.633" v="2375" actId="20577"/>
        <pc:sldMkLst>
          <pc:docMk/>
          <pc:sldMk cId="297629343" sldId="400"/>
        </pc:sldMkLst>
        <pc:spChg chg="mod">
          <ac:chgData name="Eden Quainton" userId="11405403-e8ad-43ee-ba4a-c4dbc66bd5ec" providerId="ADAL" clId="{9E2E8547-61D2-47E2-9238-1F7F04D5C27D}" dt="2022-01-06T02:43:05.633" v="2375" actId="20577"/>
          <ac:spMkLst>
            <pc:docMk/>
            <pc:sldMk cId="297629343" sldId="400"/>
            <ac:spMk id="2" creationId="{00000000-0000-0000-0000-000000000000}"/>
          </ac:spMkLst>
        </pc:spChg>
        <pc:spChg chg="mod">
          <ac:chgData name="Eden Quainton" userId="11405403-e8ad-43ee-ba4a-c4dbc66bd5ec" providerId="ADAL" clId="{9E2E8547-61D2-47E2-9238-1F7F04D5C27D}" dt="2022-01-06T02:42:37.057" v="2355" actId="20577"/>
          <ac:spMkLst>
            <pc:docMk/>
            <pc:sldMk cId="297629343" sldId="400"/>
            <ac:spMk id="3" creationId="{00000000-0000-0000-0000-000000000000}"/>
          </ac:spMkLst>
        </pc:spChg>
        <pc:picChg chg="add mod">
          <ac:chgData name="Eden Quainton" userId="11405403-e8ad-43ee-ba4a-c4dbc66bd5ec" providerId="ADAL" clId="{9E2E8547-61D2-47E2-9238-1F7F04D5C27D}" dt="2022-01-06T02:42:43.968" v="2357" actId="14100"/>
          <ac:picMkLst>
            <pc:docMk/>
            <pc:sldMk cId="297629343" sldId="400"/>
            <ac:picMk id="4" creationId="{FA99066F-A0F9-4C80-90B9-4E185705C3EE}"/>
          </ac:picMkLst>
        </pc:picChg>
      </pc:sldChg>
      <pc:sldChg chg="addSp modSp mod">
        <pc:chgData name="Eden Quainton" userId="11405403-e8ad-43ee-ba4a-c4dbc66bd5ec" providerId="ADAL" clId="{9E2E8547-61D2-47E2-9238-1F7F04D5C27D}" dt="2022-01-06T03:02:26.786" v="2429" actId="14100"/>
        <pc:sldMkLst>
          <pc:docMk/>
          <pc:sldMk cId="1283402830" sldId="401"/>
        </pc:sldMkLst>
        <pc:spChg chg="mod">
          <ac:chgData name="Eden Quainton" userId="11405403-e8ad-43ee-ba4a-c4dbc66bd5ec" providerId="ADAL" clId="{9E2E8547-61D2-47E2-9238-1F7F04D5C27D}" dt="2022-01-06T02:45:29.518" v="2385" actId="20577"/>
          <ac:spMkLst>
            <pc:docMk/>
            <pc:sldMk cId="1283402830" sldId="401"/>
            <ac:spMk id="2" creationId="{00000000-0000-0000-0000-000000000000}"/>
          </ac:spMkLst>
        </pc:spChg>
        <pc:spChg chg="mod">
          <ac:chgData name="Eden Quainton" userId="11405403-e8ad-43ee-ba4a-c4dbc66bd5ec" providerId="ADAL" clId="{9E2E8547-61D2-47E2-9238-1F7F04D5C27D}" dt="2022-01-06T03:02:26.786" v="2429" actId="14100"/>
          <ac:spMkLst>
            <pc:docMk/>
            <pc:sldMk cId="1283402830" sldId="401"/>
            <ac:spMk id="3" creationId="{00000000-0000-0000-0000-000000000000}"/>
          </ac:spMkLst>
        </pc:spChg>
        <pc:picChg chg="add mod">
          <ac:chgData name="Eden Quainton" userId="11405403-e8ad-43ee-ba4a-c4dbc66bd5ec" providerId="ADAL" clId="{9E2E8547-61D2-47E2-9238-1F7F04D5C27D}" dt="2022-01-06T03:02:22.115" v="2428" actId="14100"/>
          <ac:picMkLst>
            <pc:docMk/>
            <pc:sldMk cId="1283402830" sldId="401"/>
            <ac:picMk id="4" creationId="{800BAD8F-B452-4726-B10C-23A3FDE3CC56}"/>
          </ac:picMkLst>
        </pc:picChg>
      </pc:sldChg>
      <pc:sldChg chg="addSp modSp mod">
        <pc:chgData name="Eden Quainton" userId="11405403-e8ad-43ee-ba4a-c4dbc66bd5ec" providerId="ADAL" clId="{9E2E8547-61D2-47E2-9238-1F7F04D5C27D}" dt="2022-01-06T01:39:32.898" v="2231" actId="20577"/>
        <pc:sldMkLst>
          <pc:docMk/>
          <pc:sldMk cId="814139781" sldId="402"/>
        </pc:sldMkLst>
        <pc:spChg chg="mod">
          <ac:chgData name="Eden Quainton" userId="11405403-e8ad-43ee-ba4a-c4dbc66bd5ec" providerId="ADAL" clId="{9E2E8547-61D2-47E2-9238-1F7F04D5C27D}" dt="2022-01-06T01:13:59.353" v="2069" actId="14100"/>
          <ac:spMkLst>
            <pc:docMk/>
            <pc:sldMk cId="814139781" sldId="402"/>
            <ac:spMk id="2" creationId="{00000000-0000-0000-0000-000000000000}"/>
          </ac:spMkLst>
        </pc:spChg>
        <pc:spChg chg="mod">
          <ac:chgData name="Eden Quainton" userId="11405403-e8ad-43ee-ba4a-c4dbc66bd5ec" providerId="ADAL" clId="{9E2E8547-61D2-47E2-9238-1F7F04D5C27D}" dt="2022-01-06T01:39:32.898" v="2231" actId="20577"/>
          <ac:spMkLst>
            <pc:docMk/>
            <pc:sldMk cId="814139781" sldId="402"/>
            <ac:spMk id="3" creationId="{00000000-0000-0000-0000-000000000000}"/>
          </ac:spMkLst>
        </pc:spChg>
        <pc:picChg chg="add mod">
          <ac:chgData name="Eden Quainton" userId="11405403-e8ad-43ee-ba4a-c4dbc66bd5ec" providerId="ADAL" clId="{9E2E8547-61D2-47E2-9238-1F7F04D5C27D}" dt="2022-01-06T01:39:21.304" v="2225" actId="14100"/>
          <ac:picMkLst>
            <pc:docMk/>
            <pc:sldMk cId="814139781" sldId="402"/>
            <ac:picMk id="4" creationId="{2DA15C4C-B858-4255-A6B7-774C10E6234F}"/>
          </ac:picMkLst>
        </pc:picChg>
      </pc:sldChg>
      <pc:sldChg chg="addSp modSp mod">
        <pc:chgData name="Eden Quainton" userId="11405403-e8ad-43ee-ba4a-c4dbc66bd5ec" providerId="ADAL" clId="{9E2E8547-61D2-47E2-9238-1F7F04D5C27D}" dt="2022-01-06T03:05:11.624" v="2618" actId="20577"/>
        <pc:sldMkLst>
          <pc:docMk/>
          <pc:sldMk cId="638709199" sldId="403"/>
        </pc:sldMkLst>
        <pc:spChg chg="mod">
          <ac:chgData name="Eden Quainton" userId="11405403-e8ad-43ee-ba4a-c4dbc66bd5ec" providerId="ADAL" clId="{9E2E8547-61D2-47E2-9238-1F7F04D5C27D}" dt="2022-01-06T03:03:03.516" v="2435" actId="14100"/>
          <ac:spMkLst>
            <pc:docMk/>
            <pc:sldMk cId="638709199" sldId="403"/>
            <ac:spMk id="2" creationId="{00000000-0000-0000-0000-000000000000}"/>
          </ac:spMkLst>
        </pc:spChg>
        <pc:spChg chg="mod">
          <ac:chgData name="Eden Quainton" userId="11405403-e8ad-43ee-ba4a-c4dbc66bd5ec" providerId="ADAL" clId="{9E2E8547-61D2-47E2-9238-1F7F04D5C27D}" dt="2022-01-06T03:05:11.624" v="2618" actId="20577"/>
          <ac:spMkLst>
            <pc:docMk/>
            <pc:sldMk cId="638709199" sldId="403"/>
            <ac:spMk id="3" creationId="{00000000-0000-0000-0000-000000000000}"/>
          </ac:spMkLst>
        </pc:spChg>
        <pc:picChg chg="add mod">
          <ac:chgData name="Eden Quainton" userId="11405403-e8ad-43ee-ba4a-c4dbc66bd5ec" providerId="ADAL" clId="{9E2E8547-61D2-47E2-9238-1F7F04D5C27D}" dt="2022-01-06T03:03:12.681" v="2437" actId="14100"/>
          <ac:picMkLst>
            <pc:docMk/>
            <pc:sldMk cId="638709199" sldId="403"/>
            <ac:picMk id="4" creationId="{B5A8D796-F304-47FE-8895-E19352F29A8A}"/>
          </ac:picMkLst>
        </pc:picChg>
      </pc:sldChg>
      <pc:sldChg chg="addSp modSp mod setBg">
        <pc:chgData name="Eden Quainton" userId="11405403-e8ad-43ee-ba4a-c4dbc66bd5ec" providerId="ADAL" clId="{9E2E8547-61D2-47E2-9238-1F7F04D5C27D}" dt="2022-01-07T23:02:36.197" v="2879" actId="20577"/>
        <pc:sldMkLst>
          <pc:docMk/>
          <pc:sldMk cId="1507290815" sldId="404"/>
        </pc:sldMkLst>
        <pc:spChg chg="mod">
          <ac:chgData name="Eden Quainton" userId="11405403-e8ad-43ee-ba4a-c4dbc66bd5ec" providerId="ADAL" clId="{9E2E8547-61D2-47E2-9238-1F7F04D5C27D}" dt="2022-01-07T23:02:36.197" v="2879" actId="20577"/>
          <ac:spMkLst>
            <pc:docMk/>
            <pc:sldMk cId="1507290815" sldId="404"/>
            <ac:spMk id="2" creationId="{00000000-0000-0000-0000-000000000000}"/>
          </ac:spMkLst>
        </pc:spChg>
        <pc:spChg chg="mod">
          <ac:chgData name="Eden Quainton" userId="11405403-e8ad-43ee-ba4a-c4dbc66bd5ec" providerId="ADAL" clId="{9E2E8547-61D2-47E2-9238-1F7F04D5C27D}" dt="2022-01-06T03:08:18.694" v="2756" actId="6549"/>
          <ac:spMkLst>
            <pc:docMk/>
            <pc:sldMk cId="1507290815" sldId="404"/>
            <ac:spMk id="3" creationId="{00000000-0000-0000-0000-000000000000}"/>
          </ac:spMkLst>
        </pc:spChg>
        <pc:spChg chg="add">
          <ac:chgData name="Eden Quainton" userId="11405403-e8ad-43ee-ba4a-c4dbc66bd5ec" providerId="ADAL" clId="{9E2E8547-61D2-47E2-9238-1F7F04D5C27D}" dt="2022-01-06T03:05:40.902" v="2623" actId="26606"/>
          <ac:spMkLst>
            <pc:docMk/>
            <pc:sldMk cId="1507290815" sldId="404"/>
            <ac:spMk id="8" creationId="{B373F125-DEF3-41D6-9918-AB21A2ACC37A}"/>
          </ac:spMkLst>
        </pc:spChg>
        <pc:spChg chg="add">
          <ac:chgData name="Eden Quainton" userId="11405403-e8ad-43ee-ba4a-c4dbc66bd5ec" providerId="ADAL" clId="{9E2E8547-61D2-47E2-9238-1F7F04D5C27D}" dt="2022-01-06T03:05:40.902" v="2623" actId="26606"/>
          <ac:spMkLst>
            <pc:docMk/>
            <pc:sldMk cId="1507290815" sldId="404"/>
            <ac:spMk id="10" creationId="{71E9F226-EB6E-48C9-ADDA-636DE4BF4EBE}"/>
          </ac:spMkLst>
        </pc:spChg>
        <pc:picChg chg="add mod">
          <ac:chgData name="Eden Quainton" userId="11405403-e8ad-43ee-ba4a-c4dbc66bd5ec" providerId="ADAL" clId="{9E2E8547-61D2-47E2-9238-1F7F04D5C27D}" dt="2022-01-06T03:07:49.644" v="2742" actId="14100"/>
          <ac:picMkLst>
            <pc:docMk/>
            <pc:sldMk cId="1507290815" sldId="404"/>
            <ac:picMk id="6" creationId="{36D47900-5531-4641-A91F-5761E5A66F8B}"/>
          </ac:picMkLst>
        </pc:picChg>
      </pc:sldChg>
      <pc:sldChg chg="addSp modSp mod setBg">
        <pc:chgData name="Eden Quainton" userId="11405403-e8ad-43ee-ba4a-c4dbc66bd5ec" providerId="ADAL" clId="{9E2E8547-61D2-47E2-9238-1F7F04D5C27D}" dt="2022-01-07T23:17:28.700" v="3365" actId="20577"/>
        <pc:sldMkLst>
          <pc:docMk/>
          <pc:sldMk cId="3228383593" sldId="405"/>
        </pc:sldMkLst>
        <pc:spChg chg="mod">
          <ac:chgData name="Eden Quainton" userId="11405403-e8ad-43ee-ba4a-c4dbc66bd5ec" providerId="ADAL" clId="{9E2E8547-61D2-47E2-9238-1F7F04D5C27D}" dt="2022-01-07T23:17:28.700" v="3365" actId="20577"/>
          <ac:spMkLst>
            <pc:docMk/>
            <pc:sldMk cId="3228383593" sldId="405"/>
            <ac:spMk id="2" creationId="{00000000-0000-0000-0000-000000000000}"/>
          </ac:spMkLst>
        </pc:spChg>
        <pc:spChg chg="mod">
          <ac:chgData name="Eden Quainton" userId="11405403-e8ad-43ee-ba4a-c4dbc66bd5ec" providerId="ADAL" clId="{9E2E8547-61D2-47E2-9238-1F7F04D5C27D}" dt="2022-01-06T03:12:58.806" v="2854" actId="1076"/>
          <ac:spMkLst>
            <pc:docMk/>
            <pc:sldMk cId="3228383593" sldId="405"/>
            <ac:spMk id="3" creationId="{00000000-0000-0000-0000-000000000000}"/>
          </ac:spMkLst>
        </pc:spChg>
        <pc:spChg chg="add">
          <ac:chgData name="Eden Quainton" userId="11405403-e8ad-43ee-ba4a-c4dbc66bd5ec" providerId="ADAL" clId="{9E2E8547-61D2-47E2-9238-1F7F04D5C27D}" dt="2022-01-06T03:08:37.638" v="2758" actId="26606"/>
          <ac:spMkLst>
            <pc:docMk/>
            <pc:sldMk cId="3228383593" sldId="405"/>
            <ac:spMk id="8" creationId="{B373F125-DEF3-41D6-9918-AB21A2ACC37A}"/>
          </ac:spMkLst>
        </pc:spChg>
        <pc:spChg chg="add">
          <ac:chgData name="Eden Quainton" userId="11405403-e8ad-43ee-ba4a-c4dbc66bd5ec" providerId="ADAL" clId="{9E2E8547-61D2-47E2-9238-1F7F04D5C27D}" dt="2022-01-06T03:08:37.638" v="2758" actId="26606"/>
          <ac:spMkLst>
            <pc:docMk/>
            <pc:sldMk cId="3228383593" sldId="405"/>
            <ac:spMk id="10" creationId="{71E9F226-EB6E-48C9-ADDA-636DE4BF4EBE}"/>
          </ac:spMkLst>
        </pc:spChg>
        <pc:picChg chg="add mod">
          <ac:chgData name="Eden Quainton" userId="11405403-e8ad-43ee-ba4a-c4dbc66bd5ec" providerId="ADAL" clId="{9E2E8547-61D2-47E2-9238-1F7F04D5C27D}" dt="2022-01-07T23:17:20.762" v="3348" actId="1076"/>
          <ac:picMkLst>
            <pc:docMk/>
            <pc:sldMk cId="3228383593" sldId="405"/>
            <ac:picMk id="6" creationId="{2855E78B-92A6-43FD-8881-0C83117873EA}"/>
          </ac:picMkLst>
        </pc:picChg>
      </pc:sldChg>
      <pc:sldChg chg="addSp modSp mod setBg">
        <pc:chgData name="Eden Quainton" userId="11405403-e8ad-43ee-ba4a-c4dbc66bd5ec" providerId="ADAL" clId="{9E2E8547-61D2-47E2-9238-1F7F04D5C27D}" dt="2022-01-07T23:17:55.809" v="3373" actId="1076"/>
        <pc:sldMkLst>
          <pc:docMk/>
          <pc:sldMk cId="2890117191" sldId="406"/>
        </pc:sldMkLst>
        <pc:spChg chg="mod">
          <ac:chgData name="Eden Quainton" userId="11405403-e8ad-43ee-ba4a-c4dbc66bd5ec" providerId="ADAL" clId="{9E2E8547-61D2-47E2-9238-1F7F04D5C27D}" dt="2022-01-07T23:12:51.079" v="3341" actId="20577"/>
          <ac:spMkLst>
            <pc:docMk/>
            <pc:sldMk cId="2890117191" sldId="406"/>
            <ac:spMk id="2" creationId="{00000000-0000-0000-0000-000000000000}"/>
          </ac:spMkLst>
        </pc:spChg>
        <pc:spChg chg="mod">
          <ac:chgData name="Eden Quainton" userId="11405403-e8ad-43ee-ba4a-c4dbc66bd5ec" providerId="ADAL" clId="{9E2E8547-61D2-47E2-9238-1F7F04D5C27D}" dt="2022-01-07T23:17:11.625" v="3346" actId="6549"/>
          <ac:spMkLst>
            <pc:docMk/>
            <pc:sldMk cId="2890117191" sldId="406"/>
            <ac:spMk id="3" creationId="{00000000-0000-0000-0000-000000000000}"/>
          </ac:spMkLst>
        </pc:spChg>
        <pc:spChg chg="add">
          <ac:chgData name="Eden Quainton" userId="11405403-e8ad-43ee-ba4a-c4dbc66bd5ec" providerId="ADAL" clId="{9E2E8547-61D2-47E2-9238-1F7F04D5C27D}" dt="2022-01-07T23:04:41.121" v="2978" actId="26606"/>
          <ac:spMkLst>
            <pc:docMk/>
            <pc:sldMk cId="2890117191" sldId="406"/>
            <ac:spMk id="8" creationId="{1A59258C-AAC2-41CD-973C-7439B122A3FF}"/>
          </ac:spMkLst>
        </pc:spChg>
        <pc:spChg chg="add">
          <ac:chgData name="Eden Quainton" userId="11405403-e8ad-43ee-ba4a-c4dbc66bd5ec" providerId="ADAL" clId="{9E2E8547-61D2-47E2-9238-1F7F04D5C27D}" dt="2022-01-07T23:04:41.121" v="2978" actId="26606"/>
          <ac:spMkLst>
            <pc:docMk/>
            <pc:sldMk cId="2890117191" sldId="406"/>
            <ac:spMk id="10" creationId="{54516B72-0116-42B2-82A2-B11218A36636}"/>
          </ac:spMkLst>
        </pc:spChg>
        <pc:spChg chg="add">
          <ac:chgData name="Eden Quainton" userId="11405403-e8ad-43ee-ba4a-c4dbc66bd5ec" providerId="ADAL" clId="{9E2E8547-61D2-47E2-9238-1F7F04D5C27D}" dt="2022-01-07T23:04:41.121" v="2978" actId="26606"/>
          <ac:spMkLst>
            <pc:docMk/>
            <pc:sldMk cId="2890117191" sldId="406"/>
            <ac:spMk id="12" creationId="{7CDB507F-21B7-4C27-B0FC-D9C465C6DB44}"/>
          </ac:spMkLst>
        </pc:spChg>
        <pc:spChg chg="add">
          <ac:chgData name="Eden Quainton" userId="11405403-e8ad-43ee-ba4a-c4dbc66bd5ec" providerId="ADAL" clId="{9E2E8547-61D2-47E2-9238-1F7F04D5C27D}" dt="2022-01-07T23:04:41.121" v="2978" actId="26606"/>
          <ac:spMkLst>
            <pc:docMk/>
            <pc:sldMk cId="2890117191" sldId="406"/>
            <ac:spMk id="14" creationId="{7AB1AE17-B7A3-4363-95CD-25441E2FF1F3}"/>
          </ac:spMkLst>
        </pc:spChg>
        <pc:picChg chg="add mod">
          <ac:chgData name="Eden Quainton" userId="11405403-e8ad-43ee-ba4a-c4dbc66bd5ec" providerId="ADAL" clId="{9E2E8547-61D2-47E2-9238-1F7F04D5C27D}" dt="2022-01-07T23:17:55.809" v="3373" actId="1076"/>
          <ac:picMkLst>
            <pc:docMk/>
            <pc:sldMk cId="2890117191" sldId="406"/>
            <ac:picMk id="9" creationId="{6A6DE878-00DB-48F3-BF1D-5CEBBE0BCA26}"/>
          </ac:picMkLst>
        </pc:picChg>
      </pc:sldChg>
      <pc:sldChg chg="addSp modSp mod setBg">
        <pc:chgData name="Eden Quainton" userId="11405403-e8ad-43ee-ba4a-c4dbc66bd5ec" providerId="ADAL" clId="{9E2E8547-61D2-47E2-9238-1F7F04D5C27D}" dt="2022-01-07T23:31:25.813" v="3650" actId="1076"/>
        <pc:sldMkLst>
          <pc:docMk/>
          <pc:sldMk cId="520732266" sldId="407"/>
        </pc:sldMkLst>
        <pc:spChg chg="mod">
          <ac:chgData name="Eden Quainton" userId="11405403-e8ad-43ee-ba4a-c4dbc66bd5ec" providerId="ADAL" clId="{9E2E8547-61D2-47E2-9238-1F7F04D5C27D}" dt="2022-01-07T23:18:36.158" v="3416" actId="20577"/>
          <ac:spMkLst>
            <pc:docMk/>
            <pc:sldMk cId="520732266" sldId="407"/>
            <ac:spMk id="2" creationId="{00000000-0000-0000-0000-000000000000}"/>
          </ac:spMkLst>
        </pc:spChg>
        <pc:spChg chg="mod">
          <ac:chgData name="Eden Quainton" userId="11405403-e8ad-43ee-ba4a-c4dbc66bd5ec" providerId="ADAL" clId="{9E2E8547-61D2-47E2-9238-1F7F04D5C27D}" dt="2022-01-07T23:31:09.096" v="3644" actId="1076"/>
          <ac:spMkLst>
            <pc:docMk/>
            <pc:sldMk cId="520732266" sldId="407"/>
            <ac:spMk id="3" creationId="{00000000-0000-0000-0000-000000000000}"/>
          </ac:spMkLst>
        </pc:spChg>
        <pc:spChg chg="add">
          <ac:chgData name="Eden Quainton" userId="11405403-e8ad-43ee-ba4a-c4dbc66bd5ec" providerId="ADAL" clId="{9E2E8547-61D2-47E2-9238-1F7F04D5C27D}" dt="2022-01-07T23:18:05.278" v="3374" actId="26606"/>
          <ac:spMkLst>
            <pc:docMk/>
            <pc:sldMk cId="520732266" sldId="407"/>
            <ac:spMk id="8" creationId="{B373F125-DEF3-41D6-9918-AB21A2ACC37A}"/>
          </ac:spMkLst>
        </pc:spChg>
        <pc:spChg chg="add">
          <ac:chgData name="Eden Quainton" userId="11405403-e8ad-43ee-ba4a-c4dbc66bd5ec" providerId="ADAL" clId="{9E2E8547-61D2-47E2-9238-1F7F04D5C27D}" dt="2022-01-07T23:18:05.278" v="3374" actId="26606"/>
          <ac:spMkLst>
            <pc:docMk/>
            <pc:sldMk cId="520732266" sldId="407"/>
            <ac:spMk id="10" creationId="{71E9F226-EB6E-48C9-ADDA-636DE4BF4EBE}"/>
          </ac:spMkLst>
        </pc:spChg>
        <pc:picChg chg="add mod">
          <ac:chgData name="Eden Quainton" userId="11405403-e8ad-43ee-ba4a-c4dbc66bd5ec" providerId="ADAL" clId="{9E2E8547-61D2-47E2-9238-1F7F04D5C27D}" dt="2022-01-07T23:31:25.813" v="3650" actId="1076"/>
          <ac:picMkLst>
            <pc:docMk/>
            <pc:sldMk cId="520732266" sldId="407"/>
            <ac:picMk id="6" creationId="{314A5BD2-3761-4455-BC70-36D6CB7ACF4B}"/>
          </ac:picMkLst>
        </pc:picChg>
      </pc:sldChg>
      <pc:sldChg chg="addSp delSp modSp mod setBg">
        <pc:chgData name="Eden Quainton" userId="11405403-e8ad-43ee-ba4a-c4dbc66bd5ec" providerId="ADAL" clId="{9E2E8547-61D2-47E2-9238-1F7F04D5C27D}" dt="2022-01-07T23:46:14.345" v="3723" actId="21"/>
        <pc:sldMkLst>
          <pc:docMk/>
          <pc:sldMk cId="4164711745" sldId="408"/>
        </pc:sldMkLst>
        <pc:spChg chg="mod">
          <ac:chgData name="Eden Quainton" userId="11405403-e8ad-43ee-ba4a-c4dbc66bd5ec" providerId="ADAL" clId="{9E2E8547-61D2-47E2-9238-1F7F04D5C27D}" dt="2022-01-07T23:24:03.932" v="3554" actId="20577"/>
          <ac:spMkLst>
            <pc:docMk/>
            <pc:sldMk cId="4164711745" sldId="408"/>
            <ac:spMk id="2" creationId="{00000000-0000-0000-0000-000000000000}"/>
          </ac:spMkLst>
        </pc:spChg>
        <pc:spChg chg="mod">
          <ac:chgData name="Eden Quainton" userId="11405403-e8ad-43ee-ba4a-c4dbc66bd5ec" providerId="ADAL" clId="{9E2E8547-61D2-47E2-9238-1F7F04D5C27D}" dt="2022-01-07T23:30:24.581" v="3637" actId="255"/>
          <ac:spMkLst>
            <pc:docMk/>
            <pc:sldMk cId="4164711745" sldId="408"/>
            <ac:spMk id="3" creationId="{00000000-0000-0000-0000-000000000000}"/>
          </ac:spMkLst>
        </pc:spChg>
        <pc:spChg chg="add">
          <ac:chgData name="Eden Quainton" userId="11405403-e8ad-43ee-ba4a-c4dbc66bd5ec" providerId="ADAL" clId="{9E2E8547-61D2-47E2-9238-1F7F04D5C27D}" dt="2022-01-07T23:23:35.393" v="3507" actId="26606"/>
          <ac:spMkLst>
            <pc:docMk/>
            <pc:sldMk cId="4164711745" sldId="408"/>
            <ac:spMk id="8" creationId="{B373F125-DEF3-41D6-9918-AB21A2ACC37A}"/>
          </ac:spMkLst>
        </pc:spChg>
        <pc:spChg chg="add del mod">
          <ac:chgData name="Eden Quainton" userId="11405403-e8ad-43ee-ba4a-c4dbc66bd5ec" providerId="ADAL" clId="{9E2E8547-61D2-47E2-9238-1F7F04D5C27D}" dt="2022-01-07T23:46:14.345" v="3723" actId="21"/>
          <ac:spMkLst>
            <pc:docMk/>
            <pc:sldMk cId="4164711745" sldId="408"/>
            <ac:spMk id="9" creationId="{20651E28-B48F-46D7-94D1-1832AAF7234A}"/>
          </ac:spMkLst>
        </pc:spChg>
        <pc:spChg chg="add">
          <ac:chgData name="Eden Quainton" userId="11405403-e8ad-43ee-ba4a-c4dbc66bd5ec" providerId="ADAL" clId="{9E2E8547-61D2-47E2-9238-1F7F04D5C27D}" dt="2022-01-07T23:23:35.393" v="3507" actId="26606"/>
          <ac:spMkLst>
            <pc:docMk/>
            <pc:sldMk cId="4164711745" sldId="408"/>
            <ac:spMk id="10" creationId="{71E9F226-EB6E-48C9-ADDA-636DE4BF4EBE}"/>
          </ac:spMkLst>
        </pc:spChg>
        <pc:picChg chg="add mod">
          <ac:chgData name="Eden Quainton" userId="11405403-e8ad-43ee-ba4a-c4dbc66bd5ec" providerId="ADAL" clId="{9E2E8547-61D2-47E2-9238-1F7F04D5C27D}" dt="2022-01-07T23:30:53.277" v="3643" actId="1076"/>
          <ac:picMkLst>
            <pc:docMk/>
            <pc:sldMk cId="4164711745" sldId="408"/>
            <ac:picMk id="6" creationId="{AB76069E-6C37-46BD-B47B-95F3ACF1E262}"/>
          </ac:picMkLst>
        </pc:picChg>
      </pc:sldChg>
      <pc:sldChg chg="addSp modSp mod setBg">
        <pc:chgData name="Eden Quainton" userId="11405403-e8ad-43ee-ba4a-c4dbc66bd5ec" providerId="ADAL" clId="{9E2E8547-61D2-47E2-9238-1F7F04D5C27D}" dt="2022-01-07T23:59:34.784" v="4407" actId="20577"/>
        <pc:sldMkLst>
          <pc:docMk/>
          <pc:sldMk cId="3909120222" sldId="409"/>
        </pc:sldMkLst>
        <pc:spChg chg="mod">
          <ac:chgData name="Eden Quainton" userId="11405403-e8ad-43ee-ba4a-c4dbc66bd5ec" providerId="ADAL" clId="{9E2E8547-61D2-47E2-9238-1F7F04D5C27D}" dt="2022-01-07T23:59:34.784" v="4407" actId="20577"/>
          <ac:spMkLst>
            <pc:docMk/>
            <pc:sldMk cId="3909120222" sldId="409"/>
            <ac:spMk id="2" creationId="{00000000-0000-0000-0000-000000000000}"/>
          </ac:spMkLst>
        </pc:spChg>
        <pc:spChg chg="mod">
          <ac:chgData name="Eden Quainton" userId="11405403-e8ad-43ee-ba4a-c4dbc66bd5ec" providerId="ADAL" clId="{9E2E8547-61D2-47E2-9238-1F7F04D5C27D}" dt="2022-01-07T23:57:43.504" v="4248" actId="14100"/>
          <ac:spMkLst>
            <pc:docMk/>
            <pc:sldMk cId="3909120222" sldId="409"/>
            <ac:spMk id="3" creationId="{00000000-0000-0000-0000-000000000000}"/>
          </ac:spMkLst>
        </pc:spChg>
        <pc:spChg chg="add">
          <ac:chgData name="Eden Quainton" userId="11405403-e8ad-43ee-ba4a-c4dbc66bd5ec" providerId="ADAL" clId="{9E2E8547-61D2-47E2-9238-1F7F04D5C27D}" dt="2022-01-07T23:56:27.992" v="4197" actId="26606"/>
          <ac:spMkLst>
            <pc:docMk/>
            <pc:sldMk cId="3909120222" sldId="409"/>
            <ac:spMk id="8" creationId="{1A59258C-AAC2-41CD-973C-7439B122A3FF}"/>
          </ac:spMkLst>
        </pc:spChg>
        <pc:spChg chg="add">
          <ac:chgData name="Eden Quainton" userId="11405403-e8ad-43ee-ba4a-c4dbc66bd5ec" providerId="ADAL" clId="{9E2E8547-61D2-47E2-9238-1F7F04D5C27D}" dt="2022-01-07T23:56:27.992" v="4197" actId="26606"/>
          <ac:spMkLst>
            <pc:docMk/>
            <pc:sldMk cId="3909120222" sldId="409"/>
            <ac:spMk id="10" creationId="{54516B72-0116-42B2-82A2-B11218A36636}"/>
          </ac:spMkLst>
        </pc:spChg>
        <pc:spChg chg="add">
          <ac:chgData name="Eden Quainton" userId="11405403-e8ad-43ee-ba4a-c4dbc66bd5ec" providerId="ADAL" clId="{9E2E8547-61D2-47E2-9238-1F7F04D5C27D}" dt="2022-01-07T23:56:27.992" v="4197" actId="26606"/>
          <ac:spMkLst>
            <pc:docMk/>
            <pc:sldMk cId="3909120222" sldId="409"/>
            <ac:spMk id="12" creationId="{7CDB507F-21B7-4C27-B0FC-D9C465C6DB44}"/>
          </ac:spMkLst>
        </pc:spChg>
        <pc:spChg chg="add">
          <ac:chgData name="Eden Quainton" userId="11405403-e8ad-43ee-ba4a-c4dbc66bd5ec" providerId="ADAL" clId="{9E2E8547-61D2-47E2-9238-1F7F04D5C27D}" dt="2022-01-07T23:56:27.992" v="4197" actId="26606"/>
          <ac:spMkLst>
            <pc:docMk/>
            <pc:sldMk cId="3909120222" sldId="409"/>
            <ac:spMk id="14" creationId="{7AB1AE17-B7A3-4363-95CD-25441E2FF1F3}"/>
          </ac:spMkLst>
        </pc:spChg>
        <pc:picChg chg="add mod">
          <ac:chgData name="Eden Quainton" userId="11405403-e8ad-43ee-ba4a-c4dbc66bd5ec" providerId="ADAL" clId="{9E2E8547-61D2-47E2-9238-1F7F04D5C27D}" dt="2022-01-07T23:57:47.300" v="4250" actId="14100"/>
          <ac:picMkLst>
            <pc:docMk/>
            <pc:sldMk cId="3909120222" sldId="409"/>
            <ac:picMk id="9" creationId="{1B2F66EE-1B2D-4A33-B86B-4C2FA8860309}"/>
          </ac:picMkLst>
        </pc:picChg>
      </pc:sldChg>
      <pc:sldChg chg="addSp delSp modSp mod setBg">
        <pc:chgData name="Eden Quainton" userId="11405403-e8ad-43ee-ba4a-c4dbc66bd5ec" providerId="ADAL" clId="{9E2E8547-61D2-47E2-9238-1F7F04D5C27D}" dt="2022-01-07T23:47:16.806" v="3736" actId="14100"/>
        <pc:sldMkLst>
          <pc:docMk/>
          <pc:sldMk cId="3301231135" sldId="410"/>
        </pc:sldMkLst>
        <pc:spChg chg="mod">
          <ac:chgData name="Eden Quainton" userId="11405403-e8ad-43ee-ba4a-c4dbc66bd5ec" providerId="ADAL" clId="{9E2E8547-61D2-47E2-9238-1F7F04D5C27D}" dt="2022-01-07T23:33:07.271" v="3685" actId="255"/>
          <ac:spMkLst>
            <pc:docMk/>
            <pc:sldMk cId="3301231135" sldId="410"/>
            <ac:spMk id="2" creationId="{00000000-0000-0000-0000-000000000000}"/>
          </ac:spMkLst>
        </pc:spChg>
        <pc:spChg chg="mod">
          <ac:chgData name="Eden Quainton" userId="11405403-e8ad-43ee-ba4a-c4dbc66bd5ec" providerId="ADAL" clId="{9E2E8547-61D2-47E2-9238-1F7F04D5C27D}" dt="2022-01-07T23:45:15.374" v="3714" actId="14100"/>
          <ac:spMkLst>
            <pc:docMk/>
            <pc:sldMk cId="3301231135" sldId="410"/>
            <ac:spMk id="3" creationId="{00000000-0000-0000-0000-000000000000}"/>
          </ac:spMkLst>
        </pc:spChg>
        <pc:spChg chg="add">
          <ac:chgData name="Eden Quainton" userId="11405403-e8ad-43ee-ba4a-c4dbc66bd5ec" providerId="ADAL" clId="{9E2E8547-61D2-47E2-9238-1F7F04D5C27D}" dt="2022-01-07T23:31:50.395" v="3651" actId="26606"/>
          <ac:spMkLst>
            <pc:docMk/>
            <pc:sldMk cId="3301231135" sldId="410"/>
            <ac:spMk id="8" creationId="{1A59258C-AAC2-41CD-973C-7439B122A3FF}"/>
          </ac:spMkLst>
        </pc:spChg>
        <pc:spChg chg="add del">
          <ac:chgData name="Eden Quainton" userId="11405403-e8ad-43ee-ba4a-c4dbc66bd5ec" providerId="ADAL" clId="{9E2E8547-61D2-47E2-9238-1F7F04D5C27D}" dt="2022-01-07T23:45:27.434" v="3716" actId="22"/>
          <ac:spMkLst>
            <pc:docMk/>
            <pc:sldMk cId="3301231135" sldId="410"/>
            <ac:spMk id="9" creationId="{360F8F99-8EA1-4193-BBDE-A7DF2E3F3C62}"/>
          </ac:spMkLst>
        </pc:spChg>
        <pc:spChg chg="add">
          <ac:chgData name="Eden Quainton" userId="11405403-e8ad-43ee-ba4a-c4dbc66bd5ec" providerId="ADAL" clId="{9E2E8547-61D2-47E2-9238-1F7F04D5C27D}" dt="2022-01-07T23:31:50.395" v="3651" actId="26606"/>
          <ac:spMkLst>
            <pc:docMk/>
            <pc:sldMk cId="3301231135" sldId="410"/>
            <ac:spMk id="10" creationId="{54516B72-0116-42B2-82A2-B11218A36636}"/>
          </ac:spMkLst>
        </pc:spChg>
        <pc:spChg chg="add">
          <ac:chgData name="Eden Quainton" userId="11405403-e8ad-43ee-ba4a-c4dbc66bd5ec" providerId="ADAL" clId="{9E2E8547-61D2-47E2-9238-1F7F04D5C27D}" dt="2022-01-07T23:31:50.395" v="3651" actId="26606"/>
          <ac:spMkLst>
            <pc:docMk/>
            <pc:sldMk cId="3301231135" sldId="410"/>
            <ac:spMk id="12" creationId="{7CDB507F-21B7-4C27-B0FC-D9C465C6DB44}"/>
          </ac:spMkLst>
        </pc:spChg>
        <pc:spChg chg="add">
          <ac:chgData name="Eden Quainton" userId="11405403-e8ad-43ee-ba4a-c4dbc66bd5ec" providerId="ADAL" clId="{9E2E8547-61D2-47E2-9238-1F7F04D5C27D}" dt="2022-01-07T23:31:50.395" v="3651" actId="26606"/>
          <ac:spMkLst>
            <pc:docMk/>
            <pc:sldMk cId="3301231135" sldId="410"/>
            <ac:spMk id="14" creationId="{7AB1AE17-B7A3-4363-95CD-25441E2FF1F3}"/>
          </ac:spMkLst>
        </pc:spChg>
        <pc:picChg chg="add del mod">
          <ac:chgData name="Eden Quainton" userId="11405403-e8ad-43ee-ba4a-c4dbc66bd5ec" providerId="ADAL" clId="{9E2E8547-61D2-47E2-9238-1F7F04D5C27D}" dt="2022-01-07T23:46:37.535" v="3728" actId="21"/>
          <ac:picMkLst>
            <pc:docMk/>
            <pc:sldMk cId="3301231135" sldId="410"/>
            <ac:picMk id="11" creationId="{9E539949-F584-4C6B-B13A-15A43C7B5F8E}"/>
          </ac:picMkLst>
        </pc:picChg>
        <pc:picChg chg="add mod">
          <ac:chgData name="Eden Quainton" userId="11405403-e8ad-43ee-ba4a-c4dbc66bd5ec" providerId="ADAL" clId="{9E2E8547-61D2-47E2-9238-1F7F04D5C27D}" dt="2022-01-07T23:47:16.806" v="3736" actId="14100"/>
          <ac:picMkLst>
            <pc:docMk/>
            <pc:sldMk cId="3301231135" sldId="410"/>
            <ac:picMk id="13" creationId="{14BA2E74-46C8-4A89-B1E7-16096A890243}"/>
          </ac:picMkLst>
        </pc:picChg>
      </pc:sldChg>
      <pc:sldChg chg="addSp delSp modSp mod setBg">
        <pc:chgData name="Eden Quainton" userId="11405403-e8ad-43ee-ba4a-c4dbc66bd5ec" providerId="ADAL" clId="{9E2E8547-61D2-47E2-9238-1F7F04D5C27D}" dt="2022-01-07T23:49:57.208" v="3768" actId="14100"/>
        <pc:sldMkLst>
          <pc:docMk/>
          <pc:sldMk cId="1517283800" sldId="411"/>
        </pc:sldMkLst>
        <pc:spChg chg="mod">
          <ac:chgData name="Eden Quainton" userId="11405403-e8ad-43ee-ba4a-c4dbc66bd5ec" providerId="ADAL" clId="{9E2E8547-61D2-47E2-9238-1F7F04D5C27D}" dt="2022-01-07T23:48:22.342" v="3758" actId="14100"/>
          <ac:spMkLst>
            <pc:docMk/>
            <pc:sldMk cId="1517283800" sldId="411"/>
            <ac:spMk id="2" creationId="{00000000-0000-0000-0000-000000000000}"/>
          </ac:spMkLst>
        </pc:spChg>
        <pc:spChg chg="mod">
          <ac:chgData name="Eden Quainton" userId="11405403-e8ad-43ee-ba4a-c4dbc66bd5ec" providerId="ADAL" clId="{9E2E8547-61D2-47E2-9238-1F7F04D5C27D}" dt="2022-01-07T23:49:57.208" v="3768" actId="14100"/>
          <ac:spMkLst>
            <pc:docMk/>
            <pc:sldMk cId="1517283800" sldId="411"/>
            <ac:spMk id="3" creationId="{00000000-0000-0000-0000-000000000000}"/>
          </ac:spMkLst>
        </pc:spChg>
        <pc:spChg chg="add del">
          <ac:chgData name="Eden Quainton" userId="11405403-e8ad-43ee-ba4a-c4dbc66bd5ec" providerId="ADAL" clId="{9E2E8547-61D2-47E2-9238-1F7F04D5C27D}" dt="2022-01-07T23:47:34.029" v="3739" actId="26606"/>
          <ac:spMkLst>
            <pc:docMk/>
            <pc:sldMk cId="1517283800" sldId="411"/>
            <ac:spMk id="8" creationId="{1A59258C-AAC2-41CD-973C-7439B122A3FF}"/>
          </ac:spMkLst>
        </pc:spChg>
        <pc:spChg chg="add del">
          <ac:chgData name="Eden Quainton" userId="11405403-e8ad-43ee-ba4a-c4dbc66bd5ec" providerId="ADAL" clId="{9E2E8547-61D2-47E2-9238-1F7F04D5C27D}" dt="2022-01-07T23:47:34.029" v="3739" actId="26606"/>
          <ac:spMkLst>
            <pc:docMk/>
            <pc:sldMk cId="1517283800" sldId="411"/>
            <ac:spMk id="10" creationId="{54516B72-0116-42B2-82A2-B11218A36636}"/>
          </ac:spMkLst>
        </pc:spChg>
        <pc:spChg chg="add del">
          <ac:chgData name="Eden Quainton" userId="11405403-e8ad-43ee-ba4a-c4dbc66bd5ec" providerId="ADAL" clId="{9E2E8547-61D2-47E2-9238-1F7F04D5C27D}" dt="2022-01-07T23:47:34.029" v="3739" actId="26606"/>
          <ac:spMkLst>
            <pc:docMk/>
            <pc:sldMk cId="1517283800" sldId="411"/>
            <ac:spMk id="12" creationId="{7CDB507F-21B7-4C27-B0FC-D9C465C6DB44}"/>
          </ac:spMkLst>
        </pc:spChg>
        <pc:spChg chg="add del">
          <ac:chgData name="Eden Quainton" userId="11405403-e8ad-43ee-ba4a-c4dbc66bd5ec" providerId="ADAL" clId="{9E2E8547-61D2-47E2-9238-1F7F04D5C27D}" dt="2022-01-07T23:47:34.029" v="3739" actId="26606"/>
          <ac:spMkLst>
            <pc:docMk/>
            <pc:sldMk cId="1517283800" sldId="411"/>
            <ac:spMk id="14" creationId="{7AB1AE17-B7A3-4363-95CD-25441E2FF1F3}"/>
          </ac:spMkLst>
        </pc:spChg>
        <pc:spChg chg="add del">
          <ac:chgData name="Eden Quainton" userId="11405403-e8ad-43ee-ba4a-c4dbc66bd5ec" providerId="ADAL" clId="{9E2E8547-61D2-47E2-9238-1F7F04D5C27D}" dt="2022-01-07T23:47:35.970" v="3741" actId="26606"/>
          <ac:spMkLst>
            <pc:docMk/>
            <pc:sldMk cId="1517283800" sldId="411"/>
            <ac:spMk id="16" creationId="{B373F125-DEF3-41D6-9918-AB21A2ACC37A}"/>
          </ac:spMkLst>
        </pc:spChg>
        <pc:spChg chg="add del">
          <ac:chgData name="Eden Quainton" userId="11405403-e8ad-43ee-ba4a-c4dbc66bd5ec" providerId="ADAL" clId="{9E2E8547-61D2-47E2-9238-1F7F04D5C27D}" dt="2022-01-07T23:47:35.970" v="3741" actId="26606"/>
          <ac:spMkLst>
            <pc:docMk/>
            <pc:sldMk cId="1517283800" sldId="411"/>
            <ac:spMk id="17" creationId="{71E9F226-EB6E-48C9-ADDA-636DE4BF4EBE}"/>
          </ac:spMkLst>
        </pc:spChg>
        <pc:spChg chg="add">
          <ac:chgData name="Eden Quainton" userId="11405403-e8ad-43ee-ba4a-c4dbc66bd5ec" providerId="ADAL" clId="{9E2E8547-61D2-47E2-9238-1F7F04D5C27D}" dt="2022-01-07T23:47:35.978" v="3742" actId="26606"/>
          <ac:spMkLst>
            <pc:docMk/>
            <pc:sldMk cId="1517283800" sldId="411"/>
            <ac:spMk id="19" creationId="{1A59258C-AAC2-41CD-973C-7439B122A3FF}"/>
          </ac:spMkLst>
        </pc:spChg>
        <pc:spChg chg="add">
          <ac:chgData name="Eden Quainton" userId="11405403-e8ad-43ee-ba4a-c4dbc66bd5ec" providerId="ADAL" clId="{9E2E8547-61D2-47E2-9238-1F7F04D5C27D}" dt="2022-01-07T23:47:35.978" v="3742" actId="26606"/>
          <ac:spMkLst>
            <pc:docMk/>
            <pc:sldMk cId="1517283800" sldId="411"/>
            <ac:spMk id="20" creationId="{54516B72-0116-42B2-82A2-B11218A36636}"/>
          </ac:spMkLst>
        </pc:spChg>
        <pc:spChg chg="add">
          <ac:chgData name="Eden Quainton" userId="11405403-e8ad-43ee-ba4a-c4dbc66bd5ec" providerId="ADAL" clId="{9E2E8547-61D2-47E2-9238-1F7F04D5C27D}" dt="2022-01-07T23:47:35.978" v="3742" actId="26606"/>
          <ac:spMkLst>
            <pc:docMk/>
            <pc:sldMk cId="1517283800" sldId="411"/>
            <ac:spMk id="21" creationId="{7CDB507F-21B7-4C27-B0FC-D9C465C6DB44}"/>
          </ac:spMkLst>
        </pc:spChg>
        <pc:spChg chg="add">
          <ac:chgData name="Eden Quainton" userId="11405403-e8ad-43ee-ba4a-c4dbc66bd5ec" providerId="ADAL" clId="{9E2E8547-61D2-47E2-9238-1F7F04D5C27D}" dt="2022-01-07T23:47:35.978" v="3742" actId="26606"/>
          <ac:spMkLst>
            <pc:docMk/>
            <pc:sldMk cId="1517283800" sldId="411"/>
            <ac:spMk id="22" creationId="{7AB1AE17-B7A3-4363-95CD-25441E2FF1F3}"/>
          </ac:spMkLst>
        </pc:spChg>
        <pc:picChg chg="add mod">
          <ac:chgData name="Eden Quainton" userId="11405403-e8ad-43ee-ba4a-c4dbc66bd5ec" providerId="ADAL" clId="{9E2E8547-61D2-47E2-9238-1F7F04D5C27D}" dt="2022-01-07T23:49:35.888" v="3761" actId="14100"/>
          <ac:picMkLst>
            <pc:docMk/>
            <pc:sldMk cId="1517283800" sldId="411"/>
            <ac:picMk id="15" creationId="{92E6A6BF-D2B6-4693-84A2-1FD0F2A70C3F}"/>
          </ac:picMkLst>
        </pc:picChg>
      </pc:sldChg>
      <pc:sldChg chg="addSp modSp mod setBg">
        <pc:chgData name="Eden Quainton" userId="11405403-e8ad-43ee-ba4a-c4dbc66bd5ec" providerId="ADAL" clId="{9E2E8547-61D2-47E2-9238-1F7F04D5C27D}" dt="2022-01-07T23:53:28.722" v="3961"/>
        <pc:sldMkLst>
          <pc:docMk/>
          <pc:sldMk cId="2902458398" sldId="412"/>
        </pc:sldMkLst>
        <pc:spChg chg="mod">
          <ac:chgData name="Eden Quainton" userId="11405403-e8ad-43ee-ba4a-c4dbc66bd5ec" providerId="ADAL" clId="{9E2E8547-61D2-47E2-9238-1F7F04D5C27D}" dt="2022-01-07T23:51:06.492" v="3784" actId="14100"/>
          <ac:spMkLst>
            <pc:docMk/>
            <pc:sldMk cId="2902458398" sldId="412"/>
            <ac:spMk id="2" creationId="{00000000-0000-0000-0000-000000000000}"/>
          </ac:spMkLst>
        </pc:spChg>
        <pc:spChg chg="mod">
          <ac:chgData name="Eden Quainton" userId="11405403-e8ad-43ee-ba4a-c4dbc66bd5ec" providerId="ADAL" clId="{9E2E8547-61D2-47E2-9238-1F7F04D5C27D}" dt="2022-01-07T23:53:07.223" v="3960" actId="20577"/>
          <ac:spMkLst>
            <pc:docMk/>
            <pc:sldMk cId="2902458398" sldId="412"/>
            <ac:spMk id="3" creationId="{00000000-0000-0000-0000-000000000000}"/>
          </ac:spMkLst>
        </pc:spChg>
        <pc:spChg chg="add">
          <ac:chgData name="Eden Quainton" userId="11405403-e8ad-43ee-ba4a-c4dbc66bd5ec" providerId="ADAL" clId="{9E2E8547-61D2-47E2-9238-1F7F04D5C27D}" dt="2022-01-07T23:50:30.494" v="3769" actId="26606"/>
          <ac:spMkLst>
            <pc:docMk/>
            <pc:sldMk cId="2902458398" sldId="412"/>
            <ac:spMk id="8" creationId="{1A59258C-AAC2-41CD-973C-7439B122A3FF}"/>
          </ac:spMkLst>
        </pc:spChg>
        <pc:spChg chg="add">
          <ac:chgData name="Eden Quainton" userId="11405403-e8ad-43ee-ba4a-c4dbc66bd5ec" providerId="ADAL" clId="{9E2E8547-61D2-47E2-9238-1F7F04D5C27D}" dt="2022-01-07T23:50:30.494" v="3769" actId="26606"/>
          <ac:spMkLst>
            <pc:docMk/>
            <pc:sldMk cId="2902458398" sldId="412"/>
            <ac:spMk id="10" creationId="{54516B72-0116-42B2-82A2-B11218A36636}"/>
          </ac:spMkLst>
        </pc:spChg>
        <pc:spChg chg="add">
          <ac:chgData name="Eden Quainton" userId="11405403-e8ad-43ee-ba4a-c4dbc66bd5ec" providerId="ADAL" clId="{9E2E8547-61D2-47E2-9238-1F7F04D5C27D}" dt="2022-01-07T23:50:30.494" v="3769" actId="26606"/>
          <ac:spMkLst>
            <pc:docMk/>
            <pc:sldMk cId="2902458398" sldId="412"/>
            <ac:spMk id="12" creationId="{7CDB507F-21B7-4C27-B0FC-D9C465C6DB44}"/>
          </ac:spMkLst>
        </pc:spChg>
        <pc:spChg chg="add">
          <ac:chgData name="Eden Quainton" userId="11405403-e8ad-43ee-ba4a-c4dbc66bd5ec" providerId="ADAL" clId="{9E2E8547-61D2-47E2-9238-1F7F04D5C27D}" dt="2022-01-07T23:50:30.494" v="3769" actId="26606"/>
          <ac:spMkLst>
            <pc:docMk/>
            <pc:sldMk cId="2902458398" sldId="412"/>
            <ac:spMk id="14" creationId="{7AB1AE17-B7A3-4363-95CD-25441E2FF1F3}"/>
          </ac:spMkLst>
        </pc:spChg>
        <pc:picChg chg="add mod">
          <ac:chgData name="Eden Quainton" userId="11405403-e8ad-43ee-ba4a-c4dbc66bd5ec" providerId="ADAL" clId="{9E2E8547-61D2-47E2-9238-1F7F04D5C27D}" dt="2022-01-07T23:53:28.722" v="3961"/>
          <ac:picMkLst>
            <pc:docMk/>
            <pc:sldMk cId="2902458398" sldId="412"/>
            <ac:picMk id="9" creationId="{CD347DDC-087C-440D-ABEF-10A7F21A62BE}"/>
          </ac:picMkLst>
        </pc:picChg>
      </pc:sldChg>
      <pc:sldChg chg="addSp modSp mod setBg">
        <pc:chgData name="Eden Quainton" userId="11405403-e8ad-43ee-ba4a-c4dbc66bd5ec" providerId="ADAL" clId="{9E2E8547-61D2-47E2-9238-1F7F04D5C27D}" dt="2022-01-07T23:56:17.614" v="4195" actId="1076"/>
        <pc:sldMkLst>
          <pc:docMk/>
          <pc:sldMk cId="1912270976" sldId="413"/>
        </pc:sldMkLst>
        <pc:spChg chg="mod">
          <ac:chgData name="Eden Quainton" userId="11405403-e8ad-43ee-ba4a-c4dbc66bd5ec" providerId="ADAL" clId="{9E2E8547-61D2-47E2-9238-1F7F04D5C27D}" dt="2022-01-07T23:54:33.664" v="4007" actId="20577"/>
          <ac:spMkLst>
            <pc:docMk/>
            <pc:sldMk cId="1912270976" sldId="413"/>
            <ac:spMk id="2" creationId="{00000000-0000-0000-0000-000000000000}"/>
          </ac:spMkLst>
        </pc:spChg>
        <pc:spChg chg="mod">
          <ac:chgData name="Eden Quainton" userId="11405403-e8ad-43ee-ba4a-c4dbc66bd5ec" providerId="ADAL" clId="{9E2E8547-61D2-47E2-9238-1F7F04D5C27D}" dt="2022-01-07T23:56:10.192" v="4193" actId="20577"/>
          <ac:spMkLst>
            <pc:docMk/>
            <pc:sldMk cId="1912270976" sldId="413"/>
            <ac:spMk id="3" creationId="{00000000-0000-0000-0000-000000000000}"/>
          </ac:spMkLst>
        </pc:spChg>
        <pc:spChg chg="add">
          <ac:chgData name="Eden Quainton" userId="11405403-e8ad-43ee-ba4a-c4dbc66bd5ec" providerId="ADAL" clId="{9E2E8547-61D2-47E2-9238-1F7F04D5C27D}" dt="2022-01-07T23:53:34.903" v="3962" actId="26606"/>
          <ac:spMkLst>
            <pc:docMk/>
            <pc:sldMk cId="1912270976" sldId="413"/>
            <ac:spMk id="8" creationId="{B373F125-DEF3-41D6-9918-AB21A2ACC37A}"/>
          </ac:spMkLst>
        </pc:spChg>
        <pc:spChg chg="add">
          <ac:chgData name="Eden Quainton" userId="11405403-e8ad-43ee-ba4a-c4dbc66bd5ec" providerId="ADAL" clId="{9E2E8547-61D2-47E2-9238-1F7F04D5C27D}" dt="2022-01-07T23:53:34.903" v="3962" actId="26606"/>
          <ac:spMkLst>
            <pc:docMk/>
            <pc:sldMk cId="1912270976" sldId="413"/>
            <ac:spMk id="10" creationId="{71E9F226-EB6E-48C9-ADDA-636DE4BF4EBE}"/>
          </ac:spMkLst>
        </pc:spChg>
        <pc:picChg chg="add mod">
          <ac:chgData name="Eden Quainton" userId="11405403-e8ad-43ee-ba4a-c4dbc66bd5ec" providerId="ADAL" clId="{9E2E8547-61D2-47E2-9238-1F7F04D5C27D}" dt="2022-01-07T23:56:17.614" v="4195" actId="1076"/>
          <ac:picMkLst>
            <pc:docMk/>
            <pc:sldMk cId="1912270976" sldId="413"/>
            <ac:picMk id="6" creationId="{C57E2F1F-E1A8-425C-8E34-0ED5A5E93BCA}"/>
          </ac:picMkLst>
        </pc:picChg>
      </pc:sldChg>
      <pc:sldChg chg="addSp delSp modSp mod setBg setClrOvrMap">
        <pc:chgData name="Eden Quainton" userId="11405403-e8ad-43ee-ba4a-c4dbc66bd5ec" providerId="ADAL" clId="{9E2E8547-61D2-47E2-9238-1F7F04D5C27D}" dt="2022-01-08T01:53:02.967" v="6447" actId="14100"/>
        <pc:sldMkLst>
          <pc:docMk/>
          <pc:sldMk cId="3031597745" sldId="414"/>
        </pc:sldMkLst>
        <pc:spChg chg="mod">
          <ac:chgData name="Eden Quainton" userId="11405403-e8ad-43ee-ba4a-c4dbc66bd5ec" providerId="ADAL" clId="{9E2E8547-61D2-47E2-9238-1F7F04D5C27D}" dt="2022-01-08T01:49:50.633" v="6417" actId="255"/>
          <ac:spMkLst>
            <pc:docMk/>
            <pc:sldMk cId="3031597745" sldId="414"/>
            <ac:spMk id="2" creationId="{00000000-0000-0000-0000-000000000000}"/>
          </ac:spMkLst>
        </pc:spChg>
        <pc:spChg chg="add del">
          <ac:chgData name="Eden Quainton" userId="11405403-e8ad-43ee-ba4a-c4dbc66bd5ec" providerId="ADAL" clId="{9E2E8547-61D2-47E2-9238-1F7F04D5C27D}" dt="2022-01-08T01:49:34.841" v="6415" actId="26606"/>
          <ac:spMkLst>
            <pc:docMk/>
            <pc:sldMk cId="3031597745" sldId="414"/>
            <ac:spMk id="3" creationId="{00000000-0000-0000-0000-000000000000}"/>
          </ac:spMkLst>
        </pc:spChg>
        <pc:spChg chg="add">
          <ac:chgData name="Eden Quainton" userId="11405403-e8ad-43ee-ba4a-c4dbc66bd5ec" providerId="ADAL" clId="{9E2E8547-61D2-47E2-9238-1F7F04D5C27D}" dt="2022-01-08T01:49:34.841" v="6415" actId="26606"/>
          <ac:spMkLst>
            <pc:docMk/>
            <pc:sldMk cId="3031597745" sldId="414"/>
            <ac:spMk id="8" creationId="{E2B7D02C-F642-492B-8E97-FDE1C0FDA332}"/>
          </ac:spMkLst>
        </pc:spChg>
        <pc:spChg chg="add del">
          <ac:chgData name="Eden Quainton" userId="11405403-e8ad-43ee-ba4a-c4dbc66bd5ec" providerId="ADAL" clId="{9E2E8547-61D2-47E2-9238-1F7F04D5C27D}" dt="2022-01-08T01:49:34.833" v="6414" actId="26606"/>
          <ac:spMkLst>
            <pc:docMk/>
            <pc:sldMk cId="3031597745" sldId="414"/>
            <ac:spMk id="9" creationId="{CE8BCA1D-ACDF-4D63-9AA0-366C4F8553DD}"/>
          </ac:spMkLst>
        </pc:spChg>
        <pc:spChg chg="add">
          <ac:chgData name="Eden Quainton" userId="11405403-e8ad-43ee-ba4a-c4dbc66bd5ec" providerId="ADAL" clId="{9E2E8547-61D2-47E2-9238-1F7F04D5C27D}" dt="2022-01-08T01:49:34.841" v="6415" actId="26606"/>
          <ac:spMkLst>
            <pc:docMk/>
            <pc:sldMk cId="3031597745" sldId="414"/>
            <ac:spMk id="10" creationId="{A2D0BA34-24BC-4C63-945A-90AA854E19E8}"/>
          </ac:spMkLst>
        </pc:spChg>
        <pc:spChg chg="add del">
          <ac:chgData name="Eden Quainton" userId="11405403-e8ad-43ee-ba4a-c4dbc66bd5ec" providerId="ADAL" clId="{9E2E8547-61D2-47E2-9238-1F7F04D5C27D}" dt="2022-01-08T01:49:34.833" v="6414" actId="26606"/>
          <ac:spMkLst>
            <pc:docMk/>
            <pc:sldMk cId="3031597745" sldId="414"/>
            <ac:spMk id="11" creationId="{5DB82E3F-D9C4-42E7-AABF-D760C2F5615B}"/>
          </ac:spMkLst>
        </pc:spChg>
        <pc:spChg chg="add">
          <ac:chgData name="Eden Quainton" userId="11405403-e8ad-43ee-ba4a-c4dbc66bd5ec" providerId="ADAL" clId="{9E2E8547-61D2-47E2-9238-1F7F04D5C27D}" dt="2022-01-08T01:49:34.841" v="6415" actId="26606"/>
          <ac:spMkLst>
            <pc:docMk/>
            <pc:sldMk cId="3031597745" sldId="414"/>
            <ac:spMk id="12" creationId="{0647415D-11C2-4BA0-A3EE-E0DA219B3A08}"/>
          </ac:spMkLst>
        </pc:spChg>
        <pc:spChg chg="add del">
          <ac:chgData name="Eden Quainton" userId="11405403-e8ad-43ee-ba4a-c4dbc66bd5ec" providerId="ADAL" clId="{9E2E8547-61D2-47E2-9238-1F7F04D5C27D}" dt="2022-01-08T01:49:34.833" v="6414" actId="26606"/>
          <ac:spMkLst>
            <pc:docMk/>
            <pc:sldMk cId="3031597745" sldId="414"/>
            <ac:spMk id="13" creationId="{5F145784-B126-48E6-B33B-0BEA2EBF1884}"/>
          </ac:spMkLst>
        </pc:spChg>
        <pc:spChg chg="add del">
          <ac:chgData name="Eden Quainton" userId="11405403-e8ad-43ee-ba4a-c4dbc66bd5ec" providerId="ADAL" clId="{9E2E8547-61D2-47E2-9238-1F7F04D5C27D}" dt="2022-01-08T01:49:34.833" v="6414" actId="26606"/>
          <ac:spMkLst>
            <pc:docMk/>
            <pc:sldMk cId="3031597745" sldId="414"/>
            <ac:spMk id="15" creationId="{06AD7FED-ECA8-4F84-9067-C1B1E9610F13}"/>
          </ac:spMkLst>
        </pc:spChg>
        <pc:spChg chg="add del">
          <ac:chgData name="Eden Quainton" userId="11405403-e8ad-43ee-ba4a-c4dbc66bd5ec" providerId="ADAL" clId="{9E2E8547-61D2-47E2-9238-1F7F04D5C27D}" dt="2022-01-08T01:49:34.833" v="6414" actId="26606"/>
          <ac:spMkLst>
            <pc:docMk/>
            <pc:sldMk cId="3031597745" sldId="414"/>
            <ac:spMk id="17" creationId="{74DF12F2-5059-41AC-A8BD-D5E115CDC266}"/>
          </ac:spMkLst>
        </pc:spChg>
        <pc:spChg chg="add mod">
          <ac:chgData name="Eden Quainton" userId="11405403-e8ad-43ee-ba4a-c4dbc66bd5ec" providerId="ADAL" clId="{9E2E8547-61D2-47E2-9238-1F7F04D5C27D}" dt="2022-01-08T01:52:38.712" v="6437" actId="115"/>
          <ac:spMkLst>
            <pc:docMk/>
            <pc:sldMk cId="3031597745" sldId="414"/>
            <ac:spMk id="19" creationId="{00000000-0000-0000-0000-000000000000}"/>
          </ac:spMkLst>
        </pc:spChg>
        <pc:graphicFrameChg chg="add del">
          <ac:chgData name="Eden Quainton" userId="11405403-e8ad-43ee-ba4a-c4dbc66bd5ec" providerId="ADAL" clId="{9E2E8547-61D2-47E2-9238-1F7F04D5C27D}" dt="2022-01-08T01:49:34.833" v="6414" actId="26606"/>
          <ac:graphicFrameMkLst>
            <pc:docMk/>
            <pc:sldMk cId="3031597745" sldId="414"/>
            <ac:graphicFrameMk id="5" creationId="{709C737D-899B-4563-B830-A096EF267AE2}"/>
          </ac:graphicFrameMkLst>
        </pc:graphicFrameChg>
        <pc:picChg chg="add mod">
          <ac:chgData name="Eden Quainton" userId="11405403-e8ad-43ee-ba4a-c4dbc66bd5ec" providerId="ADAL" clId="{9E2E8547-61D2-47E2-9238-1F7F04D5C27D}" dt="2022-01-08T01:53:02.967" v="6447" actId="14100"/>
          <ac:picMkLst>
            <pc:docMk/>
            <pc:sldMk cId="3031597745" sldId="414"/>
            <ac:picMk id="14" creationId="{2201EF00-C549-4A4D-A0E1-382D631D572B}"/>
          </ac:picMkLst>
        </pc:picChg>
      </pc:sldChg>
      <pc:sldChg chg="addSp modSp mod setBg">
        <pc:chgData name="Eden Quainton" userId="11405403-e8ad-43ee-ba4a-c4dbc66bd5ec" providerId="ADAL" clId="{9E2E8547-61D2-47E2-9238-1F7F04D5C27D}" dt="2022-01-08T01:55:58.309" v="6698" actId="20577"/>
        <pc:sldMkLst>
          <pc:docMk/>
          <pc:sldMk cId="1620066984" sldId="415"/>
        </pc:sldMkLst>
        <pc:spChg chg="mod">
          <ac:chgData name="Eden Quainton" userId="11405403-e8ad-43ee-ba4a-c4dbc66bd5ec" providerId="ADAL" clId="{9E2E8547-61D2-47E2-9238-1F7F04D5C27D}" dt="2022-01-08T01:53:29.668" v="6452" actId="1076"/>
          <ac:spMkLst>
            <pc:docMk/>
            <pc:sldMk cId="1620066984" sldId="415"/>
            <ac:spMk id="2" creationId="{00000000-0000-0000-0000-000000000000}"/>
          </ac:spMkLst>
        </pc:spChg>
        <pc:spChg chg="mod">
          <ac:chgData name="Eden Quainton" userId="11405403-e8ad-43ee-ba4a-c4dbc66bd5ec" providerId="ADAL" clId="{9E2E8547-61D2-47E2-9238-1F7F04D5C27D}" dt="2022-01-08T01:55:58.309" v="6698" actId="20577"/>
          <ac:spMkLst>
            <pc:docMk/>
            <pc:sldMk cId="1620066984" sldId="415"/>
            <ac:spMk id="3" creationId="{00000000-0000-0000-0000-000000000000}"/>
          </ac:spMkLst>
        </pc:spChg>
        <pc:spChg chg="add">
          <ac:chgData name="Eden Quainton" userId="11405403-e8ad-43ee-ba4a-c4dbc66bd5ec" providerId="ADAL" clId="{9E2E8547-61D2-47E2-9238-1F7F04D5C27D}" dt="2022-01-08T01:53:11.009" v="6448" actId="26606"/>
          <ac:spMkLst>
            <pc:docMk/>
            <pc:sldMk cId="1620066984" sldId="415"/>
            <ac:spMk id="8" creationId="{E2B7D02C-F642-492B-8E97-FDE1C0FDA332}"/>
          </ac:spMkLst>
        </pc:spChg>
        <pc:spChg chg="add">
          <ac:chgData name="Eden Quainton" userId="11405403-e8ad-43ee-ba4a-c4dbc66bd5ec" providerId="ADAL" clId="{9E2E8547-61D2-47E2-9238-1F7F04D5C27D}" dt="2022-01-08T01:53:11.009" v="6448" actId="26606"/>
          <ac:spMkLst>
            <pc:docMk/>
            <pc:sldMk cId="1620066984" sldId="415"/>
            <ac:spMk id="10" creationId="{A2D0BA34-24BC-4C63-945A-90AA854E19E8}"/>
          </ac:spMkLst>
        </pc:spChg>
        <pc:spChg chg="add">
          <ac:chgData name="Eden Quainton" userId="11405403-e8ad-43ee-ba4a-c4dbc66bd5ec" providerId="ADAL" clId="{9E2E8547-61D2-47E2-9238-1F7F04D5C27D}" dt="2022-01-08T01:53:11.009" v="6448" actId="26606"/>
          <ac:spMkLst>
            <pc:docMk/>
            <pc:sldMk cId="1620066984" sldId="415"/>
            <ac:spMk id="12" creationId="{0647415D-11C2-4BA0-A3EE-E0DA219B3A08}"/>
          </ac:spMkLst>
        </pc:spChg>
        <pc:picChg chg="add mod">
          <ac:chgData name="Eden Quainton" userId="11405403-e8ad-43ee-ba4a-c4dbc66bd5ec" providerId="ADAL" clId="{9E2E8547-61D2-47E2-9238-1F7F04D5C27D}" dt="2022-01-08T01:55:28.678" v="6641" actId="14100"/>
          <ac:picMkLst>
            <pc:docMk/>
            <pc:sldMk cId="1620066984" sldId="415"/>
            <ac:picMk id="7" creationId="{0973A095-3E34-454C-98E1-FBAF3A89AD48}"/>
          </ac:picMkLst>
        </pc:picChg>
      </pc:sldChg>
      <pc:sldChg chg="del">
        <pc:chgData name="Eden Quainton" userId="11405403-e8ad-43ee-ba4a-c4dbc66bd5ec" providerId="ADAL" clId="{9E2E8547-61D2-47E2-9238-1F7F04D5C27D}" dt="2022-01-08T02:03:15.579" v="7177" actId="2696"/>
        <pc:sldMkLst>
          <pc:docMk/>
          <pc:sldMk cId="2052154817" sldId="416"/>
        </pc:sldMkLst>
      </pc:sldChg>
      <pc:sldChg chg="del">
        <pc:chgData name="Eden Quainton" userId="11405403-e8ad-43ee-ba4a-c4dbc66bd5ec" providerId="ADAL" clId="{9E2E8547-61D2-47E2-9238-1F7F04D5C27D}" dt="2022-01-08T02:06:26.646" v="7285" actId="2696"/>
        <pc:sldMkLst>
          <pc:docMk/>
          <pc:sldMk cId="3271886543" sldId="417"/>
        </pc:sldMkLst>
      </pc:sldChg>
      <pc:sldChg chg="addSp modSp mod setBg">
        <pc:chgData name="Eden Quainton" userId="11405403-e8ad-43ee-ba4a-c4dbc66bd5ec" providerId="ADAL" clId="{9E2E8547-61D2-47E2-9238-1F7F04D5C27D}" dt="2022-01-08T00:05:24.212" v="4505" actId="14100"/>
        <pc:sldMkLst>
          <pc:docMk/>
          <pc:sldMk cId="165265320" sldId="418"/>
        </pc:sldMkLst>
        <pc:spChg chg="mod">
          <ac:chgData name="Eden Quainton" userId="11405403-e8ad-43ee-ba4a-c4dbc66bd5ec" providerId="ADAL" clId="{9E2E8547-61D2-47E2-9238-1F7F04D5C27D}" dt="2022-01-07T23:57:59.929" v="4252" actId="20577"/>
          <ac:spMkLst>
            <pc:docMk/>
            <pc:sldMk cId="165265320" sldId="418"/>
            <ac:spMk id="2" creationId="{00000000-0000-0000-0000-000000000000}"/>
          </ac:spMkLst>
        </pc:spChg>
        <pc:spChg chg="mod">
          <ac:chgData name="Eden Quainton" userId="11405403-e8ad-43ee-ba4a-c4dbc66bd5ec" providerId="ADAL" clId="{9E2E8547-61D2-47E2-9238-1F7F04D5C27D}" dt="2022-01-08T00:05:02.627" v="4499" actId="14100"/>
          <ac:spMkLst>
            <pc:docMk/>
            <pc:sldMk cId="165265320" sldId="418"/>
            <ac:spMk id="3" creationId="{00000000-0000-0000-0000-000000000000}"/>
          </ac:spMkLst>
        </pc:spChg>
        <pc:spChg chg="add">
          <ac:chgData name="Eden Quainton" userId="11405403-e8ad-43ee-ba4a-c4dbc66bd5ec" providerId="ADAL" clId="{9E2E8547-61D2-47E2-9238-1F7F04D5C27D}" dt="2022-01-07T23:57:51.327" v="4251" actId="26606"/>
          <ac:spMkLst>
            <pc:docMk/>
            <pc:sldMk cId="165265320" sldId="418"/>
            <ac:spMk id="8" creationId="{B373F125-DEF3-41D6-9918-AB21A2ACC37A}"/>
          </ac:spMkLst>
        </pc:spChg>
        <pc:spChg chg="add">
          <ac:chgData name="Eden Quainton" userId="11405403-e8ad-43ee-ba4a-c4dbc66bd5ec" providerId="ADAL" clId="{9E2E8547-61D2-47E2-9238-1F7F04D5C27D}" dt="2022-01-07T23:57:51.327" v="4251" actId="26606"/>
          <ac:spMkLst>
            <pc:docMk/>
            <pc:sldMk cId="165265320" sldId="418"/>
            <ac:spMk id="10" creationId="{71E9F226-EB6E-48C9-ADDA-636DE4BF4EBE}"/>
          </ac:spMkLst>
        </pc:spChg>
        <pc:picChg chg="add mod">
          <ac:chgData name="Eden Quainton" userId="11405403-e8ad-43ee-ba4a-c4dbc66bd5ec" providerId="ADAL" clId="{9E2E8547-61D2-47E2-9238-1F7F04D5C27D}" dt="2022-01-08T00:05:24.212" v="4505" actId="14100"/>
          <ac:picMkLst>
            <pc:docMk/>
            <pc:sldMk cId="165265320" sldId="418"/>
            <ac:picMk id="6" creationId="{672DE79D-F3AF-4977-BF7B-34BC0848C118}"/>
          </ac:picMkLst>
        </pc:picChg>
      </pc:sldChg>
      <pc:sldChg chg="addSp modSp mod setBg">
        <pc:chgData name="Eden Quainton" userId="11405403-e8ad-43ee-ba4a-c4dbc66bd5ec" providerId="ADAL" clId="{9E2E8547-61D2-47E2-9238-1F7F04D5C27D}" dt="2022-01-08T00:08:14.620" v="4575" actId="1076"/>
        <pc:sldMkLst>
          <pc:docMk/>
          <pc:sldMk cId="1707605735" sldId="419"/>
        </pc:sldMkLst>
        <pc:spChg chg="mod">
          <ac:chgData name="Eden Quainton" userId="11405403-e8ad-43ee-ba4a-c4dbc66bd5ec" providerId="ADAL" clId="{9E2E8547-61D2-47E2-9238-1F7F04D5C27D}" dt="2022-01-08T00:06:09.217" v="4558" actId="6549"/>
          <ac:spMkLst>
            <pc:docMk/>
            <pc:sldMk cId="1707605735" sldId="419"/>
            <ac:spMk id="2" creationId="{00000000-0000-0000-0000-000000000000}"/>
          </ac:spMkLst>
        </pc:spChg>
        <pc:spChg chg="mod">
          <ac:chgData name="Eden Quainton" userId="11405403-e8ad-43ee-ba4a-c4dbc66bd5ec" providerId="ADAL" clId="{9E2E8547-61D2-47E2-9238-1F7F04D5C27D}" dt="2022-01-08T00:08:11.338" v="4574" actId="255"/>
          <ac:spMkLst>
            <pc:docMk/>
            <pc:sldMk cId="1707605735" sldId="419"/>
            <ac:spMk id="3" creationId="{00000000-0000-0000-0000-000000000000}"/>
          </ac:spMkLst>
        </pc:spChg>
        <pc:spChg chg="add">
          <ac:chgData name="Eden Quainton" userId="11405403-e8ad-43ee-ba4a-c4dbc66bd5ec" providerId="ADAL" clId="{9E2E8547-61D2-47E2-9238-1F7F04D5C27D}" dt="2022-01-08T00:05:40.682" v="4506" actId="26606"/>
          <ac:spMkLst>
            <pc:docMk/>
            <pc:sldMk cId="1707605735" sldId="419"/>
            <ac:spMk id="8" creationId="{B373F125-DEF3-41D6-9918-AB21A2ACC37A}"/>
          </ac:spMkLst>
        </pc:spChg>
        <pc:spChg chg="add">
          <ac:chgData name="Eden Quainton" userId="11405403-e8ad-43ee-ba4a-c4dbc66bd5ec" providerId="ADAL" clId="{9E2E8547-61D2-47E2-9238-1F7F04D5C27D}" dt="2022-01-08T00:05:40.682" v="4506" actId="26606"/>
          <ac:spMkLst>
            <pc:docMk/>
            <pc:sldMk cId="1707605735" sldId="419"/>
            <ac:spMk id="10" creationId="{71E9F226-EB6E-48C9-ADDA-636DE4BF4EBE}"/>
          </ac:spMkLst>
        </pc:spChg>
        <pc:picChg chg="add mod">
          <ac:chgData name="Eden Quainton" userId="11405403-e8ad-43ee-ba4a-c4dbc66bd5ec" providerId="ADAL" clId="{9E2E8547-61D2-47E2-9238-1F7F04D5C27D}" dt="2022-01-08T00:08:14.620" v="4575" actId="1076"/>
          <ac:picMkLst>
            <pc:docMk/>
            <pc:sldMk cId="1707605735" sldId="419"/>
            <ac:picMk id="6" creationId="{E73537A8-7848-4691-8639-1856454AA49F}"/>
          </ac:picMkLst>
        </pc:picChg>
      </pc:sldChg>
      <pc:sldChg chg="addSp delSp modSp mod setBg">
        <pc:chgData name="Eden Quainton" userId="11405403-e8ad-43ee-ba4a-c4dbc66bd5ec" providerId="ADAL" clId="{9E2E8547-61D2-47E2-9238-1F7F04D5C27D}" dt="2022-01-08T00:14:33.447" v="4680" actId="14100"/>
        <pc:sldMkLst>
          <pc:docMk/>
          <pc:sldMk cId="1693870842" sldId="420"/>
        </pc:sldMkLst>
        <pc:spChg chg="mod">
          <ac:chgData name="Eden Quainton" userId="11405403-e8ad-43ee-ba4a-c4dbc66bd5ec" providerId="ADAL" clId="{9E2E8547-61D2-47E2-9238-1F7F04D5C27D}" dt="2022-01-08T00:10:17.331" v="4596" actId="255"/>
          <ac:spMkLst>
            <pc:docMk/>
            <pc:sldMk cId="1693870842" sldId="420"/>
            <ac:spMk id="2" creationId="{00000000-0000-0000-0000-000000000000}"/>
          </ac:spMkLst>
        </pc:spChg>
        <pc:spChg chg="mod">
          <ac:chgData name="Eden Quainton" userId="11405403-e8ad-43ee-ba4a-c4dbc66bd5ec" providerId="ADAL" clId="{9E2E8547-61D2-47E2-9238-1F7F04D5C27D}" dt="2022-01-08T00:14:19.317" v="4677" actId="14100"/>
          <ac:spMkLst>
            <pc:docMk/>
            <pc:sldMk cId="1693870842" sldId="420"/>
            <ac:spMk id="3" creationId="{00000000-0000-0000-0000-000000000000}"/>
          </ac:spMkLst>
        </pc:spChg>
        <pc:spChg chg="add del">
          <ac:chgData name="Eden Quainton" userId="11405403-e8ad-43ee-ba4a-c4dbc66bd5ec" providerId="ADAL" clId="{9E2E8547-61D2-47E2-9238-1F7F04D5C27D}" dt="2022-01-08T00:10:05.770" v="4592" actId="26606"/>
          <ac:spMkLst>
            <pc:docMk/>
            <pc:sldMk cId="1693870842" sldId="420"/>
            <ac:spMk id="8" creationId="{B373F125-DEF3-41D6-9918-AB21A2ACC37A}"/>
          </ac:spMkLst>
        </pc:spChg>
        <pc:spChg chg="add del">
          <ac:chgData name="Eden Quainton" userId="11405403-e8ad-43ee-ba4a-c4dbc66bd5ec" providerId="ADAL" clId="{9E2E8547-61D2-47E2-9238-1F7F04D5C27D}" dt="2022-01-08T00:10:05.770" v="4592" actId="26606"/>
          <ac:spMkLst>
            <pc:docMk/>
            <pc:sldMk cId="1693870842" sldId="420"/>
            <ac:spMk id="10" creationId="{71E9F226-EB6E-48C9-ADDA-636DE4BF4EBE}"/>
          </ac:spMkLst>
        </pc:spChg>
        <pc:spChg chg="add">
          <ac:chgData name="Eden Quainton" userId="11405403-e8ad-43ee-ba4a-c4dbc66bd5ec" providerId="ADAL" clId="{9E2E8547-61D2-47E2-9238-1F7F04D5C27D}" dt="2022-01-08T00:10:05.778" v="4593" actId="26606"/>
          <ac:spMkLst>
            <pc:docMk/>
            <pc:sldMk cId="1693870842" sldId="420"/>
            <ac:spMk id="12" creationId="{7CDB507F-21B7-4C27-B0FC-D9C465C6DB44}"/>
          </ac:spMkLst>
        </pc:spChg>
        <pc:spChg chg="add">
          <ac:chgData name="Eden Quainton" userId="11405403-e8ad-43ee-ba4a-c4dbc66bd5ec" providerId="ADAL" clId="{9E2E8547-61D2-47E2-9238-1F7F04D5C27D}" dt="2022-01-08T00:10:05.778" v="4593" actId="26606"/>
          <ac:spMkLst>
            <pc:docMk/>
            <pc:sldMk cId="1693870842" sldId="420"/>
            <ac:spMk id="13" creationId="{1A59258C-AAC2-41CD-973C-7439B122A3FF}"/>
          </ac:spMkLst>
        </pc:spChg>
        <pc:spChg chg="add">
          <ac:chgData name="Eden Quainton" userId="11405403-e8ad-43ee-ba4a-c4dbc66bd5ec" providerId="ADAL" clId="{9E2E8547-61D2-47E2-9238-1F7F04D5C27D}" dt="2022-01-08T00:10:05.778" v="4593" actId="26606"/>
          <ac:spMkLst>
            <pc:docMk/>
            <pc:sldMk cId="1693870842" sldId="420"/>
            <ac:spMk id="14" creationId="{7AB1AE17-B7A3-4363-95CD-25441E2FF1F3}"/>
          </ac:spMkLst>
        </pc:spChg>
        <pc:spChg chg="add">
          <ac:chgData name="Eden Quainton" userId="11405403-e8ad-43ee-ba4a-c4dbc66bd5ec" providerId="ADAL" clId="{9E2E8547-61D2-47E2-9238-1F7F04D5C27D}" dt="2022-01-08T00:10:05.778" v="4593" actId="26606"/>
          <ac:spMkLst>
            <pc:docMk/>
            <pc:sldMk cId="1693870842" sldId="420"/>
            <ac:spMk id="15" creationId="{54516B72-0116-42B2-82A2-B11218A36636}"/>
          </ac:spMkLst>
        </pc:spChg>
        <pc:picChg chg="add mod">
          <ac:chgData name="Eden Quainton" userId="11405403-e8ad-43ee-ba4a-c4dbc66bd5ec" providerId="ADAL" clId="{9E2E8547-61D2-47E2-9238-1F7F04D5C27D}" dt="2022-01-08T00:14:33.447" v="4680" actId="14100"/>
          <ac:picMkLst>
            <pc:docMk/>
            <pc:sldMk cId="1693870842" sldId="420"/>
            <ac:picMk id="11" creationId="{A180B720-1832-4C7C-86E2-D89B7083AF89}"/>
          </ac:picMkLst>
        </pc:picChg>
      </pc:sldChg>
      <pc:sldChg chg="addSp delSp modSp mod setBg">
        <pc:chgData name="Eden Quainton" userId="11405403-e8ad-43ee-ba4a-c4dbc66bd5ec" providerId="ADAL" clId="{9E2E8547-61D2-47E2-9238-1F7F04D5C27D}" dt="2022-01-08T00:09:53.363" v="4590"/>
        <pc:sldMkLst>
          <pc:docMk/>
          <pc:sldMk cId="1022141989" sldId="421"/>
        </pc:sldMkLst>
        <pc:spChg chg="mod">
          <ac:chgData name="Eden Quainton" userId="11405403-e8ad-43ee-ba4a-c4dbc66bd5ec" providerId="ADAL" clId="{9E2E8547-61D2-47E2-9238-1F7F04D5C27D}" dt="2022-01-08T00:08:59.590" v="4583" actId="1076"/>
          <ac:spMkLst>
            <pc:docMk/>
            <pc:sldMk cId="1022141989" sldId="421"/>
            <ac:spMk id="2" creationId="{00000000-0000-0000-0000-000000000000}"/>
          </ac:spMkLst>
        </pc:spChg>
        <pc:spChg chg="mod">
          <ac:chgData name="Eden Quainton" userId="11405403-e8ad-43ee-ba4a-c4dbc66bd5ec" providerId="ADAL" clId="{9E2E8547-61D2-47E2-9238-1F7F04D5C27D}" dt="2022-01-08T00:09:26.155" v="4589" actId="6549"/>
          <ac:spMkLst>
            <pc:docMk/>
            <pc:sldMk cId="1022141989" sldId="421"/>
            <ac:spMk id="3" creationId="{00000000-0000-0000-0000-000000000000}"/>
          </ac:spMkLst>
        </pc:spChg>
        <pc:spChg chg="add del">
          <ac:chgData name="Eden Quainton" userId="11405403-e8ad-43ee-ba4a-c4dbc66bd5ec" providerId="ADAL" clId="{9E2E8547-61D2-47E2-9238-1F7F04D5C27D}" dt="2022-01-08T00:08:38.702" v="4577" actId="26606"/>
          <ac:spMkLst>
            <pc:docMk/>
            <pc:sldMk cId="1022141989" sldId="421"/>
            <ac:spMk id="8" creationId="{B373F125-DEF3-41D6-9918-AB21A2ACC37A}"/>
          </ac:spMkLst>
        </pc:spChg>
        <pc:spChg chg="add del">
          <ac:chgData name="Eden Quainton" userId="11405403-e8ad-43ee-ba4a-c4dbc66bd5ec" providerId="ADAL" clId="{9E2E8547-61D2-47E2-9238-1F7F04D5C27D}" dt="2022-01-08T00:08:38.702" v="4577" actId="26606"/>
          <ac:spMkLst>
            <pc:docMk/>
            <pc:sldMk cId="1022141989" sldId="421"/>
            <ac:spMk id="10" creationId="{71E9F226-EB6E-48C9-ADDA-636DE4BF4EBE}"/>
          </ac:spMkLst>
        </pc:spChg>
        <pc:spChg chg="add">
          <ac:chgData name="Eden Quainton" userId="11405403-e8ad-43ee-ba4a-c4dbc66bd5ec" providerId="ADAL" clId="{9E2E8547-61D2-47E2-9238-1F7F04D5C27D}" dt="2022-01-08T00:08:38.710" v="4578" actId="26606"/>
          <ac:spMkLst>
            <pc:docMk/>
            <pc:sldMk cId="1022141989" sldId="421"/>
            <ac:spMk id="12" creationId="{7CDB507F-21B7-4C27-B0FC-D9C465C6DB44}"/>
          </ac:spMkLst>
        </pc:spChg>
        <pc:spChg chg="add">
          <ac:chgData name="Eden Quainton" userId="11405403-e8ad-43ee-ba4a-c4dbc66bd5ec" providerId="ADAL" clId="{9E2E8547-61D2-47E2-9238-1F7F04D5C27D}" dt="2022-01-08T00:08:38.710" v="4578" actId="26606"/>
          <ac:spMkLst>
            <pc:docMk/>
            <pc:sldMk cId="1022141989" sldId="421"/>
            <ac:spMk id="13" creationId="{1A59258C-AAC2-41CD-973C-7439B122A3FF}"/>
          </ac:spMkLst>
        </pc:spChg>
        <pc:spChg chg="add">
          <ac:chgData name="Eden Quainton" userId="11405403-e8ad-43ee-ba4a-c4dbc66bd5ec" providerId="ADAL" clId="{9E2E8547-61D2-47E2-9238-1F7F04D5C27D}" dt="2022-01-08T00:08:38.710" v="4578" actId="26606"/>
          <ac:spMkLst>
            <pc:docMk/>
            <pc:sldMk cId="1022141989" sldId="421"/>
            <ac:spMk id="14" creationId="{7AB1AE17-B7A3-4363-95CD-25441E2FF1F3}"/>
          </ac:spMkLst>
        </pc:spChg>
        <pc:spChg chg="add">
          <ac:chgData name="Eden Quainton" userId="11405403-e8ad-43ee-ba4a-c4dbc66bd5ec" providerId="ADAL" clId="{9E2E8547-61D2-47E2-9238-1F7F04D5C27D}" dt="2022-01-08T00:08:38.710" v="4578" actId="26606"/>
          <ac:spMkLst>
            <pc:docMk/>
            <pc:sldMk cId="1022141989" sldId="421"/>
            <ac:spMk id="15" creationId="{54516B72-0116-42B2-82A2-B11218A36636}"/>
          </ac:spMkLst>
        </pc:spChg>
        <pc:picChg chg="add mod">
          <ac:chgData name="Eden Quainton" userId="11405403-e8ad-43ee-ba4a-c4dbc66bd5ec" providerId="ADAL" clId="{9E2E8547-61D2-47E2-9238-1F7F04D5C27D}" dt="2022-01-08T00:09:53.363" v="4590"/>
          <ac:picMkLst>
            <pc:docMk/>
            <pc:sldMk cId="1022141989" sldId="421"/>
            <ac:picMk id="11" creationId="{FDE322AB-B58D-4189-943C-C781DDE97143}"/>
          </ac:picMkLst>
        </pc:picChg>
      </pc:sldChg>
      <pc:sldChg chg="addSp modSp mod setBg">
        <pc:chgData name="Eden Quainton" userId="11405403-e8ad-43ee-ba4a-c4dbc66bd5ec" providerId="ADAL" clId="{9E2E8547-61D2-47E2-9238-1F7F04D5C27D}" dt="2022-01-08T00:18:08.320" v="4802" actId="14100"/>
        <pc:sldMkLst>
          <pc:docMk/>
          <pc:sldMk cId="3806839227" sldId="422"/>
        </pc:sldMkLst>
        <pc:spChg chg="mod">
          <ac:chgData name="Eden Quainton" userId="11405403-e8ad-43ee-ba4a-c4dbc66bd5ec" providerId="ADAL" clId="{9E2E8547-61D2-47E2-9238-1F7F04D5C27D}" dt="2022-01-08T00:16:09.797" v="4719" actId="20577"/>
          <ac:spMkLst>
            <pc:docMk/>
            <pc:sldMk cId="3806839227" sldId="422"/>
            <ac:spMk id="2" creationId="{00000000-0000-0000-0000-000000000000}"/>
          </ac:spMkLst>
        </pc:spChg>
        <pc:spChg chg="mod">
          <ac:chgData name="Eden Quainton" userId="11405403-e8ad-43ee-ba4a-c4dbc66bd5ec" providerId="ADAL" clId="{9E2E8547-61D2-47E2-9238-1F7F04D5C27D}" dt="2022-01-08T00:17:58.410" v="4798" actId="20577"/>
          <ac:spMkLst>
            <pc:docMk/>
            <pc:sldMk cId="3806839227" sldId="422"/>
            <ac:spMk id="3" creationId="{00000000-0000-0000-0000-000000000000}"/>
          </ac:spMkLst>
        </pc:spChg>
        <pc:spChg chg="add">
          <ac:chgData name="Eden Quainton" userId="11405403-e8ad-43ee-ba4a-c4dbc66bd5ec" providerId="ADAL" clId="{9E2E8547-61D2-47E2-9238-1F7F04D5C27D}" dt="2022-01-08T00:14:50.914" v="4682" actId="26606"/>
          <ac:spMkLst>
            <pc:docMk/>
            <pc:sldMk cId="3806839227" sldId="422"/>
            <ac:spMk id="8" creationId="{1A59258C-AAC2-41CD-973C-7439B122A3FF}"/>
          </ac:spMkLst>
        </pc:spChg>
        <pc:spChg chg="add">
          <ac:chgData name="Eden Quainton" userId="11405403-e8ad-43ee-ba4a-c4dbc66bd5ec" providerId="ADAL" clId="{9E2E8547-61D2-47E2-9238-1F7F04D5C27D}" dt="2022-01-08T00:14:50.914" v="4682" actId="26606"/>
          <ac:spMkLst>
            <pc:docMk/>
            <pc:sldMk cId="3806839227" sldId="422"/>
            <ac:spMk id="10" creationId="{54516B72-0116-42B2-82A2-B11218A36636}"/>
          </ac:spMkLst>
        </pc:spChg>
        <pc:spChg chg="add">
          <ac:chgData name="Eden Quainton" userId="11405403-e8ad-43ee-ba4a-c4dbc66bd5ec" providerId="ADAL" clId="{9E2E8547-61D2-47E2-9238-1F7F04D5C27D}" dt="2022-01-08T00:14:50.914" v="4682" actId="26606"/>
          <ac:spMkLst>
            <pc:docMk/>
            <pc:sldMk cId="3806839227" sldId="422"/>
            <ac:spMk id="12" creationId="{7CDB507F-21B7-4C27-B0FC-D9C465C6DB44}"/>
          </ac:spMkLst>
        </pc:spChg>
        <pc:spChg chg="add">
          <ac:chgData name="Eden Quainton" userId="11405403-e8ad-43ee-ba4a-c4dbc66bd5ec" providerId="ADAL" clId="{9E2E8547-61D2-47E2-9238-1F7F04D5C27D}" dt="2022-01-08T00:14:50.914" v="4682" actId="26606"/>
          <ac:spMkLst>
            <pc:docMk/>
            <pc:sldMk cId="3806839227" sldId="422"/>
            <ac:spMk id="14" creationId="{7AB1AE17-B7A3-4363-95CD-25441E2FF1F3}"/>
          </ac:spMkLst>
        </pc:spChg>
        <pc:picChg chg="add mod">
          <ac:chgData name="Eden Quainton" userId="11405403-e8ad-43ee-ba4a-c4dbc66bd5ec" providerId="ADAL" clId="{9E2E8547-61D2-47E2-9238-1F7F04D5C27D}" dt="2022-01-08T00:18:08.320" v="4802" actId="14100"/>
          <ac:picMkLst>
            <pc:docMk/>
            <pc:sldMk cId="3806839227" sldId="422"/>
            <ac:picMk id="9" creationId="{0F1166C7-3D49-4EF2-9008-776DDA04783A}"/>
          </ac:picMkLst>
        </pc:picChg>
      </pc:sldChg>
      <pc:sldChg chg="addSp modSp mod setBg">
        <pc:chgData name="Eden Quainton" userId="11405403-e8ad-43ee-ba4a-c4dbc66bd5ec" providerId="ADAL" clId="{9E2E8547-61D2-47E2-9238-1F7F04D5C27D}" dt="2022-01-08T00:28:18.922" v="5001" actId="14100"/>
        <pc:sldMkLst>
          <pc:docMk/>
          <pc:sldMk cId="2455571327" sldId="423"/>
        </pc:sldMkLst>
        <pc:spChg chg="mod">
          <ac:chgData name="Eden Quainton" userId="11405403-e8ad-43ee-ba4a-c4dbc66bd5ec" providerId="ADAL" clId="{9E2E8547-61D2-47E2-9238-1F7F04D5C27D}" dt="2022-01-08T00:20:01.440" v="4839" actId="14100"/>
          <ac:spMkLst>
            <pc:docMk/>
            <pc:sldMk cId="2455571327" sldId="423"/>
            <ac:spMk id="2" creationId="{00000000-0000-0000-0000-000000000000}"/>
          </ac:spMkLst>
        </pc:spChg>
        <pc:spChg chg="mod">
          <ac:chgData name="Eden Quainton" userId="11405403-e8ad-43ee-ba4a-c4dbc66bd5ec" providerId="ADAL" clId="{9E2E8547-61D2-47E2-9238-1F7F04D5C27D}" dt="2022-01-08T00:27:54.026" v="4991" actId="179"/>
          <ac:spMkLst>
            <pc:docMk/>
            <pc:sldMk cId="2455571327" sldId="423"/>
            <ac:spMk id="3" creationId="{00000000-0000-0000-0000-000000000000}"/>
          </ac:spMkLst>
        </pc:spChg>
        <pc:spChg chg="add">
          <ac:chgData name="Eden Quainton" userId="11405403-e8ad-43ee-ba4a-c4dbc66bd5ec" providerId="ADAL" clId="{9E2E8547-61D2-47E2-9238-1F7F04D5C27D}" dt="2022-01-08T00:19:36.195" v="4808" actId="26606"/>
          <ac:spMkLst>
            <pc:docMk/>
            <pc:sldMk cId="2455571327" sldId="423"/>
            <ac:spMk id="8" creationId="{1A59258C-AAC2-41CD-973C-7439B122A3FF}"/>
          </ac:spMkLst>
        </pc:spChg>
        <pc:spChg chg="add">
          <ac:chgData name="Eden Quainton" userId="11405403-e8ad-43ee-ba4a-c4dbc66bd5ec" providerId="ADAL" clId="{9E2E8547-61D2-47E2-9238-1F7F04D5C27D}" dt="2022-01-08T00:19:36.195" v="4808" actId="26606"/>
          <ac:spMkLst>
            <pc:docMk/>
            <pc:sldMk cId="2455571327" sldId="423"/>
            <ac:spMk id="10" creationId="{54516B72-0116-42B2-82A2-B11218A36636}"/>
          </ac:spMkLst>
        </pc:spChg>
        <pc:spChg chg="add">
          <ac:chgData name="Eden Quainton" userId="11405403-e8ad-43ee-ba4a-c4dbc66bd5ec" providerId="ADAL" clId="{9E2E8547-61D2-47E2-9238-1F7F04D5C27D}" dt="2022-01-08T00:19:36.195" v="4808" actId="26606"/>
          <ac:spMkLst>
            <pc:docMk/>
            <pc:sldMk cId="2455571327" sldId="423"/>
            <ac:spMk id="12" creationId="{7CDB507F-21B7-4C27-B0FC-D9C465C6DB44}"/>
          </ac:spMkLst>
        </pc:spChg>
        <pc:spChg chg="add">
          <ac:chgData name="Eden Quainton" userId="11405403-e8ad-43ee-ba4a-c4dbc66bd5ec" providerId="ADAL" clId="{9E2E8547-61D2-47E2-9238-1F7F04D5C27D}" dt="2022-01-08T00:19:36.195" v="4808" actId="26606"/>
          <ac:spMkLst>
            <pc:docMk/>
            <pc:sldMk cId="2455571327" sldId="423"/>
            <ac:spMk id="14" creationId="{7AB1AE17-B7A3-4363-95CD-25441E2FF1F3}"/>
          </ac:spMkLst>
        </pc:spChg>
        <pc:picChg chg="add mod">
          <ac:chgData name="Eden Quainton" userId="11405403-e8ad-43ee-ba4a-c4dbc66bd5ec" providerId="ADAL" clId="{9E2E8547-61D2-47E2-9238-1F7F04D5C27D}" dt="2022-01-08T00:28:18.922" v="5001" actId="14100"/>
          <ac:picMkLst>
            <pc:docMk/>
            <pc:sldMk cId="2455571327" sldId="423"/>
            <ac:picMk id="9" creationId="{5636C1F1-E879-4DEB-9B2D-EBB4E6F4B080}"/>
          </ac:picMkLst>
        </pc:picChg>
      </pc:sldChg>
      <pc:sldChg chg="addSp modSp mod setBg">
        <pc:chgData name="Eden Quainton" userId="11405403-e8ad-43ee-ba4a-c4dbc66bd5ec" providerId="ADAL" clId="{9E2E8547-61D2-47E2-9238-1F7F04D5C27D}" dt="2022-01-08T00:30:41.241" v="5041" actId="14100"/>
        <pc:sldMkLst>
          <pc:docMk/>
          <pc:sldMk cId="331550548" sldId="424"/>
        </pc:sldMkLst>
        <pc:spChg chg="mod">
          <ac:chgData name="Eden Quainton" userId="11405403-e8ad-43ee-ba4a-c4dbc66bd5ec" providerId="ADAL" clId="{9E2E8547-61D2-47E2-9238-1F7F04D5C27D}" dt="2022-01-08T00:29:11.280" v="5019" actId="14100"/>
          <ac:spMkLst>
            <pc:docMk/>
            <pc:sldMk cId="331550548" sldId="424"/>
            <ac:spMk id="2" creationId="{00000000-0000-0000-0000-000000000000}"/>
          </ac:spMkLst>
        </pc:spChg>
        <pc:spChg chg="mod">
          <ac:chgData name="Eden Quainton" userId="11405403-e8ad-43ee-ba4a-c4dbc66bd5ec" providerId="ADAL" clId="{9E2E8547-61D2-47E2-9238-1F7F04D5C27D}" dt="2022-01-08T00:30:26.630" v="5036" actId="6549"/>
          <ac:spMkLst>
            <pc:docMk/>
            <pc:sldMk cId="331550548" sldId="424"/>
            <ac:spMk id="3" creationId="{00000000-0000-0000-0000-000000000000}"/>
          </ac:spMkLst>
        </pc:spChg>
        <pc:spChg chg="add">
          <ac:chgData name="Eden Quainton" userId="11405403-e8ad-43ee-ba4a-c4dbc66bd5ec" providerId="ADAL" clId="{9E2E8547-61D2-47E2-9238-1F7F04D5C27D}" dt="2022-01-08T00:28:57.516" v="5016" actId="26606"/>
          <ac:spMkLst>
            <pc:docMk/>
            <pc:sldMk cId="331550548" sldId="424"/>
            <ac:spMk id="8" creationId="{1A59258C-AAC2-41CD-973C-7439B122A3FF}"/>
          </ac:spMkLst>
        </pc:spChg>
        <pc:spChg chg="add">
          <ac:chgData name="Eden Quainton" userId="11405403-e8ad-43ee-ba4a-c4dbc66bd5ec" providerId="ADAL" clId="{9E2E8547-61D2-47E2-9238-1F7F04D5C27D}" dt="2022-01-08T00:28:57.516" v="5016" actId="26606"/>
          <ac:spMkLst>
            <pc:docMk/>
            <pc:sldMk cId="331550548" sldId="424"/>
            <ac:spMk id="10" creationId="{54516B72-0116-42B2-82A2-B11218A36636}"/>
          </ac:spMkLst>
        </pc:spChg>
        <pc:spChg chg="add">
          <ac:chgData name="Eden Quainton" userId="11405403-e8ad-43ee-ba4a-c4dbc66bd5ec" providerId="ADAL" clId="{9E2E8547-61D2-47E2-9238-1F7F04D5C27D}" dt="2022-01-08T00:28:57.516" v="5016" actId="26606"/>
          <ac:spMkLst>
            <pc:docMk/>
            <pc:sldMk cId="331550548" sldId="424"/>
            <ac:spMk id="12" creationId="{7CDB507F-21B7-4C27-B0FC-D9C465C6DB44}"/>
          </ac:spMkLst>
        </pc:spChg>
        <pc:spChg chg="add">
          <ac:chgData name="Eden Quainton" userId="11405403-e8ad-43ee-ba4a-c4dbc66bd5ec" providerId="ADAL" clId="{9E2E8547-61D2-47E2-9238-1F7F04D5C27D}" dt="2022-01-08T00:28:57.516" v="5016" actId="26606"/>
          <ac:spMkLst>
            <pc:docMk/>
            <pc:sldMk cId="331550548" sldId="424"/>
            <ac:spMk id="14" creationId="{7AB1AE17-B7A3-4363-95CD-25441E2FF1F3}"/>
          </ac:spMkLst>
        </pc:spChg>
        <pc:picChg chg="add mod">
          <ac:chgData name="Eden Quainton" userId="11405403-e8ad-43ee-ba4a-c4dbc66bd5ec" providerId="ADAL" clId="{9E2E8547-61D2-47E2-9238-1F7F04D5C27D}" dt="2022-01-08T00:30:41.241" v="5041" actId="14100"/>
          <ac:picMkLst>
            <pc:docMk/>
            <pc:sldMk cId="331550548" sldId="424"/>
            <ac:picMk id="9" creationId="{67BED590-94CF-4F4D-A9B1-5A5D98D80DE5}"/>
          </ac:picMkLst>
        </pc:picChg>
      </pc:sldChg>
      <pc:sldChg chg="addSp modSp mod setBg">
        <pc:chgData name="Eden Quainton" userId="11405403-e8ad-43ee-ba4a-c4dbc66bd5ec" providerId="ADAL" clId="{9E2E8547-61D2-47E2-9238-1F7F04D5C27D}" dt="2022-01-08T00:51:18.959" v="5082" actId="14100"/>
        <pc:sldMkLst>
          <pc:docMk/>
          <pc:sldMk cId="4085371376" sldId="425"/>
        </pc:sldMkLst>
        <pc:spChg chg="mod">
          <ac:chgData name="Eden Quainton" userId="11405403-e8ad-43ee-ba4a-c4dbc66bd5ec" providerId="ADAL" clId="{9E2E8547-61D2-47E2-9238-1F7F04D5C27D}" dt="2022-01-08T00:31:38.516" v="5052" actId="255"/>
          <ac:spMkLst>
            <pc:docMk/>
            <pc:sldMk cId="4085371376" sldId="425"/>
            <ac:spMk id="2" creationId="{00000000-0000-0000-0000-000000000000}"/>
          </ac:spMkLst>
        </pc:spChg>
        <pc:spChg chg="mod">
          <ac:chgData name="Eden Quainton" userId="11405403-e8ad-43ee-ba4a-c4dbc66bd5ec" providerId="ADAL" clId="{9E2E8547-61D2-47E2-9238-1F7F04D5C27D}" dt="2022-01-08T00:51:02.516" v="5078" actId="255"/>
          <ac:spMkLst>
            <pc:docMk/>
            <pc:sldMk cId="4085371376" sldId="425"/>
            <ac:spMk id="3" creationId="{00000000-0000-0000-0000-000000000000}"/>
          </ac:spMkLst>
        </pc:spChg>
        <pc:spChg chg="add">
          <ac:chgData name="Eden Quainton" userId="11405403-e8ad-43ee-ba4a-c4dbc66bd5ec" providerId="ADAL" clId="{9E2E8547-61D2-47E2-9238-1F7F04D5C27D}" dt="2022-01-08T00:31:08.880" v="5043" actId="26606"/>
          <ac:spMkLst>
            <pc:docMk/>
            <pc:sldMk cId="4085371376" sldId="425"/>
            <ac:spMk id="8" creationId="{1A59258C-AAC2-41CD-973C-7439B122A3FF}"/>
          </ac:spMkLst>
        </pc:spChg>
        <pc:spChg chg="add">
          <ac:chgData name="Eden Quainton" userId="11405403-e8ad-43ee-ba4a-c4dbc66bd5ec" providerId="ADAL" clId="{9E2E8547-61D2-47E2-9238-1F7F04D5C27D}" dt="2022-01-08T00:31:08.880" v="5043" actId="26606"/>
          <ac:spMkLst>
            <pc:docMk/>
            <pc:sldMk cId="4085371376" sldId="425"/>
            <ac:spMk id="10" creationId="{54516B72-0116-42B2-82A2-B11218A36636}"/>
          </ac:spMkLst>
        </pc:spChg>
        <pc:spChg chg="add">
          <ac:chgData name="Eden Quainton" userId="11405403-e8ad-43ee-ba4a-c4dbc66bd5ec" providerId="ADAL" clId="{9E2E8547-61D2-47E2-9238-1F7F04D5C27D}" dt="2022-01-08T00:31:08.880" v="5043" actId="26606"/>
          <ac:spMkLst>
            <pc:docMk/>
            <pc:sldMk cId="4085371376" sldId="425"/>
            <ac:spMk id="12" creationId="{7CDB507F-21B7-4C27-B0FC-D9C465C6DB44}"/>
          </ac:spMkLst>
        </pc:spChg>
        <pc:spChg chg="add">
          <ac:chgData name="Eden Quainton" userId="11405403-e8ad-43ee-ba4a-c4dbc66bd5ec" providerId="ADAL" clId="{9E2E8547-61D2-47E2-9238-1F7F04D5C27D}" dt="2022-01-08T00:31:08.880" v="5043" actId="26606"/>
          <ac:spMkLst>
            <pc:docMk/>
            <pc:sldMk cId="4085371376" sldId="425"/>
            <ac:spMk id="14" creationId="{7AB1AE17-B7A3-4363-95CD-25441E2FF1F3}"/>
          </ac:spMkLst>
        </pc:spChg>
        <pc:picChg chg="add mod">
          <ac:chgData name="Eden Quainton" userId="11405403-e8ad-43ee-ba4a-c4dbc66bd5ec" providerId="ADAL" clId="{9E2E8547-61D2-47E2-9238-1F7F04D5C27D}" dt="2022-01-08T00:51:18.959" v="5082" actId="14100"/>
          <ac:picMkLst>
            <pc:docMk/>
            <pc:sldMk cId="4085371376" sldId="425"/>
            <ac:picMk id="9" creationId="{CA89E38C-70CF-454C-8606-FBEBF6D303D7}"/>
          </ac:picMkLst>
        </pc:picChg>
      </pc:sldChg>
      <pc:sldChg chg="addSp modSp mod setBg">
        <pc:chgData name="Eden Quainton" userId="11405403-e8ad-43ee-ba4a-c4dbc66bd5ec" providerId="ADAL" clId="{9E2E8547-61D2-47E2-9238-1F7F04D5C27D}" dt="2022-01-08T01:36:30.623" v="5902" actId="14100"/>
        <pc:sldMkLst>
          <pc:docMk/>
          <pc:sldMk cId="3163019073" sldId="426"/>
        </pc:sldMkLst>
        <pc:spChg chg="mod">
          <ac:chgData name="Eden Quainton" userId="11405403-e8ad-43ee-ba4a-c4dbc66bd5ec" providerId="ADAL" clId="{9E2E8547-61D2-47E2-9238-1F7F04D5C27D}" dt="2022-01-08T01:02:32.518" v="5755" actId="255"/>
          <ac:spMkLst>
            <pc:docMk/>
            <pc:sldMk cId="3163019073" sldId="426"/>
            <ac:spMk id="2" creationId="{00000000-0000-0000-0000-000000000000}"/>
          </ac:spMkLst>
        </pc:spChg>
        <pc:spChg chg="mod">
          <ac:chgData name="Eden Quainton" userId="11405403-e8ad-43ee-ba4a-c4dbc66bd5ec" providerId="ADAL" clId="{9E2E8547-61D2-47E2-9238-1F7F04D5C27D}" dt="2022-01-08T01:02:23.362" v="5754" actId="20577"/>
          <ac:spMkLst>
            <pc:docMk/>
            <pc:sldMk cId="3163019073" sldId="426"/>
            <ac:spMk id="3" creationId="{00000000-0000-0000-0000-000000000000}"/>
          </ac:spMkLst>
        </pc:spChg>
        <pc:spChg chg="add">
          <ac:chgData name="Eden Quainton" userId="11405403-e8ad-43ee-ba4a-c4dbc66bd5ec" providerId="ADAL" clId="{9E2E8547-61D2-47E2-9238-1F7F04D5C27D}" dt="2022-01-08T00:55:53.765" v="5365" actId="26606"/>
          <ac:spMkLst>
            <pc:docMk/>
            <pc:sldMk cId="3163019073" sldId="426"/>
            <ac:spMk id="8" creationId="{1A59258C-AAC2-41CD-973C-7439B122A3FF}"/>
          </ac:spMkLst>
        </pc:spChg>
        <pc:spChg chg="add">
          <ac:chgData name="Eden Quainton" userId="11405403-e8ad-43ee-ba4a-c4dbc66bd5ec" providerId="ADAL" clId="{9E2E8547-61D2-47E2-9238-1F7F04D5C27D}" dt="2022-01-08T00:55:53.765" v="5365" actId="26606"/>
          <ac:spMkLst>
            <pc:docMk/>
            <pc:sldMk cId="3163019073" sldId="426"/>
            <ac:spMk id="10" creationId="{54516B72-0116-42B2-82A2-B11218A36636}"/>
          </ac:spMkLst>
        </pc:spChg>
        <pc:spChg chg="add">
          <ac:chgData name="Eden Quainton" userId="11405403-e8ad-43ee-ba4a-c4dbc66bd5ec" providerId="ADAL" clId="{9E2E8547-61D2-47E2-9238-1F7F04D5C27D}" dt="2022-01-08T00:55:53.765" v="5365" actId="26606"/>
          <ac:spMkLst>
            <pc:docMk/>
            <pc:sldMk cId="3163019073" sldId="426"/>
            <ac:spMk id="12" creationId="{7CDB507F-21B7-4C27-B0FC-D9C465C6DB44}"/>
          </ac:spMkLst>
        </pc:spChg>
        <pc:spChg chg="add">
          <ac:chgData name="Eden Quainton" userId="11405403-e8ad-43ee-ba4a-c4dbc66bd5ec" providerId="ADAL" clId="{9E2E8547-61D2-47E2-9238-1F7F04D5C27D}" dt="2022-01-08T00:55:53.765" v="5365" actId="26606"/>
          <ac:spMkLst>
            <pc:docMk/>
            <pc:sldMk cId="3163019073" sldId="426"/>
            <ac:spMk id="14" creationId="{7AB1AE17-B7A3-4363-95CD-25441E2FF1F3}"/>
          </ac:spMkLst>
        </pc:spChg>
        <pc:picChg chg="add mod">
          <ac:chgData name="Eden Quainton" userId="11405403-e8ad-43ee-ba4a-c4dbc66bd5ec" providerId="ADAL" clId="{9E2E8547-61D2-47E2-9238-1F7F04D5C27D}" dt="2022-01-08T01:36:30.623" v="5902" actId="14100"/>
          <ac:picMkLst>
            <pc:docMk/>
            <pc:sldMk cId="3163019073" sldId="426"/>
            <ac:picMk id="9" creationId="{3CCDCC84-FEB2-4B75-9898-B8FCF3644E76}"/>
          </ac:picMkLst>
        </pc:picChg>
      </pc:sldChg>
      <pc:sldChg chg="addSp delSp modSp mod setBg">
        <pc:chgData name="Eden Quainton" userId="11405403-e8ad-43ee-ba4a-c4dbc66bd5ec" providerId="ADAL" clId="{9E2E8547-61D2-47E2-9238-1F7F04D5C27D}" dt="2022-01-08T01:38:54.192" v="5961" actId="1076"/>
        <pc:sldMkLst>
          <pc:docMk/>
          <pc:sldMk cId="3422986456" sldId="427"/>
        </pc:sldMkLst>
        <pc:spChg chg="mod">
          <ac:chgData name="Eden Quainton" userId="11405403-e8ad-43ee-ba4a-c4dbc66bd5ec" providerId="ADAL" clId="{9E2E8547-61D2-47E2-9238-1F7F04D5C27D}" dt="2022-01-08T01:31:23.488" v="5774" actId="6549"/>
          <ac:spMkLst>
            <pc:docMk/>
            <pc:sldMk cId="3422986456" sldId="427"/>
            <ac:spMk id="2" creationId="{00000000-0000-0000-0000-000000000000}"/>
          </ac:spMkLst>
        </pc:spChg>
        <pc:spChg chg="mod">
          <ac:chgData name="Eden Quainton" userId="11405403-e8ad-43ee-ba4a-c4dbc66bd5ec" providerId="ADAL" clId="{9E2E8547-61D2-47E2-9238-1F7F04D5C27D}" dt="2022-01-08T01:38:36.844" v="5954" actId="14100"/>
          <ac:spMkLst>
            <pc:docMk/>
            <pc:sldMk cId="3422986456" sldId="427"/>
            <ac:spMk id="3" creationId="{00000000-0000-0000-0000-000000000000}"/>
          </ac:spMkLst>
        </pc:spChg>
        <pc:spChg chg="add del">
          <ac:chgData name="Eden Quainton" userId="11405403-e8ad-43ee-ba4a-c4dbc66bd5ec" providerId="ADAL" clId="{9E2E8547-61D2-47E2-9238-1F7F04D5C27D}" dt="2022-01-08T01:30:44.998" v="5758" actId="26606"/>
          <ac:spMkLst>
            <pc:docMk/>
            <pc:sldMk cId="3422986456" sldId="427"/>
            <ac:spMk id="8" creationId="{B373F125-DEF3-41D6-9918-AB21A2ACC37A}"/>
          </ac:spMkLst>
        </pc:spChg>
        <pc:spChg chg="add del">
          <ac:chgData name="Eden Quainton" userId="11405403-e8ad-43ee-ba4a-c4dbc66bd5ec" providerId="ADAL" clId="{9E2E8547-61D2-47E2-9238-1F7F04D5C27D}" dt="2022-01-08T01:30:44.998" v="5758" actId="26606"/>
          <ac:spMkLst>
            <pc:docMk/>
            <pc:sldMk cId="3422986456" sldId="427"/>
            <ac:spMk id="10" creationId="{71E9F226-EB6E-48C9-ADDA-636DE4BF4EBE}"/>
          </ac:spMkLst>
        </pc:spChg>
        <pc:spChg chg="add">
          <ac:chgData name="Eden Quainton" userId="11405403-e8ad-43ee-ba4a-c4dbc66bd5ec" providerId="ADAL" clId="{9E2E8547-61D2-47E2-9238-1F7F04D5C27D}" dt="2022-01-08T01:30:45.006" v="5759" actId="26606"/>
          <ac:spMkLst>
            <pc:docMk/>
            <pc:sldMk cId="3422986456" sldId="427"/>
            <ac:spMk id="12" creationId="{7CDB507F-21B7-4C27-B0FC-D9C465C6DB44}"/>
          </ac:spMkLst>
        </pc:spChg>
        <pc:spChg chg="add">
          <ac:chgData name="Eden Quainton" userId="11405403-e8ad-43ee-ba4a-c4dbc66bd5ec" providerId="ADAL" clId="{9E2E8547-61D2-47E2-9238-1F7F04D5C27D}" dt="2022-01-08T01:30:45.006" v="5759" actId="26606"/>
          <ac:spMkLst>
            <pc:docMk/>
            <pc:sldMk cId="3422986456" sldId="427"/>
            <ac:spMk id="13" creationId="{1A59258C-AAC2-41CD-973C-7439B122A3FF}"/>
          </ac:spMkLst>
        </pc:spChg>
        <pc:spChg chg="add">
          <ac:chgData name="Eden Quainton" userId="11405403-e8ad-43ee-ba4a-c4dbc66bd5ec" providerId="ADAL" clId="{9E2E8547-61D2-47E2-9238-1F7F04D5C27D}" dt="2022-01-08T01:30:45.006" v="5759" actId="26606"/>
          <ac:spMkLst>
            <pc:docMk/>
            <pc:sldMk cId="3422986456" sldId="427"/>
            <ac:spMk id="14" creationId="{7AB1AE17-B7A3-4363-95CD-25441E2FF1F3}"/>
          </ac:spMkLst>
        </pc:spChg>
        <pc:spChg chg="add">
          <ac:chgData name="Eden Quainton" userId="11405403-e8ad-43ee-ba4a-c4dbc66bd5ec" providerId="ADAL" clId="{9E2E8547-61D2-47E2-9238-1F7F04D5C27D}" dt="2022-01-08T01:30:45.006" v="5759" actId="26606"/>
          <ac:spMkLst>
            <pc:docMk/>
            <pc:sldMk cId="3422986456" sldId="427"/>
            <ac:spMk id="15" creationId="{54516B72-0116-42B2-82A2-B11218A36636}"/>
          </ac:spMkLst>
        </pc:spChg>
        <pc:picChg chg="add mod">
          <ac:chgData name="Eden Quainton" userId="11405403-e8ad-43ee-ba4a-c4dbc66bd5ec" providerId="ADAL" clId="{9E2E8547-61D2-47E2-9238-1F7F04D5C27D}" dt="2022-01-08T01:38:54.192" v="5961" actId="1076"/>
          <ac:picMkLst>
            <pc:docMk/>
            <pc:sldMk cId="3422986456" sldId="427"/>
            <ac:picMk id="11" creationId="{DBACCAB0-B090-41A4-832E-948822663860}"/>
          </ac:picMkLst>
        </pc:picChg>
      </pc:sldChg>
      <pc:sldChg chg="addSp modSp mod setBg">
        <pc:chgData name="Eden Quainton" userId="11405403-e8ad-43ee-ba4a-c4dbc66bd5ec" providerId="ADAL" clId="{9E2E8547-61D2-47E2-9238-1F7F04D5C27D}" dt="2022-01-08T01:41:24.043" v="6145" actId="1076"/>
        <pc:sldMkLst>
          <pc:docMk/>
          <pc:sldMk cId="630812683" sldId="428"/>
        </pc:sldMkLst>
        <pc:spChg chg="mod">
          <ac:chgData name="Eden Quainton" userId="11405403-e8ad-43ee-ba4a-c4dbc66bd5ec" providerId="ADAL" clId="{9E2E8547-61D2-47E2-9238-1F7F04D5C27D}" dt="2022-01-08T01:40:36.074" v="6136" actId="14100"/>
          <ac:spMkLst>
            <pc:docMk/>
            <pc:sldMk cId="630812683" sldId="428"/>
            <ac:spMk id="2" creationId="{00000000-0000-0000-0000-000000000000}"/>
          </ac:spMkLst>
        </pc:spChg>
        <pc:spChg chg="mod">
          <ac:chgData name="Eden Quainton" userId="11405403-e8ad-43ee-ba4a-c4dbc66bd5ec" providerId="ADAL" clId="{9E2E8547-61D2-47E2-9238-1F7F04D5C27D}" dt="2022-01-08T01:41:19.573" v="6143" actId="14100"/>
          <ac:spMkLst>
            <pc:docMk/>
            <pc:sldMk cId="630812683" sldId="428"/>
            <ac:spMk id="3" creationId="{00000000-0000-0000-0000-000000000000}"/>
          </ac:spMkLst>
        </pc:spChg>
        <pc:spChg chg="add">
          <ac:chgData name="Eden Quainton" userId="11405403-e8ad-43ee-ba4a-c4dbc66bd5ec" providerId="ADAL" clId="{9E2E8547-61D2-47E2-9238-1F7F04D5C27D}" dt="2022-01-08T01:39:17.571" v="5963" actId="26606"/>
          <ac:spMkLst>
            <pc:docMk/>
            <pc:sldMk cId="630812683" sldId="428"/>
            <ac:spMk id="8" creationId="{1A59258C-AAC2-41CD-973C-7439B122A3FF}"/>
          </ac:spMkLst>
        </pc:spChg>
        <pc:spChg chg="add">
          <ac:chgData name="Eden Quainton" userId="11405403-e8ad-43ee-ba4a-c4dbc66bd5ec" providerId="ADAL" clId="{9E2E8547-61D2-47E2-9238-1F7F04D5C27D}" dt="2022-01-08T01:39:17.571" v="5963" actId="26606"/>
          <ac:spMkLst>
            <pc:docMk/>
            <pc:sldMk cId="630812683" sldId="428"/>
            <ac:spMk id="10" creationId="{54516B72-0116-42B2-82A2-B11218A36636}"/>
          </ac:spMkLst>
        </pc:spChg>
        <pc:spChg chg="add">
          <ac:chgData name="Eden Quainton" userId="11405403-e8ad-43ee-ba4a-c4dbc66bd5ec" providerId="ADAL" clId="{9E2E8547-61D2-47E2-9238-1F7F04D5C27D}" dt="2022-01-08T01:39:17.571" v="5963" actId="26606"/>
          <ac:spMkLst>
            <pc:docMk/>
            <pc:sldMk cId="630812683" sldId="428"/>
            <ac:spMk id="12" creationId="{7CDB507F-21B7-4C27-B0FC-D9C465C6DB44}"/>
          </ac:spMkLst>
        </pc:spChg>
        <pc:spChg chg="add">
          <ac:chgData name="Eden Quainton" userId="11405403-e8ad-43ee-ba4a-c4dbc66bd5ec" providerId="ADAL" clId="{9E2E8547-61D2-47E2-9238-1F7F04D5C27D}" dt="2022-01-08T01:39:17.571" v="5963" actId="26606"/>
          <ac:spMkLst>
            <pc:docMk/>
            <pc:sldMk cId="630812683" sldId="428"/>
            <ac:spMk id="14" creationId="{7AB1AE17-B7A3-4363-95CD-25441E2FF1F3}"/>
          </ac:spMkLst>
        </pc:spChg>
        <pc:picChg chg="add mod">
          <ac:chgData name="Eden Quainton" userId="11405403-e8ad-43ee-ba4a-c4dbc66bd5ec" providerId="ADAL" clId="{9E2E8547-61D2-47E2-9238-1F7F04D5C27D}" dt="2022-01-08T01:41:24.043" v="6145" actId="1076"/>
          <ac:picMkLst>
            <pc:docMk/>
            <pc:sldMk cId="630812683" sldId="428"/>
            <ac:picMk id="9" creationId="{711D69EA-7A5B-4B81-9664-ED2FF8B6540A}"/>
          </ac:picMkLst>
        </pc:picChg>
      </pc:sldChg>
      <pc:sldChg chg="addSp delSp modSp mod setBg">
        <pc:chgData name="Eden Quainton" userId="11405403-e8ad-43ee-ba4a-c4dbc66bd5ec" providerId="ADAL" clId="{9E2E8547-61D2-47E2-9238-1F7F04D5C27D}" dt="2022-01-08T01:49:16.323" v="6412" actId="14100"/>
        <pc:sldMkLst>
          <pc:docMk/>
          <pc:sldMk cId="552639139" sldId="429"/>
        </pc:sldMkLst>
        <pc:spChg chg="mod">
          <ac:chgData name="Eden Quainton" userId="11405403-e8ad-43ee-ba4a-c4dbc66bd5ec" providerId="ADAL" clId="{9E2E8547-61D2-47E2-9238-1F7F04D5C27D}" dt="2022-01-08T01:41:54.977" v="6150" actId="255"/>
          <ac:spMkLst>
            <pc:docMk/>
            <pc:sldMk cId="552639139" sldId="429"/>
            <ac:spMk id="2" creationId="{00000000-0000-0000-0000-000000000000}"/>
          </ac:spMkLst>
        </pc:spChg>
        <pc:spChg chg="mod">
          <ac:chgData name="Eden Quainton" userId="11405403-e8ad-43ee-ba4a-c4dbc66bd5ec" providerId="ADAL" clId="{9E2E8547-61D2-47E2-9238-1F7F04D5C27D}" dt="2022-01-08T01:49:00.260" v="6408" actId="1076"/>
          <ac:spMkLst>
            <pc:docMk/>
            <pc:sldMk cId="552639139" sldId="429"/>
            <ac:spMk id="3" creationId="{00000000-0000-0000-0000-000000000000}"/>
          </ac:spMkLst>
        </pc:spChg>
        <pc:spChg chg="add del">
          <ac:chgData name="Eden Quainton" userId="11405403-e8ad-43ee-ba4a-c4dbc66bd5ec" providerId="ADAL" clId="{9E2E8547-61D2-47E2-9238-1F7F04D5C27D}" dt="2022-01-08T01:41:45.271" v="6148" actId="26606"/>
          <ac:spMkLst>
            <pc:docMk/>
            <pc:sldMk cId="552639139" sldId="429"/>
            <ac:spMk id="8" creationId="{B373F125-DEF3-41D6-9918-AB21A2ACC37A}"/>
          </ac:spMkLst>
        </pc:spChg>
        <pc:spChg chg="add del">
          <ac:chgData name="Eden Quainton" userId="11405403-e8ad-43ee-ba4a-c4dbc66bd5ec" providerId="ADAL" clId="{9E2E8547-61D2-47E2-9238-1F7F04D5C27D}" dt="2022-01-08T01:41:45.271" v="6148" actId="26606"/>
          <ac:spMkLst>
            <pc:docMk/>
            <pc:sldMk cId="552639139" sldId="429"/>
            <ac:spMk id="10" creationId="{71E9F226-EB6E-48C9-ADDA-636DE4BF4EBE}"/>
          </ac:spMkLst>
        </pc:spChg>
        <pc:spChg chg="add">
          <ac:chgData name="Eden Quainton" userId="11405403-e8ad-43ee-ba4a-c4dbc66bd5ec" providerId="ADAL" clId="{9E2E8547-61D2-47E2-9238-1F7F04D5C27D}" dt="2022-01-08T01:41:45.271" v="6148" actId="26606"/>
          <ac:spMkLst>
            <pc:docMk/>
            <pc:sldMk cId="552639139" sldId="429"/>
            <ac:spMk id="15" creationId="{1A59258C-AAC2-41CD-973C-7439B122A3FF}"/>
          </ac:spMkLst>
        </pc:spChg>
        <pc:spChg chg="add">
          <ac:chgData name="Eden Quainton" userId="11405403-e8ad-43ee-ba4a-c4dbc66bd5ec" providerId="ADAL" clId="{9E2E8547-61D2-47E2-9238-1F7F04D5C27D}" dt="2022-01-08T01:41:45.271" v="6148" actId="26606"/>
          <ac:spMkLst>
            <pc:docMk/>
            <pc:sldMk cId="552639139" sldId="429"/>
            <ac:spMk id="17" creationId="{54516B72-0116-42B2-82A2-B11218A36636}"/>
          </ac:spMkLst>
        </pc:spChg>
        <pc:spChg chg="add">
          <ac:chgData name="Eden Quainton" userId="11405403-e8ad-43ee-ba4a-c4dbc66bd5ec" providerId="ADAL" clId="{9E2E8547-61D2-47E2-9238-1F7F04D5C27D}" dt="2022-01-08T01:41:45.271" v="6148" actId="26606"/>
          <ac:spMkLst>
            <pc:docMk/>
            <pc:sldMk cId="552639139" sldId="429"/>
            <ac:spMk id="19" creationId="{7CDB507F-21B7-4C27-B0FC-D9C465C6DB44}"/>
          </ac:spMkLst>
        </pc:spChg>
        <pc:spChg chg="add">
          <ac:chgData name="Eden Quainton" userId="11405403-e8ad-43ee-ba4a-c4dbc66bd5ec" providerId="ADAL" clId="{9E2E8547-61D2-47E2-9238-1F7F04D5C27D}" dt="2022-01-08T01:41:45.271" v="6148" actId="26606"/>
          <ac:spMkLst>
            <pc:docMk/>
            <pc:sldMk cId="552639139" sldId="429"/>
            <ac:spMk id="21" creationId="{7AB1AE17-B7A3-4363-95CD-25441E2FF1F3}"/>
          </ac:spMkLst>
        </pc:spChg>
        <pc:picChg chg="add mod">
          <ac:chgData name="Eden Quainton" userId="11405403-e8ad-43ee-ba4a-c4dbc66bd5ec" providerId="ADAL" clId="{9E2E8547-61D2-47E2-9238-1F7F04D5C27D}" dt="2022-01-08T01:49:16.323" v="6412" actId="14100"/>
          <ac:picMkLst>
            <pc:docMk/>
            <pc:sldMk cId="552639139" sldId="429"/>
            <ac:picMk id="11" creationId="{7B9520B9-5D44-44C6-9455-65D410761503}"/>
          </ac:picMkLst>
        </pc:picChg>
      </pc:sldChg>
      <pc:sldChg chg="addSp delSp modSp mod setBg">
        <pc:chgData name="Eden Quainton" userId="11405403-e8ad-43ee-ba4a-c4dbc66bd5ec" providerId="ADAL" clId="{9E2E8547-61D2-47E2-9238-1F7F04D5C27D}" dt="2022-01-08T02:45:51.170" v="8046" actId="21"/>
        <pc:sldMkLst>
          <pc:docMk/>
          <pc:sldMk cId="2512442380" sldId="430"/>
        </pc:sldMkLst>
        <pc:spChg chg="mod">
          <ac:chgData name="Eden Quainton" userId="11405403-e8ad-43ee-ba4a-c4dbc66bd5ec" providerId="ADAL" clId="{9E2E8547-61D2-47E2-9238-1F7F04D5C27D}" dt="2022-01-08T02:14:57.203" v="7397" actId="20577"/>
          <ac:spMkLst>
            <pc:docMk/>
            <pc:sldMk cId="2512442380" sldId="430"/>
            <ac:spMk id="2" creationId="{00000000-0000-0000-0000-000000000000}"/>
          </ac:spMkLst>
        </pc:spChg>
        <pc:spChg chg="mod">
          <ac:chgData name="Eden Quainton" userId="11405403-e8ad-43ee-ba4a-c4dbc66bd5ec" providerId="ADAL" clId="{9E2E8547-61D2-47E2-9238-1F7F04D5C27D}" dt="2022-01-08T02:38:04.637" v="7769" actId="14100"/>
          <ac:spMkLst>
            <pc:docMk/>
            <pc:sldMk cId="2512442380" sldId="430"/>
            <ac:spMk id="3" creationId="{00000000-0000-0000-0000-000000000000}"/>
          </ac:spMkLst>
        </pc:spChg>
        <pc:spChg chg="add">
          <ac:chgData name="Eden Quainton" userId="11405403-e8ad-43ee-ba4a-c4dbc66bd5ec" providerId="ADAL" clId="{9E2E8547-61D2-47E2-9238-1F7F04D5C27D}" dt="2022-01-08T02:13:34.199" v="7349" actId="26606"/>
          <ac:spMkLst>
            <pc:docMk/>
            <pc:sldMk cId="2512442380" sldId="430"/>
            <ac:spMk id="8" creationId="{1A59258C-AAC2-41CD-973C-7439B122A3FF}"/>
          </ac:spMkLst>
        </pc:spChg>
        <pc:spChg chg="add">
          <ac:chgData name="Eden Quainton" userId="11405403-e8ad-43ee-ba4a-c4dbc66bd5ec" providerId="ADAL" clId="{9E2E8547-61D2-47E2-9238-1F7F04D5C27D}" dt="2022-01-08T02:13:34.199" v="7349" actId="26606"/>
          <ac:spMkLst>
            <pc:docMk/>
            <pc:sldMk cId="2512442380" sldId="430"/>
            <ac:spMk id="10" creationId="{54516B72-0116-42B2-82A2-B11218A36636}"/>
          </ac:spMkLst>
        </pc:spChg>
        <pc:spChg chg="add">
          <ac:chgData name="Eden Quainton" userId="11405403-e8ad-43ee-ba4a-c4dbc66bd5ec" providerId="ADAL" clId="{9E2E8547-61D2-47E2-9238-1F7F04D5C27D}" dt="2022-01-08T02:13:34.199" v="7349" actId="26606"/>
          <ac:spMkLst>
            <pc:docMk/>
            <pc:sldMk cId="2512442380" sldId="430"/>
            <ac:spMk id="12" creationId="{7CDB507F-21B7-4C27-B0FC-D9C465C6DB44}"/>
          </ac:spMkLst>
        </pc:spChg>
        <pc:spChg chg="add">
          <ac:chgData name="Eden Quainton" userId="11405403-e8ad-43ee-ba4a-c4dbc66bd5ec" providerId="ADAL" clId="{9E2E8547-61D2-47E2-9238-1F7F04D5C27D}" dt="2022-01-08T02:13:34.199" v="7349" actId="26606"/>
          <ac:spMkLst>
            <pc:docMk/>
            <pc:sldMk cId="2512442380" sldId="430"/>
            <ac:spMk id="14" creationId="{7AB1AE17-B7A3-4363-95CD-25441E2FF1F3}"/>
          </ac:spMkLst>
        </pc:spChg>
        <pc:picChg chg="add del mod">
          <ac:chgData name="Eden Quainton" userId="11405403-e8ad-43ee-ba4a-c4dbc66bd5ec" providerId="ADAL" clId="{9E2E8547-61D2-47E2-9238-1F7F04D5C27D}" dt="2022-01-08T02:45:51.170" v="8046" actId="21"/>
          <ac:picMkLst>
            <pc:docMk/>
            <pc:sldMk cId="2512442380" sldId="430"/>
            <ac:picMk id="9" creationId="{E90894E2-E187-46AC-924F-B80E31E2F533}"/>
          </ac:picMkLst>
        </pc:picChg>
      </pc:sldChg>
      <pc:sldChg chg="addSp modSp mod setBg">
        <pc:chgData name="Eden Quainton" userId="11405403-e8ad-43ee-ba4a-c4dbc66bd5ec" providerId="ADAL" clId="{9E2E8547-61D2-47E2-9238-1F7F04D5C27D}" dt="2022-01-08T02:46:06.746" v="8052" actId="14100"/>
        <pc:sldMkLst>
          <pc:docMk/>
          <pc:sldMk cId="986225564" sldId="431"/>
        </pc:sldMkLst>
        <pc:spChg chg="mod">
          <ac:chgData name="Eden Quainton" userId="11405403-e8ad-43ee-ba4a-c4dbc66bd5ec" providerId="ADAL" clId="{9E2E8547-61D2-47E2-9238-1F7F04D5C27D}" dt="2022-01-08T02:39:03.777" v="7806" actId="114"/>
          <ac:spMkLst>
            <pc:docMk/>
            <pc:sldMk cId="986225564" sldId="431"/>
            <ac:spMk id="2" creationId="{00000000-0000-0000-0000-000000000000}"/>
          </ac:spMkLst>
        </pc:spChg>
        <pc:spChg chg="mod">
          <ac:chgData name="Eden Quainton" userId="11405403-e8ad-43ee-ba4a-c4dbc66bd5ec" providerId="ADAL" clId="{9E2E8547-61D2-47E2-9238-1F7F04D5C27D}" dt="2022-01-08T02:45:39.158" v="8045" actId="14100"/>
          <ac:spMkLst>
            <pc:docMk/>
            <pc:sldMk cId="986225564" sldId="431"/>
            <ac:spMk id="3" creationId="{00000000-0000-0000-0000-000000000000}"/>
          </ac:spMkLst>
        </pc:spChg>
        <pc:spChg chg="add">
          <ac:chgData name="Eden Quainton" userId="11405403-e8ad-43ee-ba4a-c4dbc66bd5ec" providerId="ADAL" clId="{9E2E8547-61D2-47E2-9238-1F7F04D5C27D}" dt="2022-01-08T02:16:36.076" v="7451" actId="26606"/>
          <ac:spMkLst>
            <pc:docMk/>
            <pc:sldMk cId="986225564" sldId="431"/>
            <ac:spMk id="8" creationId="{1A59258C-AAC2-41CD-973C-7439B122A3FF}"/>
          </ac:spMkLst>
        </pc:spChg>
        <pc:spChg chg="add">
          <ac:chgData name="Eden Quainton" userId="11405403-e8ad-43ee-ba4a-c4dbc66bd5ec" providerId="ADAL" clId="{9E2E8547-61D2-47E2-9238-1F7F04D5C27D}" dt="2022-01-08T02:16:36.076" v="7451" actId="26606"/>
          <ac:spMkLst>
            <pc:docMk/>
            <pc:sldMk cId="986225564" sldId="431"/>
            <ac:spMk id="10" creationId="{54516B72-0116-42B2-82A2-B11218A36636}"/>
          </ac:spMkLst>
        </pc:spChg>
        <pc:spChg chg="add">
          <ac:chgData name="Eden Quainton" userId="11405403-e8ad-43ee-ba4a-c4dbc66bd5ec" providerId="ADAL" clId="{9E2E8547-61D2-47E2-9238-1F7F04D5C27D}" dt="2022-01-08T02:16:36.076" v="7451" actId="26606"/>
          <ac:spMkLst>
            <pc:docMk/>
            <pc:sldMk cId="986225564" sldId="431"/>
            <ac:spMk id="12" creationId="{7CDB507F-21B7-4C27-B0FC-D9C465C6DB44}"/>
          </ac:spMkLst>
        </pc:spChg>
        <pc:spChg chg="add">
          <ac:chgData name="Eden Quainton" userId="11405403-e8ad-43ee-ba4a-c4dbc66bd5ec" providerId="ADAL" clId="{9E2E8547-61D2-47E2-9238-1F7F04D5C27D}" dt="2022-01-08T02:16:36.076" v="7451" actId="26606"/>
          <ac:spMkLst>
            <pc:docMk/>
            <pc:sldMk cId="986225564" sldId="431"/>
            <ac:spMk id="14" creationId="{7AB1AE17-B7A3-4363-95CD-25441E2FF1F3}"/>
          </ac:spMkLst>
        </pc:spChg>
        <pc:picChg chg="add mod">
          <ac:chgData name="Eden Quainton" userId="11405403-e8ad-43ee-ba4a-c4dbc66bd5ec" providerId="ADAL" clId="{9E2E8547-61D2-47E2-9238-1F7F04D5C27D}" dt="2022-01-08T02:46:06.746" v="8052" actId="14100"/>
          <ac:picMkLst>
            <pc:docMk/>
            <pc:sldMk cId="986225564" sldId="431"/>
            <ac:picMk id="9" creationId="{E5CF2EC1-A179-4283-93CD-879B9C526537}"/>
          </ac:picMkLst>
        </pc:picChg>
      </pc:sldChg>
      <pc:sldChg chg="del">
        <pc:chgData name="Eden Quainton" userId="11405403-e8ad-43ee-ba4a-c4dbc66bd5ec" providerId="ADAL" clId="{9E2E8547-61D2-47E2-9238-1F7F04D5C27D}" dt="2022-01-08T02:46:17.863" v="8053" actId="2696"/>
        <pc:sldMkLst>
          <pc:docMk/>
          <pc:sldMk cId="201308857" sldId="432"/>
        </pc:sldMkLst>
      </pc:sldChg>
      <pc:sldChg chg="addSp modSp mod setBg">
        <pc:chgData name="Eden Quainton" userId="11405403-e8ad-43ee-ba4a-c4dbc66bd5ec" providerId="ADAL" clId="{9E2E8547-61D2-47E2-9238-1F7F04D5C27D}" dt="2022-01-08T03:06:56.476" v="8662" actId="20577"/>
        <pc:sldMkLst>
          <pc:docMk/>
          <pc:sldMk cId="2819880114" sldId="434"/>
        </pc:sldMkLst>
        <pc:spChg chg="mod">
          <ac:chgData name="Eden Quainton" userId="11405403-e8ad-43ee-ba4a-c4dbc66bd5ec" providerId="ADAL" clId="{9E2E8547-61D2-47E2-9238-1F7F04D5C27D}" dt="2022-01-08T03:02:09.977" v="8336" actId="6549"/>
          <ac:spMkLst>
            <pc:docMk/>
            <pc:sldMk cId="2819880114" sldId="434"/>
            <ac:spMk id="2" creationId="{00000000-0000-0000-0000-000000000000}"/>
          </ac:spMkLst>
        </pc:spChg>
        <pc:spChg chg="mod">
          <ac:chgData name="Eden Quainton" userId="11405403-e8ad-43ee-ba4a-c4dbc66bd5ec" providerId="ADAL" clId="{9E2E8547-61D2-47E2-9238-1F7F04D5C27D}" dt="2022-01-08T03:06:56.476" v="8662" actId="20577"/>
          <ac:spMkLst>
            <pc:docMk/>
            <pc:sldMk cId="2819880114" sldId="434"/>
            <ac:spMk id="3" creationId="{00000000-0000-0000-0000-000000000000}"/>
          </ac:spMkLst>
        </pc:spChg>
        <pc:spChg chg="add">
          <ac:chgData name="Eden Quainton" userId="11405403-e8ad-43ee-ba4a-c4dbc66bd5ec" providerId="ADAL" clId="{9E2E8547-61D2-47E2-9238-1F7F04D5C27D}" dt="2022-01-08T03:02:06.498" v="8335" actId="26606"/>
          <ac:spMkLst>
            <pc:docMk/>
            <pc:sldMk cId="2819880114" sldId="434"/>
            <ac:spMk id="8" creationId="{B373F125-DEF3-41D6-9918-AB21A2ACC37A}"/>
          </ac:spMkLst>
        </pc:spChg>
        <pc:spChg chg="add">
          <ac:chgData name="Eden Quainton" userId="11405403-e8ad-43ee-ba4a-c4dbc66bd5ec" providerId="ADAL" clId="{9E2E8547-61D2-47E2-9238-1F7F04D5C27D}" dt="2022-01-08T03:02:06.498" v="8335" actId="26606"/>
          <ac:spMkLst>
            <pc:docMk/>
            <pc:sldMk cId="2819880114" sldId="434"/>
            <ac:spMk id="10" creationId="{71E9F226-EB6E-48C9-ADDA-636DE4BF4EBE}"/>
          </ac:spMkLst>
        </pc:spChg>
        <pc:picChg chg="add mod">
          <ac:chgData name="Eden Quainton" userId="11405403-e8ad-43ee-ba4a-c4dbc66bd5ec" providerId="ADAL" clId="{9E2E8547-61D2-47E2-9238-1F7F04D5C27D}" dt="2022-01-08T03:06:37.584" v="8661" actId="14100"/>
          <ac:picMkLst>
            <pc:docMk/>
            <pc:sldMk cId="2819880114" sldId="434"/>
            <ac:picMk id="6" creationId="{FE6949F2-43D6-49D1-B02B-2CCBE851EC0F}"/>
          </ac:picMkLst>
        </pc:picChg>
      </pc:sldChg>
      <pc:sldChg chg="addSp modSp mod setBg">
        <pc:chgData name="Eden Quainton" userId="11405403-e8ad-43ee-ba4a-c4dbc66bd5ec" providerId="ADAL" clId="{9E2E8547-61D2-47E2-9238-1F7F04D5C27D}" dt="2022-01-08T03:05:39.611" v="8597" actId="14100"/>
        <pc:sldMkLst>
          <pc:docMk/>
          <pc:sldMk cId="1748341367" sldId="435"/>
        </pc:sldMkLst>
        <pc:spChg chg="mod">
          <ac:chgData name="Eden Quainton" userId="11405403-e8ad-43ee-ba4a-c4dbc66bd5ec" providerId="ADAL" clId="{9E2E8547-61D2-47E2-9238-1F7F04D5C27D}" dt="2022-01-08T02:52:30.720" v="8208" actId="114"/>
          <ac:spMkLst>
            <pc:docMk/>
            <pc:sldMk cId="1748341367" sldId="435"/>
            <ac:spMk id="2" creationId="{00000000-0000-0000-0000-000000000000}"/>
          </ac:spMkLst>
        </pc:spChg>
        <pc:spChg chg="mod">
          <ac:chgData name="Eden Quainton" userId="11405403-e8ad-43ee-ba4a-c4dbc66bd5ec" providerId="ADAL" clId="{9E2E8547-61D2-47E2-9238-1F7F04D5C27D}" dt="2022-01-08T03:05:31.360" v="8593" actId="14100"/>
          <ac:spMkLst>
            <pc:docMk/>
            <pc:sldMk cId="1748341367" sldId="435"/>
            <ac:spMk id="3" creationId="{00000000-0000-0000-0000-000000000000}"/>
          </ac:spMkLst>
        </pc:spChg>
        <pc:spChg chg="add">
          <ac:chgData name="Eden Quainton" userId="11405403-e8ad-43ee-ba4a-c4dbc66bd5ec" providerId="ADAL" clId="{9E2E8547-61D2-47E2-9238-1F7F04D5C27D}" dt="2022-01-08T02:52:15.304" v="8184" actId="26606"/>
          <ac:spMkLst>
            <pc:docMk/>
            <pc:sldMk cId="1748341367" sldId="435"/>
            <ac:spMk id="8" creationId="{1A59258C-AAC2-41CD-973C-7439B122A3FF}"/>
          </ac:spMkLst>
        </pc:spChg>
        <pc:spChg chg="add">
          <ac:chgData name="Eden Quainton" userId="11405403-e8ad-43ee-ba4a-c4dbc66bd5ec" providerId="ADAL" clId="{9E2E8547-61D2-47E2-9238-1F7F04D5C27D}" dt="2022-01-08T02:52:15.304" v="8184" actId="26606"/>
          <ac:spMkLst>
            <pc:docMk/>
            <pc:sldMk cId="1748341367" sldId="435"/>
            <ac:spMk id="10" creationId="{54516B72-0116-42B2-82A2-B11218A36636}"/>
          </ac:spMkLst>
        </pc:spChg>
        <pc:spChg chg="add">
          <ac:chgData name="Eden Quainton" userId="11405403-e8ad-43ee-ba4a-c4dbc66bd5ec" providerId="ADAL" clId="{9E2E8547-61D2-47E2-9238-1F7F04D5C27D}" dt="2022-01-08T02:52:15.304" v="8184" actId="26606"/>
          <ac:spMkLst>
            <pc:docMk/>
            <pc:sldMk cId="1748341367" sldId="435"/>
            <ac:spMk id="12" creationId="{7CDB507F-21B7-4C27-B0FC-D9C465C6DB44}"/>
          </ac:spMkLst>
        </pc:spChg>
        <pc:spChg chg="add">
          <ac:chgData name="Eden Quainton" userId="11405403-e8ad-43ee-ba4a-c4dbc66bd5ec" providerId="ADAL" clId="{9E2E8547-61D2-47E2-9238-1F7F04D5C27D}" dt="2022-01-08T02:52:15.304" v="8184" actId="26606"/>
          <ac:spMkLst>
            <pc:docMk/>
            <pc:sldMk cId="1748341367" sldId="435"/>
            <ac:spMk id="14" creationId="{7AB1AE17-B7A3-4363-95CD-25441E2FF1F3}"/>
          </ac:spMkLst>
        </pc:spChg>
        <pc:picChg chg="add mod">
          <ac:chgData name="Eden Quainton" userId="11405403-e8ad-43ee-ba4a-c4dbc66bd5ec" providerId="ADAL" clId="{9E2E8547-61D2-47E2-9238-1F7F04D5C27D}" dt="2022-01-08T03:05:39.611" v="8597" actId="14100"/>
          <ac:picMkLst>
            <pc:docMk/>
            <pc:sldMk cId="1748341367" sldId="435"/>
            <ac:picMk id="9" creationId="{5742F841-6E48-4860-AE9E-6C0ECD341DB7}"/>
          </ac:picMkLst>
        </pc:picChg>
      </pc:sldChg>
      <pc:sldChg chg="modSp del mod">
        <pc:chgData name="Eden Quainton" userId="11405403-e8ad-43ee-ba4a-c4dbc66bd5ec" providerId="ADAL" clId="{9E2E8547-61D2-47E2-9238-1F7F04D5C27D}" dt="2022-01-05T23:25:04.927" v="430" actId="2696"/>
        <pc:sldMkLst>
          <pc:docMk/>
          <pc:sldMk cId="315597689" sldId="437"/>
        </pc:sldMkLst>
        <pc:spChg chg="mod">
          <ac:chgData name="Eden Quainton" userId="11405403-e8ad-43ee-ba4a-c4dbc66bd5ec" providerId="ADAL" clId="{9E2E8547-61D2-47E2-9238-1F7F04D5C27D}" dt="2021-12-17T00:21:54.527" v="361" actId="6549"/>
          <ac:spMkLst>
            <pc:docMk/>
            <pc:sldMk cId="315597689" sldId="437"/>
            <ac:spMk id="2" creationId="{00000000-0000-0000-0000-000000000000}"/>
          </ac:spMkLst>
        </pc:spChg>
      </pc:sldChg>
      <pc:sldChg chg="del">
        <pc:chgData name="Eden Quainton" userId="11405403-e8ad-43ee-ba4a-c4dbc66bd5ec" providerId="ADAL" clId="{9E2E8547-61D2-47E2-9238-1F7F04D5C27D}" dt="2022-01-05T23:25:07.540" v="431" actId="2696"/>
        <pc:sldMkLst>
          <pc:docMk/>
          <pc:sldMk cId="2920518360" sldId="438"/>
        </pc:sldMkLst>
      </pc:sldChg>
      <pc:sldChg chg="addSp delSp modSp mod setBg">
        <pc:chgData name="Eden Quainton" userId="11405403-e8ad-43ee-ba4a-c4dbc66bd5ec" providerId="ADAL" clId="{9E2E8547-61D2-47E2-9238-1F7F04D5C27D}" dt="2022-01-08T03:01:48.996" v="8334" actId="14100"/>
        <pc:sldMkLst>
          <pc:docMk/>
          <pc:sldMk cId="3099801960" sldId="439"/>
        </pc:sldMkLst>
        <pc:spChg chg="mod">
          <ac:chgData name="Eden Quainton" userId="11405403-e8ad-43ee-ba4a-c4dbc66bd5ec" providerId="ADAL" clId="{9E2E8547-61D2-47E2-9238-1F7F04D5C27D}" dt="2022-01-08T02:50:34.714" v="8140" actId="114"/>
          <ac:spMkLst>
            <pc:docMk/>
            <pc:sldMk cId="3099801960" sldId="439"/>
            <ac:spMk id="2" creationId="{00000000-0000-0000-0000-000000000000}"/>
          </ac:spMkLst>
        </pc:spChg>
        <pc:spChg chg="mod">
          <ac:chgData name="Eden Quainton" userId="11405403-e8ad-43ee-ba4a-c4dbc66bd5ec" providerId="ADAL" clId="{9E2E8547-61D2-47E2-9238-1F7F04D5C27D}" dt="2022-01-08T03:01:43.594" v="8332" actId="20577"/>
          <ac:spMkLst>
            <pc:docMk/>
            <pc:sldMk cId="3099801960" sldId="439"/>
            <ac:spMk id="3" creationId="{00000000-0000-0000-0000-000000000000}"/>
          </ac:spMkLst>
        </pc:spChg>
        <pc:spChg chg="add del">
          <ac:chgData name="Eden Quainton" userId="11405403-e8ad-43ee-ba4a-c4dbc66bd5ec" providerId="ADAL" clId="{9E2E8547-61D2-47E2-9238-1F7F04D5C27D}" dt="2022-01-08T02:47:37.658" v="8089" actId="26606"/>
          <ac:spMkLst>
            <pc:docMk/>
            <pc:sldMk cId="3099801960" sldId="439"/>
            <ac:spMk id="8" creationId="{B373F125-DEF3-41D6-9918-AB21A2ACC37A}"/>
          </ac:spMkLst>
        </pc:spChg>
        <pc:spChg chg="add del">
          <ac:chgData name="Eden Quainton" userId="11405403-e8ad-43ee-ba4a-c4dbc66bd5ec" providerId="ADAL" clId="{9E2E8547-61D2-47E2-9238-1F7F04D5C27D}" dt="2022-01-08T02:47:37.658" v="8089" actId="26606"/>
          <ac:spMkLst>
            <pc:docMk/>
            <pc:sldMk cId="3099801960" sldId="439"/>
            <ac:spMk id="10" creationId="{71E9F226-EB6E-48C9-ADDA-636DE4BF4EBE}"/>
          </ac:spMkLst>
        </pc:spChg>
        <pc:spChg chg="add">
          <ac:chgData name="Eden Quainton" userId="11405403-e8ad-43ee-ba4a-c4dbc66bd5ec" providerId="ADAL" clId="{9E2E8547-61D2-47E2-9238-1F7F04D5C27D}" dt="2022-01-08T02:47:37.658" v="8089" actId="26606"/>
          <ac:spMkLst>
            <pc:docMk/>
            <pc:sldMk cId="3099801960" sldId="439"/>
            <ac:spMk id="15" creationId="{1A59258C-AAC2-41CD-973C-7439B122A3FF}"/>
          </ac:spMkLst>
        </pc:spChg>
        <pc:spChg chg="add">
          <ac:chgData name="Eden Quainton" userId="11405403-e8ad-43ee-ba4a-c4dbc66bd5ec" providerId="ADAL" clId="{9E2E8547-61D2-47E2-9238-1F7F04D5C27D}" dt="2022-01-08T02:47:37.658" v="8089" actId="26606"/>
          <ac:spMkLst>
            <pc:docMk/>
            <pc:sldMk cId="3099801960" sldId="439"/>
            <ac:spMk id="17" creationId="{54516B72-0116-42B2-82A2-B11218A36636}"/>
          </ac:spMkLst>
        </pc:spChg>
        <pc:spChg chg="add">
          <ac:chgData name="Eden Quainton" userId="11405403-e8ad-43ee-ba4a-c4dbc66bd5ec" providerId="ADAL" clId="{9E2E8547-61D2-47E2-9238-1F7F04D5C27D}" dt="2022-01-08T02:47:37.658" v="8089" actId="26606"/>
          <ac:spMkLst>
            <pc:docMk/>
            <pc:sldMk cId="3099801960" sldId="439"/>
            <ac:spMk id="19" creationId="{7CDB507F-21B7-4C27-B0FC-D9C465C6DB44}"/>
          </ac:spMkLst>
        </pc:spChg>
        <pc:spChg chg="add">
          <ac:chgData name="Eden Quainton" userId="11405403-e8ad-43ee-ba4a-c4dbc66bd5ec" providerId="ADAL" clId="{9E2E8547-61D2-47E2-9238-1F7F04D5C27D}" dt="2022-01-08T02:47:37.658" v="8089" actId="26606"/>
          <ac:spMkLst>
            <pc:docMk/>
            <pc:sldMk cId="3099801960" sldId="439"/>
            <ac:spMk id="21" creationId="{7AB1AE17-B7A3-4363-95CD-25441E2FF1F3}"/>
          </ac:spMkLst>
        </pc:spChg>
        <pc:picChg chg="add mod">
          <ac:chgData name="Eden Quainton" userId="11405403-e8ad-43ee-ba4a-c4dbc66bd5ec" providerId="ADAL" clId="{9E2E8547-61D2-47E2-9238-1F7F04D5C27D}" dt="2022-01-08T03:01:48.996" v="8334" actId="14100"/>
          <ac:picMkLst>
            <pc:docMk/>
            <pc:sldMk cId="3099801960" sldId="439"/>
            <ac:picMk id="11" creationId="{04B229E6-275A-45E9-ADE2-16CCAC7EED62}"/>
          </ac:picMkLst>
        </pc:picChg>
      </pc:sldChg>
      <pc:sldChg chg="addSp modSp mod setBg">
        <pc:chgData name="Eden Quainton" userId="11405403-e8ad-43ee-ba4a-c4dbc66bd5ec" providerId="ADAL" clId="{9E2E8547-61D2-47E2-9238-1F7F04D5C27D}" dt="2021-12-17T00:01:13.667" v="183" actId="14100"/>
        <pc:sldMkLst>
          <pc:docMk/>
          <pc:sldMk cId="1941103865" sldId="440"/>
        </pc:sldMkLst>
        <pc:spChg chg="mod">
          <ac:chgData name="Eden Quainton" userId="11405403-e8ad-43ee-ba4a-c4dbc66bd5ec" providerId="ADAL" clId="{9E2E8547-61D2-47E2-9238-1F7F04D5C27D}" dt="2021-12-16T23:59:09.805" v="130" actId="26606"/>
          <ac:spMkLst>
            <pc:docMk/>
            <pc:sldMk cId="1941103865" sldId="440"/>
            <ac:spMk id="2" creationId="{00000000-0000-0000-0000-000000000000}"/>
          </ac:spMkLst>
        </pc:spChg>
        <pc:spChg chg="mod">
          <ac:chgData name="Eden Quainton" userId="11405403-e8ad-43ee-ba4a-c4dbc66bd5ec" providerId="ADAL" clId="{9E2E8547-61D2-47E2-9238-1F7F04D5C27D}" dt="2021-12-17T00:00:44.583" v="174" actId="20577"/>
          <ac:spMkLst>
            <pc:docMk/>
            <pc:sldMk cId="1941103865" sldId="440"/>
            <ac:spMk id="3" creationId="{00000000-0000-0000-0000-000000000000}"/>
          </ac:spMkLst>
        </pc:spChg>
        <pc:spChg chg="mod">
          <ac:chgData name="Eden Quainton" userId="11405403-e8ad-43ee-ba4a-c4dbc66bd5ec" providerId="ADAL" clId="{9E2E8547-61D2-47E2-9238-1F7F04D5C27D}" dt="2021-12-16T23:59:09.805" v="130" actId="26606"/>
          <ac:spMkLst>
            <pc:docMk/>
            <pc:sldMk cId="1941103865" sldId="440"/>
            <ac:spMk id="4" creationId="{00000000-0000-0000-0000-000000000000}"/>
          </ac:spMkLst>
        </pc:spChg>
        <pc:spChg chg="add">
          <ac:chgData name="Eden Quainton" userId="11405403-e8ad-43ee-ba4a-c4dbc66bd5ec" providerId="ADAL" clId="{9E2E8547-61D2-47E2-9238-1F7F04D5C27D}" dt="2021-12-16T23:59:09.805" v="130" actId="26606"/>
          <ac:spMkLst>
            <pc:docMk/>
            <pc:sldMk cId="1941103865" sldId="440"/>
            <ac:spMk id="9" creationId="{B373F125-DEF3-41D6-9918-AB21A2ACC37A}"/>
          </ac:spMkLst>
        </pc:spChg>
        <pc:spChg chg="add">
          <ac:chgData name="Eden Quainton" userId="11405403-e8ad-43ee-ba4a-c4dbc66bd5ec" providerId="ADAL" clId="{9E2E8547-61D2-47E2-9238-1F7F04D5C27D}" dt="2021-12-16T23:59:09.805" v="130" actId="26606"/>
          <ac:spMkLst>
            <pc:docMk/>
            <pc:sldMk cId="1941103865" sldId="440"/>
            <ac:spMk id="11" creationId="{71E9F226-EB6E-48C9-ADDA-636DE4BF4EBE}"/>
          </ac:spMkLst>
        </pc:spChg>
        <pc:picChg chg="add mod">
          <ac:chgData name="Eden Quainton" userId="11405403-e8ad-43ee-ba4a-c4dbc66bd5ec" providerId="ADAL" clId="{9E2E8547-61D2-47E2-9238-1F7F04D5C27D}" dt="2021-12-17T00:01:13.667" v="183" actId="14100"/>
          <ac:picMkLst>
            <pc:docMk/>
            <pc:sldMk cId="1941103865" sldId="440"/>
            <ac:picMk id="7" creationId="{D51C0682-CB0F-44F5-AA00-3D318EE7AEC4}"/>
          </ac:picMkLst>
        </pc:picChg>
      </pc:sldChg>
      <pc:sldChg chg="addSp modSp mod">
        <pc:chgData name="Eden Quainton" userId="11405403-e8ad-43ee-ba4a-c4dbc66bd5ec" providerId="ADAL" clId="{9E2E8547-61D2-47E2-9238-1F7F04D5C27D}" dt="2022-01-06T00:17:30.848" v="1944" actId="14100"/>
        <pc:sldMkLst>
          <pc:docMk/>
          <pc:sldMk cId="3186130755" sldId="441"/>
        </pc:sldMkLst>
        <pc:spChg chg="mod">
          <ac:chgData name="Eden Quainton" userId="11405403-e8ad-43ee-ba4a-c4dbc66bd5ec" providerId="ADAL" clId="{9E2E8547-61D2-47E2-9238-1F7F04D5C27D}" dt="2022-01-06T00:17:19.892" v="1941" actId="20577"/>
          <ac:spMkLst>
            <pc:docMk/>
            <pc:sldMk cId="3186130755" sldId="441"/>
            <ac:spMk id="2" creationId="{00000000-0000-0000-0000-000000000000}"/>
          </ac:spMkLst>
        </pc:spChg>
        <pc:spChg chg="mod">
          <ac:chgData name="Eden Quainton" userId="11405403-e8ad-43ee-ba4a-c4dbc66bd5ec" providerId="ADAL" clId="{9E2E8547-61D2-47E2-9238-1F7F04D5C27D}" dt="2022-01-06T00:17:26.755" v="1942" actId="1076"/>
          <ac:spMkLst>
            <pc:docMk/>
            <pc:sldMk cId="3186130755" sldId="441"/>
            <ac:spMk id="3" creationId="{00000000-0000-0000-0000-000000000000}"/>
          </ac:spMkLst>
        </pc:spChg>
        <pc:picChg chg="add mod">
          <ac:chgData name="Eden Quainton" userId="11405403-e8ad-43ee-ba4a-c4dbc66bd5ec" providerId="ADAL" clId="{9E2E8547-61D2-47E2-9238-1F7F04D5C27D}" dt="2022-01-06T00:17:30.848" v="1944" actId="14100"/>
          <ac:picMkLst>
            <pc:docMk/>
            <pc:sldMk cId="3186130755" sldId="441"/>
            <ac:picMk id="4" creationId="{7B69476B-581A-47DC-9279-9ED0BE41680B}"/>
          </ac:picMkLst>
        </pc:picChg>
      </pc:sldChg>
      <pc:sldChg chg="addSp modSp mod">
        <pc:chgData name="Eden Quainton" userId="11405403-e8ad-43ee-ba4a-c4dbc66bd5ec" providerId="ADAL" clId="{9E2E8547-61D2-47E2-9238-1F7F04D5C27D}" dt="2022-01-06T02:31:04.274" v="2238" actId="14100"/>
        <pc:sldMkLst>
          <pc:docMk/>
          <pc:sldMk cId="2032471927" sldId="442"/>
        </pc:sldMkLst>
        <pc:spChg chg="mod">
          <ac:chgData name="Eden Quainton" userId="11405403-e8ad-43ee-ba4a-c4dbc66bd5ec" providerId="ADAL" clId="{9E2E8547-61D2-47E2-9238-1F7F04D5C27D}" dt="2022-01-06T02:30:39.912" v="2235" actId="14100"/>
          <ac:spMkLst>
            <pc:docMk/>
            <pc:sldMk cId="2032471927" sldId="442"/>
            <ac:spMk id="2" creationId="{00000000-0000-0000-0000-000000000000}"/>
          </ac:spMkLst>
        </pc:spChg>
        <pc:spChg chg="mod">
          <ac:chgData name="Eden Quainton" userId="11405403-e8ad-43ee-ba4a-c4dbc66bd5ec" providerId="ADAL" clId="{9E2E8547-61D2-47E2-9238-1F7F04D5C27D}" dt="2022-01-06T02:30:46.457" v="2236" actId="14100"/>
          <ac:spMkLst>
            <pc:docMk/>
            <pc:sldMk cId="2032471927" sldId="442"/>
            <ac:spMk id="3" creationId="{00000000-0000-0000-0000-000000000000}"/>
          </ac:spMkLst>
        </pc:spChg>
        <pc:picChg chg="add mod">
          <ac:chgData name="Eden Quainton" userId="11405403-e8ad-43ee-ba4a-c4dbc66bd5ec" providerId="ADAL" clId="{9E2E8547-61D2-47E2-9238-1F7F04D5C27D}" dt="2022-01-06T02:31:04.274" v="2238" actId="14100"/>
          <ac:picMkLst>
            <pc:docMk/>
            <pc:sldMk cId="2032471927" sldId="442"/>
            <ac:picMk id="4" creationId="{3D1FC579-57B7-4FD0-83F4-B5620681A629}"/>
          </ac:picMkLst>
        </pc:picChg>
      </pc:sldChg>
      <pc:sldChg chg="del">
        <pc:chgData name="Eden Quainton" userId="11405403-e8ad-43ee-ba4a-c4dbc66bd5ec" providerId="ADAL" clId="{9E2E8547-61D2-47E2-9238-1F7F04D5C27D}" dt="2022-01-06T03:02:50.673" v="2430" actId="2696"/>
        <pc:sldMkLst>
          <pc:docMk/>
          <pc:sldMk cId="3972394899" sldId="443"/>
        </pc:sldMkLst>
      </pc:sldChg>
      <pc:sldChg chg="addSp delSp modSp mod setBg">
        <pc:chgData name="Eden Quainton" userId="11405403-e8ad-43ee-ba4a-c4dbc66bd5ec" providerId="ADAL" clId="{9E2E8547-61D2-47E2-9238-1F7F04D5C27D}" dt="2022-01-08T00:55:33.809" v="5364" actId="14100"/>
        <pc:sldMkLst>
          <pc:docMk/>
          <pc:sldMk cId="2785310018" sldId="444"/>
        </pc:sldMkLst>
        <pc:spChg chg="mod">
          <ac:chgData name="Eden Quainton" userId="11405403-e8ad-43ee-ba4a-c4dbc66bd5ec" providerId="ADAL" clId="{9E2E8547-61D2-47E2-9238-1F7F04D5C27D}" dt="2022-01-08T00:52:59.889" v="5096" actId="14100"/>
          <ac:spMkLst>
            <pc:docMk/>
            <pc:sldMk cId="2785310018" sldId="444"/>
            <ac:spMk id="2" creationId="{00000000-0000-0000-0000-000000000000}"/>
          </ac:spMkLst>
        </pc:spChg>
        <pc:spChg chg="mod">
          <ac:chgData name="Eden Quainton" userId="11405403-e8ad-43ee-ba4a-c4dbc66bd5ec" providerId="ADAL" clId="{9E2E8547-61D2-47E2-9238-1F7F04D5C27D}" dt="2022-01-08T00:55:18.266" v="5358" actId="14100"/>
          <ac:spMkLst>
            <pc:docMk/>
            <pc:sldMk cId="2785310018" sldId="444"/>
            <ac:spMk id="3" creationId="{00000000-0000-0000-0000-000000000000}"/>
          </ac:spMkLst>
        </pc:spChg>
        <pc:spChg chg="add del">
          <ac:chgData name="Eden Quainton" userId="11405403-e8ad-43ee-ba4a-c4dbc66bd5ec" providerId="ADAL" clId="{9E2E8547-61D2-47E2-9238-1F7F04D5C27D}" dt="2022-01-08T00:52:29.063" v="5086" actId="26606"/>
          <ac:spMkLst>
            <pc:docMk/>
            <pc:sldMk cId="2785310018" sldId="444"/>
            <ac:spMk id="8" creationId="{B373F125-DEF3-41D6-9918-AB21A2ACC37A}"/>
          </ac:spMkLst>
        </pc:spChg>
        <pc:spChg chg="add del">
          <ac:chgData name="Eden Quainton" userId="11405403-e8ad-43ee-ba4a-c4dbc66bd5ec" providerId="ADAL" clId="{9E2E8547-61D2-47E2-9238-1F7F04D5C27D}" dt="2022-01-08T00:52:29.063" v="5086" actId="26606"/>
          <ac:spMkLst>
            <pc:docMk/>
            <pc:sldMk cId="2785310018" sldId="444"/>
            <ac:spMk id="10" creationId="{71E9F226-EB6E-48C9-ADDA-636DE4BF4EBE}"/>
          </ac:spMkLst>
        </pc:spChg>
        <pc:spChg chg="add">
          <ac:chgData name="Eden Quainton" userId="11405403-e8ad-43ee-ba4a-c4dbc66bd5ec" providerId="ADAL" clId="{9E2E8547-61D2-47E2-9238-1F7F04D5C27D}" dt="2022-01-08T00:52:29.063" v="5086" actId="26606"/>
          <ac:spMkLst>
            <pc:docMk/>
            <pc:sldMk cId="2785310018" sldId="444"/>
            <ac:spMk id="15" creationId="{1A59258C-AAC2-41CD-973C-7439B122A3FF}"/>
          </ac:spMkLst>
        </pc:spChg>
        <pc:spChg chg="add">
          <ac:chgData name="Eden Quainton" userId="11405403-e8ad-43ee-ba4a-c4dbc66bd5ec" providerId="ADAL" clId="{9E2E8547-61D2-47E2-9238-1F7F04D5C27D}" dt="2022-01-08T00:52:29.063" v="5086" actId="26606"/>
          <ac:spMkLst>
            <pc:docMk/>
            <pc:sldMk cId="2785310018" sldId="444"/>
            <ac:spMk id="17" creationId="{54516B72-0116-42B2-82A2-B11218A36636}"/>
          </ac:spMkLst>
        </pc:spChg>
        <pc:spChg chg="add">
          <ac:chgData name="Eden Quainton" userId="11405403-e8ad-43ee-ba4a-c4dbc66bd5ec" providerId="ADAL" clId="{9E2E8547-61D2-47E2-9238-1F7F04D5C27D}" dt="2022-01-08T00:52:29.063" v="5086" actId="26606"/>
          <ac:spMkLst>
            <pc:docMk/>
            <pc:sldMk cId="2785310018" sldId="444"/>
            <ac:spMk id="19" creationId="{7CDB507F-21B7-4C27-B0FC-D9C465C6DB44}"/>
          </ac:spMkLst>
        </pc:spChg>
        <pc:spChg chg="add">
          <ac:chgData name="Eden Quainton" userId="11405403-e8ad-43ee-ba4a-c4dbc66bd5ec" providerId="ADAL" clId="{9E2E8547-61D2-47E2-9238-1F7F04D5C27D}" dt="2022-01-08T00:52:29.063" v="5086" actId="26606"/>
          <ac:spMkLst>
            <pc:docMk/>
            <pc:sldMk cId="2785310018" sldId="444"/>
            <ac:spMk id="21" creationId="{7AB1AE17-B7A3-4363-95CD-25441E2FF1F3}"/>
          </ac:spMkLst>
        </pc:spChg>
        <pc:picChg chg="add mod">
          <ac:chgData name="Eden Quainton" userId="11405403-e8ad-43ee-ba4a-c4dbc66bd5ec" providerId="ADAL" clId="{9E2E8547-61D2-47E2-9238-1F7F04D5C27D}" dt="2022-01-08T00:55:33.809" v="5364" actId="14100"/>
          <ac:picMkLst>
            <pc:docMk/>
            <pc:sldMk cId="2785310018" sldId="444"/>
            <ac:picMk id="11" creationId="{EE49ECC8-51E7-4E36-B614-201EF932DA78}"/>
          </ac:picMkLst>
        </pc:picChg>
      </pc:sldChg>
      <pc:sldChg chg="addSp modSp mod setBg">
        <pc:chgData name="Eden Quainton" userId="11405403-e8ad-43ee-ba4a-c4dbc66bd5ec" providerId="ADAL" clId="{9E2E8547-61D2-47E2-9238-1F7F04D5C27D}" dt="2022-01-08T03:05:15.427" v="8590" actId="1076"/>
        <pc:sldMkLst>
          <pc:docMk/>
          <pc:sldMk cId="2878006334" sldId="445"/>
        </pc:sldMkLst>
        <pc:spChg chg="mod">
          <ac:chgData name="Eden Quainton" userId="11405403-e8ad-43ee-ba4a-c4dbc66bd5ec" providerId="ADAL" clId="{9E2E8547-61D2-47E2-9238-1F7F04D5C27D}" dt="2022-01-08T02:50:48.514" v="8164" actId="20577"/>
          <ac:spMkLst>
            <pc:docMk/>
            <pc:sldMk cId="2878006334" sldId="445"/>
            <ac:spMk id="2" creationId="{00000000-0000-0000-0000-000000000000}"/>
          </ac:spMkLst>
        </pc:spChg>
        <pc:spChg chg="mod">
          <ac:chgData name="Eden Quainton" userId="11405403-e8ad-43ee-ba4a-c4dbc66bd5ec" providerId="ADAL" clId="{9E2E8547-61D2-47E2-9238-1F7F04D5C27D}" dt="2022-01-08T03:05:08.154" v="8586" actId="14100"/>
          <ac:spMkLst>
            <pc:docMk/>
            <pc:sldMk cId="2878006334" sldId="445"/>
            <ac:spMk id="3" creationId="{00000000-0000-0000-0000-000000000000}"/>
          </ac:spMkLst>
        </pc:spChg>
        <pc:spChg chg="add">
          <ac:chgData name="Eden Quainton" userId="11405403-e8ad-43ee-ba4a-c4dbc66bd5ec" providerId="ADAL" clId="{9E2E8547-61D2-47E2-9238-1F7F04D5C27D}" dt="2022-01-08T02:50:38.762" v="8141" actId="26606"/>
          <ac:spMkLst>
            <pc:docMk/>
            <pc:sldMk cId="2878006334" sldId="445"/>
            <ac:spMk id="8" creationId="{1A59258C-AAC2-41CD-973C-7439B122A3FF}"/>
          </ac:spMkLst>
        </pc:spChg>
        <pc:spChg chg="add">
          <ac:chgData name="Eden Quainton" userId="11405403-e8ad-43ee-ba4a-c4dbc66bd5ec" providerId="ADAL" clId="{9E2E8547-61D2-47E2-9238-1F7F04D5C27D}" dt="2022-01-08T02:50:38.762" v="8141" actId="26606"/>
          <ac:spMkLst>
            <pc:docMk/>
            <pc:sldMk cId="2878006334" sldId="445"/>
            <ac:spMk id="10" creationId="{54516B72-0116-42B2-82A2-B11218A36636}"/>
          </ac:spMkLst>
        </pc:spChg>
        <pc:spChg chg="add">
          <ac:chgData name="Eden Quainton" userId="11405403-e8ad-43ee-ba4a-c4dbc66bd5ec" providerId="ADAL" clId="{9E2E8547-61D2-47E2-9238-1F7F04D5C27D}" dt="2022-01-08T02:50:38.762" v="8141" actId="26606"/>
          <ac:spMkLst>
            <pc:docMk/>
            <pc:sldMk cId="2878006334" sldId="445"/>
            <ac:spMk id="12" creationId="{7CDB507F-21B7-4C27-B0FC-D9C465C6DB44}"/>
          </ac:spMkLst>
        </pc:spChg>
        <pc:spChg chg="add">
          <ac:chgData name="Eden Quainton" userId="11405403-e8ad-43ee-ba4a-c4dbc66bd5ec" providerId="ADAL" clId="{9E2E8547-61D2-47E2-9238-1F7F04D5C27D}" dt="2022-01-08T02:50:38.762" v="8141" actId="26606"/>
          <ac:spMkLst>
            <pc:docMk/>
            <pc:sldMk cId="2878006334" sldId="445"/>
            <ac:spMk id="14" creationId="{7AB1AE17-B7A3-4363-95CD-25441E2FF1F3}"/>
          </ac:spMkLst>
        </pc:spChg>
        <pc:picChg chg="add mod">
          <ac:chgData name="Eden Quainton" userId="11405403-e8ad-43ee-ba4a-c4dbc66bd5ec" providerId="ADAL" clId="{9E2E8547-61D2-47E2-9238-1F7F04D5C27D}" dt="2022-01-08T03:05:15.427" v="8590" actId="1076"/>
          <ac:picMkLst>
            <pc:docMk/>
            <pc:sldMk cId="2878006334" sldId="445"/>
            <ac:picMk id="9" creationId="{11AE8BE5-1BFB-46C5-85EF-DB7405AF05C7}"/>
          </ac:picMkLst>
        </pc:picChg>
      </pc:sldChg>
      <pc:sldChg chg="addSp modSp mod setBg">
        <pc:chgData name="Eden Quainton" userId="11405403-e8ad-43ee-ba4a-c4dbc66bd5ec" providerId="ADAL" clId="{9E2E8547-61D2-47E2-9238-1F7F04D5C27D}" dt="2022-01-08T03:07:16.214" v="8663" actId="6549"/>
        <pc:sldMkLst>
          <pc:docMk/>
          <pc:sldMk cId="716898612" sldId="446"/>
        </pc:sldMkLst>
        <pc:spChg chg="mod">
          <ac:chgData name="Eden Quainton" userId="11405403-e8ad-43ee-ba4a-c4dbc66bd5ec" providerId="ADAL" clId="{9E2E8547-61D2-47E2-9238-1F7F04D5C27D}" dt="2022-01-08T03:07:16.214" v="8663" actId="6549"/>
          <ac:spMkLst>
            <pc:docMk/>
            <pc:sldMk cId="716898612" sldId="446"/>
            <ac:spMk id="2" creationId="{00000000-0000-0000-0000-000000000000}"/>
          </ac:spMkLst>
        </pc:spChg>
        <pc:spChg chg="mod">
          <ac:chgData name="Eden Quainton" userId="11405403-e8ad-43ee-ba4a-c4dbc66bd5ec" providerId="ADAL" clId="{9E2E8547-61D2-47E2-9238-1F7F04D5C27D}" dt="2022-01-08T02:12:47.102" v="7344" actId="5793"/>
          <ac:spMkLst>
            <pc:docMk/>
            <pc:sldMk cId="716898612" sldId="446"/>
            <ac:spMk id="3" creationId="{00000000-0000-0000-0000-000000000000}"/>
          </ac:spMkLst>
        </pc:spChg>
        <pc:spChg chg="add">
          <ac:chgData name="Eden Quainton" userId="11405403-e8ad-43ee-ba4a-c4dbc66bd5ec" providerId="ADAL" clId="{9E2E8547-61D2-47E2-9238-1F7F04D5C27D}" dt="2022-01-08T02:09:50.010" v="7286" actId="26606"/>
          <ac:spMkLst>
            <pc:docMk/>
            <pc:sldMk cId="716898612" sldId="446"/>
            <ac:spMk id="8" creationId="{1A59258C-AAC2-41CD-973C-7439B122A3FF}"/>
          </ac:spMkLst>
        </pc:spChg>
        <pc:spChg chg="add">
          <ac:chgData name="Eden Quainton" userId="11405403-e8ad-43ee-ba4a-c4dbc66bd5ec" providerId="ADAL" clId="{9E2E8547-61D2-47E2-9238-1F7F04D5C27D}" dt="2022-01-08T02:09:50.010" v="7286" actId="26606"/>
          <ac:spMkLst>
            <pc:docMk/>
            <pc:sldMk cId="716898612" sldId="446"/>
            <ac:spMk id="10" creationId="{54516B72-0116-42B2-82A2-B11218A36636}"/>
          </ac:spMkLst>
        </pc:spChg>
        <pc:spChg chg="add">
          <ac:chgData name="Eden Quainton" userId="11405403-e8ad-43ee-ba4a-c4dbc66bd5ec" providerId="ADAL" clId="{9E2E8547-61D2-47E2-9238-1F7F04D5C27D}" dt="2022-01-08T02:09:50.010" v="7286" actId="26606"/>
          <ac:spMkLst>
            <pc:docMk/>
            <pc:sldMk cId="716898612" sldId="446"/>
            <ac:spMk id="12" creationId="{7CDB507F-21B7-4C27-B0FC-D9C465C6DB44}"/>
          </ac:spMkLst>
        </pc:spChg>
        <pc:spChg chg="add">
          <ac:chgData name="Eden Quainton" userId="11405403-e8ad-43ee-ba4a-c4dbc66bd5ec" providerId="ADAL" clId="{9E2E8547-61D2-47E2-9238-1F7F04D5C27D}" dt="2022-01-08T02:09:50.010" v="7286" actId="26606"/>
          <ac:spMkLst>
            <pc:docMk/>
            <pc:sldMk cId="716898612" sldId="446"/>
            <ac:spMk id="14" creationId="{7AB1AE17-B7A3-4363-95CD-25441E2FF1F3}"/>
          </ac:spMkLst>
        </pc:spChg>
        <pc:picChg chg="add mod">
          <ac:chgData name="Eden Quainton" userId="11405403-e8ad-43ee-ba4a-c4dbc66bd5ec" providerId="ADAL" clId="{9E2E8547-61D2-47E2-9238-1F7F04D5C27D}" dt="2022-01-08T02:13:16.934" v="7348" actId="14100"/>
          <ac:picMkLst>
            <pc:docMk/>
            <pc:sldMk cId="716898612" sldId="446"/>
            <ac:picMk id="9" creationId="{A803A252-E0F7-45F6-8B09-88FF77B91DD5}"/>
          </ac:picMkLst>
        </pc:picChg>
      </pc:sldChg>
      <pc:sldChg chg="addSp modSp mod setBg">
        <pc:chgData name="Eden Quainton" userId="11405403-e8ad-43ee-ba4a-c4dbc66bd5ec" providerId="ADAL" clId="{9E2E8547-61D2-47E2-9238-1F7F04D5C27D}" dt="2022-01-08T03:19:01.744" v="9046" actId="14100"/>
        <pc:sldMkLst>
          <pc:docMk/>
          <pc:sldMk cId="2333771741" sldId="447"/>
        </pc:sldMkLst>
        <pc:spChg chg="mod">
          <ac:chgData name="Eden Quainton" userId="11405403-e8ad-43ee-ba4a-c4dbc66bd5ec" providerId="ADAL" clId="{9E2E8547-61D2-47E2-9238-1F7F04D5C27D}" dt="2022-01-08T03:07:53.013" v="8689" actId="114"/>
          <ac:spMkLst>
            <pc:docMk/>
            <pc:sldMk cId="2333771741" sldId="447"/>
            <ac:spMk id="2" creationId="{00000000-0000-0000-0000-000000000000}"/>
          </ac:spMkLst>
        </pc:spChg>
        <pc:spChg chg="mod">
          <ac:chgData name="Eden Quainton" userId="11405403-e8ad-43ee-ba4a-c4dbc66bd5ec" providerId="ADAL" clId="{9E2E8547-61D2-47E2-9238-1F7F04D5C27D}" dt="2022-01-08T03:09:32.322" v="8750" actId="20577"/>
          <ac:spMkLst>
            <pc:docMk/>
            <pc:sldMk cId="2333771741" sldId="447"/>
            <ac:spMk id="3" creationId="{00000000-0000-0000-0000-000000000000}"/>
          </ac:spMkLst>
        </pc:spChg>
        <pc:spChg chg="add">
          <ac:chgData name="Eden Quainton" userId="11405403-e8ad-43ee-ba4a-c4dbc66bd5ec" providerId="ADAL" clId="{9E2E8547-61D2-47E2-9238-1F7F04D5C27D}" dt="2022-01-08T03:07:34.925" v="8664" actId="26606"/>
          <ac:spMkLst>
            <pc:docMk/>
            <pc:sldMk cId="2333771741" sldId="447"/>
            <ac:spMk id="8" creationId="{1A59258C-AAC2-41CD-973C-7439B122A3FF}"/>
          </ac:spMkLst>
        </pc:spChg>
        <pc:spChg chg="add">
          <ac:chgData name="Eden Quainton" userId="11405403-e8ad-43ee-ba4a-c4dbc66bd5ec" providerId="ADAL" clId="{9E2E8547-61D2-47E2-9238-1F7F04D5C27D}" dt="2022-01-08T03:07:34.925" v="8664" actId="26606"/>
          <ac:spMkLst>
            <pc:docMk/>
            <pc:sldMk cId="2333771741" sldId="447"/>
            <ac:spMk id="10" creationId="{54516B72-0116-42B2-82A2-B11218A36636}"/>
          </ac:spMkLst>
        </pc:spChg>
        <pc:spChg chg="add">
          <ac:chgData name="Eden Quainton" userId="11405403-e8ad-43ee-ba4a-c4dbc66bd5ec" providerId="ADAL" clId="{9E2E8547-61D2-47E2-9238-1F7F04D5C27D}" dt="2022-01-08T03:07:34.925" v="8664" actId="26606"/>
          <ac:spMkLst>
            <pc:docMk/>
            <pc:sldMk cId="2333771741" sldId="447"/>
            <ac:spMk id="12" creationId="{7CDB507F-21B7-4C27-B0FC-D9C465C6DB44}"/>
          </ac:spMkLst>
        </pc:spChg>
        <pc:spChg chg="add">
          <ac:chgData name="Eden Quainton" userId="11405403-e8ad-43ee-ba4a-c4dbc66bd5ec" providerId="ADAL" clId="{9E2E8547-61D2-47E2-9238-1F7F04D5C27D}" dt="2022-01-08T03:07:34.925" v="8664" actId="26606"/>
          <ac:spMkLst>
            <pc:docMk/>
            <pc:sldMk cId="2333771741" sldId="447"/>
            <ac:spMk id="14" creationId="{7AB1AE17-B7A3-4363-95CD-25441E2FF1F3}"/>
          </ac:spMkLst>
        </pc:spChg>
        <pc:picChg chg="add mod">
          <ac:chgData name="Eden Quainton" userId="11405403-e8ad-43ee-ba4a-c4dbc66bd5ec" providerId="ADAL" clId="{9E2E8547-61D2-47E2-9238-1F7F04D5C27D}" dt="2022-01-08T03:19:01.744" v="9046" actId="14100"/>
          <ac:picMkLst>
            <pc:docMk/>
            <pc:sldMk cId="2333771741" sldId="447"/>
            <ac:picMk id="9" creationId="{FE4F4D7A-4C7C-4EF3-B716-0D2DE39650F5}"/>
          </ac:picMkLst>
        </pc:picChg>
      </pc:sldChg>
      <pc:sldChg chg="addSp delSp modSp mod setBg">
        <pc:chgData name="Eden Quainton" userId="11405403-e8ad-43ee-ba4a-c4dbc66bd5ec" providerId="ADAL" clId="{9E2E8547-61D2-47E2-9238-1F7F04D5C27D}" dt="2022-01-08T03:19:29.253" v="9058" actId="14100"/>
        <pc:sldMkLst>
          <pc:docMk/>
          <pc:sldMk cId="2686708287" sldId="448"/>
        </pc:sldMkLst>
        <pc:spChg chg="mod">
          <ac:chgData name="Eden Quainton" userId="11405403-e8ad-43ee-ba4a-c4dbc66bd5ec" providerId="ADAL" clId="{9E2E8547-61D2-47E2-9238-1F7F04D5C27D}" dt="2022-01-08T03:11:48.267" v="8853" actId="14100"/>
          <ac:spMkLst>
            <pc:docMk/>
            <pc:sldMk cId="2686708287" sldId="448"/>
            <ac:spMk id="2" creationId="{00000000-0000-0000-0000-000000000000}"/>
          </ac:spMkLst>
        </pc:spChg>
        <pc:spChg chg="mod">
          <ac:chgData name="Eden Quainton" userId="11405403-e8ad-43ee-ba4a-c4dbc66bd5ec" providerId="ADAL" clId="{9E2E8547-61D2-47E2-9238-1F7F04D5C27D}" dt="2022-01-08T03:18:23.162" v="9043" actId="20578"/>
          <ac:spMkLst>
            <pc:docMk/>
            <pc:sldMk cId="2686708287" sldId="448"/>
            <ac:spMk id="3" creationId="{00000000-0000-0000-0000-000000000000}"/>
          </ac:spMkLst>
        </pc:spChg>
        <pc:spChg chg="add del">
          <ac:chgData name="Eden Quainton" userId="11405403-e8ad-43ee-ba4a-c4dbc66bd5ec" providerId="ADAL" clId="{9E2E8547-61D2-47E2-9238-1F7F04D5C27D}" dt="2022-01-08T03:10:39.070" v="8837" actId="26606"/>
          <ac:spMkLst>
            <pc:docMk/>
            <pc:sldMk cId="2686708287" sldId="448"/>
            <ac:spMk id="8" creationId="{B373F125-DEF3-41D6-9918-AB21A2ACC37A}"/>
          </ac:spMkLst>
        </pc:spChg>
        <pc:spChg chg="add del">
          <ac:chgData name="Eden Quainton" userId="11405403-e8ad-43ee-ba4a-c4dbc66bd5ec" providerId="ADAL" clId="{9E2E8547-61D2-47E2-9238-1F7F04D5C27D}" dt="2022-01-08T03:10:39.070" v="8837" actId="26606"/>
          <ac:spMkLst>
            <pc:docMk/>
            <pc:sldMk cId="2686708287" sldId="448"/>
            <ac:spMk id="10" creationId="{71E9F226-EB6E-48C9-ADDA-636DE4BF4EBE}"/>
          </ac:spMkLst>
        </pc:spChg>
        <pc:spChg chg="add">
          <ac:chgData name="Eden Quainton" userId="11405403-e8ad-43ee-ba4a-c4dbc66bd5ec" providerId="ADAL" clId="{9E2E8547-61D2-47E2-9238-1F7F04D5C27D}" dt="2022-01-08T03:10:39.070" v="8837" actId="26606"/>
          <ac:spMkLst>
            <pc:docMk/>
            <pc:sldMk cId="2686708287" sldId="448"/>
            <ac:spMk id="15" creationId="{1A59258C-AAC2-41CD-973C-7439B122A3FF}"/>
          </ac:spMkLst>
        </pc:spChg>
        <pc:spChg chg="add">
          <ac:chgData name="Eden Quainton" userId="11405403-e8ad-43ee-ba4a-c4dbc66bd5ec" providerId="ADAL" clId="{9E2E8547-61D2-47E2-9238-1F7F04D5C27D}" dt="2022-01-08T03:10:39.070" v="8837" actId="26606"/>
          <ac:spMkLst>
            <pc:docMk/>
            <pc:sldMk cId="2686708287" sldId="448"/>
            <ac:spMk id="17" creationId="{54516B72-0116-42B2-82A2-B11218A36636}"/>
          </ac:spMkLst>
        </pc:spChg>
        <pc:spChg chg="add">
          <ac:chgData name="Eden Quainton" userId="11405403-e8ad-43ee-ba4a-c4dbc66bd5ec" providerId="ADAL" clId="{9E2E8547-61D2-47E2-9238-1F7F04D5C27D}" dt="2022-01-08T03:10:39.070" v="8837" actId="26606"/>
          <ac:spMkLst>
            <pc:docMk/>
            <pc:sldMk cId="2686708287" sldId="448"/>
            <ac:spMk id="19" creationId="{7CDB507F-21B7-4C27-B0FC-D9C465C6DB44}"/>
          </ac:spMkLst>
        </pc:spChg>
        <pc:spChg chg="add">
          <ac:chgData name="Eden Quainton" userId="11405403-e8ad-43ee-ba4a-c4dbc66bd5ec" providerId="ADAL" clId="{9E2E8547-61D2-47E2-9238-1F7F04D5C27D}" dt="2022-01-08T03:10:39.070" v="8837" actId="26606"/>
          <ac:spMkLst>
            <pc:docMk/>
            <pc:sldMk cId="2686708287" sldId="448"/>
            <ac:spMk id="21" creationId="{7AB1AE17-B7A3-4363-95CD-25441E2FF1F3}"/>
          </ac:spMkLst>
        </pc:spChg>
        <pc:picChg chg="add mod">
          <ac:chgData name="Eden Quainton" userId="11405403-e8ad-43ee-ba4a-c4dbc66bd5ec" providerId="ADAL" clId="{9E2E8547-61D2-47E2-9238-1F7F04D5C27D}" dt="2022-01-08T03:19:29.253" v="9058" actId="14100"/>
          <ac:picMkLst>
            <pc:docMk/>
            <pc:sldMk cId="2686708287" sldId="448"/>
            <ac:picMk id="11" creationId="{93CED80D-A1F3-43CF-9169-D5108FB6117C}"/>
          </ac:picMkLst>
        </pc:picChg>
      </pc:sldChg>
      <pc:sldChg chg="addSp delSp modSp add mod">
        <pc:chgData name="Eden Quainton" userId="11405403-e8ad-43ee-ba4a-c4dbc66bd5ec" providerId="ADAL" clId="{9E2E8547-61D2-47E2-9238-1F7F04D5C27D}" dt="2022-01-08T02:02:50.836" v="7175" actId="14100"/>
        <pc:sldMkLst>
          <pc:docMk/>
          <pc:sldMk cId="578830610" sldId="449"/>
        </pc:sldMkLst>
        <pc:spChg chg="mod">
          <ac:chgData name="Eden Quainton" userId="11405403-e8ad-43ee-ba4a-c4dbc66bd5ec" providerId="ADAL" clId="{9E2E8547-61D2-47E2-9238-1F7F04D5C27D}" dt="2022-01-08T01:59:04.885" v="6797" actId="20577"/>
          <ac:spMkLst>
            <pc:docMk/>
            <pc:sldMk cId="578830610" sldId="449"/>
            <ac:spMk id="2" creationId="{00000000-0000-0000-0000-000000000000}"/>
          </ac:spMkLst>
        </pc:spChg>
        <pc:spChg chg="mod">
          <ac:chgData name="Eden Quainton" userId="11405403-e8ad-43ee-ba4a-c4dbc66bd5ec" providerId="ADAL" clId="{9E2E8547-61D2-47E2-9238-1F7F04D5C27D}" dt="2022-01-08T02:02:37.547" v="7167" actId="14100"/>
          <ac:spMkLst>
            <pc:docMk/>
            <pc:sldMk cId="578830610" sldId="449"/>
            <ac:spMk id="3" creationId="{00000000-0000-0000-0000-000000000000}"/>
          </ac:spMkLst>
        </pc:spChg>
        <pc:picChg chg="mod">
          <ac:chgData name="Eden Quainton" userId="11405403-e8ad-43ee-ba4a-c4dbc66bd5ec" providerId="ADAL" clId="{9E2E8547-61D2-47E2-9238-1F7F04D5C27D}" dt="2022-01-08T02:02:50.836" v="7175" actId="14100"/>
          <ac:picMkLst>
            <pc:docMk/>
            <pc:sldMk cId="578830610" sldId="449"/>
            <ac:picMk id="7" creationId="{0973A095-3E34-454C-98E1-FBAF3A89AD48}"/>
          </ac:picMkLst>
        </pc:picChg>
        <pc:picChg chg="add del mod">
          <ac:chgData name="Eden Quainton" userId="11405403-e8ad-43ee-ba4a-c4dbc66bd5ec" providerId="ADAL" clId="{9E2E8547-61D2-47E2-9238-1F7F04D5C27D}" dt="2022-01-08T01:56:54.894" v="6722" actId="21"/>
          <ac:picMkLst>
            <pc:docMk/>
            <pc:sldMk cId="578830610" sldId="449"/>
            <ac:picMk id="9" creationId="{45712ED6-2F8E-46F4-9FCD-7A522B0C4369}"/>
          </ac:picMkLst>
        </pc:picChg>
      </pc:sldChg>
      <pc:sldChg chg="modSp add mod">
        <pc:chgData name="Eden Quainton" userId="11405403-e8ad-43ee-ba4a-c4dbc66bd5ec" providerId="ADAL" clId="{9E2E8547-61D2-47E2-9238-1F7F04D5C27D}" dt="2022-01-08T02:06:18.334" v="7284" actId="1076"/>
        <pc:sldMkLst>
          <pc:docMk/>
          <pc:sldMk cId="969983065" sldId="450"/>
        </pc:sldMkLst>
        <pc:spChg chg="mod">
          <ac:chgData name="Eden Quainton" userId="11405403-e8ad-43ee-ba4a-c4dbc66bd5ec" providerId="ADAL" clId="{9E2E8547-61D2-47E2-9238-1F7F04D5C27D}" dt="2022-01-08T02:03:41.405" v="7199" actId="20577"/>
          <ac:spMkLst>
            <pc:docMk/>
            <pc:sldMk cId="969983065" sldId="450"/>
            <ac:spMk id="2" creationId="{00000000-0000-0000-0000-000000000000}"/>
          </ac:spMkLst>
        </pc:spChg>
        <pc:spChg chg="mod">
          <ac:chgData name="Eden Quainton" userId="11405403-e8ad-43ee-ba4a-c4dbc66bd5ec" providerId="ADAL" clId="{9E2E8547-61D2-47E2-9238-1F7F04D5C27D}" dt="2022-01-08T02:05:39.004" v="7278" actId="20577"/>
          <ac:spMkLst>
            <pc:docMk/>
            <pc:sldMk cId="969983065" sldId="450"/>
            <ac:spMk id="3" creationId="{00000000-0000-0000-0000-000000000000}"/>
          </ac:spMkLst>
        </pc:spChg>
        <pc:picChg chg="mod">
          <ac:chgData name="Eden Quainton" userId="11405403-e8ad-43ee-ba4a-c4dbc66bd5ec" providerId="ADAL" clId="{9E2E8547-61D2-47E2-9238-1F7F04D5C27D}" dt="2022-01-08T02:06:18.334" v="7284" actId="1076"/>
          <ac:picMkLst>
            <pc:docMk/>
            <pc:sldMk cId="969983065" sldId="450"/>
            <ac:picMk id="7" creationId="{0973A095-3E34-454C-98E1-FBAF3A89AD48}"/>
          </ac:picMkLst>
        </pc:picChg>
      </pc:sldChg>
      <pc:sldChg chg="add del">
        <pc:chgData name="Eden Quainton" userId="11405403-e8ad-43ee-ba4a-c4dbc66bd5ec" providerId="ADAL" clId="{9E2E8547-61D2-47E2-9238-1F7F04D5C27D}" dt="2022-01-08T02:03:18.254" v="7178" actId="2696"/>
        <pc:sldMkLst>
          <pc:docMk/>
          <pc:sldMk cId="1845469736" sldId="4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7579918372641823E-2"/>
          <c:y val="2.1015458768394484E-2"/>
          <c:w val="0.93242008162735812"/>
          <c:h val="0.87969156352200684"/>
        </c:manualLayout>
      </c:layout>
      <c:lineChart>
        <c:grouping val="standard"/>
        <c:varyColors val="0"/>
        <c:ser>
          <c:idx val="0"/>
          <c:order val="0"/>
          <c:tx>
            <c:strRef>
              <c:f>Sheet1!$B$1</c:f>
              <c:strCache>
                <c:ptCount val="1"/>
                <c:pt idx="0">
                  <c:v>SPAC IPO Count</c:v>
                </c:pt>
              </c:strCache>
            </c:strRef>
          </c:tx>
          <c:spPr>
            <a:ln w="28575" cap="rnd">
              <a:solidFill>
                <a:schemeClr val="accent1"/>
              </a:solidFill>
              <a:round/>
            </a:ln>
            <a:effectLst/>
          </c:spPr>
          <c:marker>
            <c:symbol val="circle"/>
            <c:size val="5"/>
            <c:spPr>
              <a:solidFill>
                <a:schemeClr val="dk1">
                  <a:tint val="885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Sheet1!$B$2:$B$13</c:f>
              <c:numCache>
                <c:formatCode>General</c:formatCode>
                <c:ptCount val="12"/>
                <c:pt idx="0">
                  <c:v>1</c:v>
                </c:pt>
                <c:pt idx="1">
                  <c:v>7</c:v>
                </c:pt>
                <c:pt idx="2">
                  <c:v>15</c:v>
                </c:pt>
                <c:pt idx="3">
                  <c:v>9</c:v>
                </c:pt>
                <c:pt idx="4">
                  <c:v>10</c:v>
                </c:pt>
                <c:pt idx="5">
                  <c:v>12</c:v>
                </c:pt>
                <c:pt idx="6">
                  <c:v>20</c:v>
                </c:pt>
                <c:pt idx="7">
                  <c:v>13</c:v>
                </c:pt>
                <c:pt idx="8">
                  <c:v>34</c:v>
                </c:pt>
                <c:pt idx="9">
                  <c:v>46</c:v>
                </c:pt>
                <c:pt idx="10">
                  <c:v>59</c:v>
                </c:pt>
                <c:pt idx="11">
                  <c:v>248</c:v>
                </c:pt>
              </c:numCache>
            </c:numRef>
          </c:val>
          <c:smooth val="0"/>
          <c:extLst>
            <c:ext xmlns:c16="http://schemas.microsoft.com/office/drawing/2014/chart" uri="{C3380CC4-5D6E-409C-BE32-E72D297353CC}">
              <c16:uniqueId val="{00000000-9885-42F7-A240-5D23628E0B3B}"/>
            </c:ext>
          </c:extLst>
        </c:ser>
        <c:dLbls>
          <c:dLblPos val="t"/>
          <c:showLegendKey val="0"/>
          <c:showVal val="1"/>
          <c:showCatName val="0"/>
          <c:showSerName val="0"/>
          <c:showPercent val="0"/>
          <c:showBubbleSize val="0"/>
        </c:dLbls>
        <c:marker val="1"/>
        <c:smooth val="0"/>
        <c:axId val="430938856"/>
        <c:axId val="430945088"/>
      </c:lineChart>
      <c:catAx>
        <c:axId val="43093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45088"/>
        <c:crosses val="autoZero"/>
        <c:auto val="1"/>
        <c:lblAlgn val="ctr"/>
        <c:lblOffset val="100"/>
        <c:noMultiLvlLbl val="0"/>
      </c:catAx>
      <c:valAx>
        <c:axId val="43094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3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Sheet1!$B$2:$B$13</c:f>
              <c:numCache>
                <c:formatCode>General</c:formatCode>
                <c:ptCount val="12"/>
                <c:pt idx="0">
                  <c:v>36</c:v>
                </c:pt>
                <c:pt idx="1">
                  <c:v>71.8</c:v>
                </c:pt>
                <c:pt idx="2">
                  <c:v>72.099999999999994</c:v>
                </c:pt>
                <c:pt idx="3">
                  <c:v>54.5</c:v>
                </c:pt>
                <c:pt idx="4">
                  <c:v>145.5</c:v>
                </c:pt>
                <c:pt idx="5">
                  <c:v>145.80000000000001</c:v>
                </c:pt>
                <c:pt idx="6">
                  <c:v>195.1</c:v>
                </c:pt>
                <c:pt idx="7">
                  <c:v>269.2</c:v>
                </c:pt>
                <c:pt idx="8">
                  <c:v>295.5</c:v>
                </c:pt>
                <c:pt idx="9">
                  <c:v>233.7</c:v>
                </c:pt>
                <c:pt idx="10">
                  <c:v>230.5</c:v>
                </c:pt>
                <c:pt idx="11">
                  <c:v>334.8</c:v>
                </c:pt>
              </c:numCache>
            </c:numRef>
          </c:val>
          <c:extLst>
            <c:ext xmlns:c16="http://schemas.microsoft.com/office/drawing/2014/chart" uri="{C3380CC4-5D6E-409C-BE32-E72D297353CC}">
              <c16:uniqueId val="{00000000-8C4A-474F-AABA-E2D330979DF7}"/>
            </c:ext>
          </c:extLst>
        </c:ser>
        <c:dLbls>
          <c:dLblPos val="outEnd"/>
          <c:showLegendKey val="0"/>
          <c:showVal val="1"/>
          <c:showCatName val="0"/>
          <c:showSerName val="0"/>
          <c:showPercent val="0"/>
          <c:showBubbleSize val="0"/>
        </c:dLbls>
        <c:gapWidth val="150"/>
        <c:axId val="196808024"/>
        <c:axId val="196808352"/>
      </c:barChart>
      <c:catAx>
        <c:axId val="19680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808352"/>
        <c:crosses val="autoZero"/>
        <c:auto val="1"/>
        <c:lblAlgn val="ctr"/>
        <c:lblOffset val="100"/>
        <c:noMultiLvlLbl val="0"/>
      </c:catAx>
      <c:valAx>
        <c:axId val="196808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Dollar Amount in Millions</a:t>
                </a:r>
              </a:p>
            </c:rich>
          </c:tx>
          <c:layout>
            <c:manualLayout>
              <c:xMode val="edge"/>
              <c:yMode val="edge"/>
              <c:x val="4.3579932459111501E-3"/>
              <c:y val="0.2608510201248611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808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6042734860244683E-2"/>
          <c:y val="3.5872074322150956E-2"/>
          <c:w val="0.94163170011803254"/>
          <c:h val="0.66735444930086474"/>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dk1">
                  <a:tint val="88500"/>
                </a:schemeClr>
              </a:solidFill>
              <a:ln w="9525">
                <a:solidFill>
                  <a:schemeClr val="accent1"/>
                </a:solidFill>
              </a:ln>
              <a:effectLst/>
            </c:spPr>
          </c:marker>
          <c:dLbls>
            <c:dLbl>
              <c:idx val="0"/>
              <c:tx>
                <c:rich>
                  <a:bodyPr/>
                  <a:lstStyle/>
                  <a:p>
                    <a:r>
                      <a:rPr lang="en-US" dirty="0"/>
                      <a:t>8,090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A6-492C-A72D-ED7764316E0F}"/>
                </c:ext>
              </c:extLst>
            </c:dLbl>
            <c:dLbl>
              <c:idx val="1"/>
              <c:tx>
                <c:rich>
                  <a:bodyPr/>
                  <a:lstStyle/>
                  <a:p>
                    <a:r>
                      <a:rPr lang="en-US" dirty="0"/>
                      <a:t>7,905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BA6-492C-A72D-ED7764316E0F}"/>
                </c:ext>
              </c:extLst>
            </c:dLbl>
            <c:dLbl>
              <c:idx val="2"/>
              <c:layout>
                <c:manualLayout>
                  <c:x val="-2.5081380893042876E-2"/>
                  <c:y val="-4.187952924258765E-2"/>
                </c:manualLayout>
              </c:layout>
              <c:tx>
                <c:rich>
                  <a:bodyPr/>
                  <a:lstStyle/>
                  <a:p>
                    <a:r>
                      <a:rPr lang="en-US" dirty="0"/>
                      <a:t>7,499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A6-492C-A72D-ED7764316E0F}"/>
                </c:ext>
              </c:extLst>
            </c:dLbl>
            <c:dLbl>
              <c:idx val="3"/>
              <c:tx>
                <c:rich>
                  <a:bodyPr/>
                  <a:lstStyle/>
                  <a:p>
                    <a:r>
                      <a:rPr lang="en-US" dirty="0"/>
                      <a:t>7,229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BA6-492C-A72D-ED7764316E0F}"/>
                </c:ext>
              </c:extLst>
            </c:dLbl>
            <c:dLbl>
              <c:idx val="4"/>
              <c:tx>
                <c:rich>
                  <a:bodyPr/>
                  <a:lstStyle/>
                  <a:p>
                    <a:r>
                      <a:rPr lang="en-US" dirty="0"/>
                      <a:t>6,917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BA6-492C-A72D-ED7764316E0F}"/>
                </c:ext>
              </c:extLst>
            </c:dLbl>
            <c:dLbl>
              <c:idx val="5"/>
              <c:layout>
                <c:manualLayout>
                  <c:x val="-1.7271680174541025E-2"/>
                  <c:y val="-6.3078276664585348E-2"/>
                </c:manualLayout>
              </c:layout>
              <c:tx>
                <c:rich>
                  <a:bodyPr/>
                  <a:lstStyle/>
                  <a:p>
                    <a:r>
                      <a:rPr lang="en-US" dirty="0"/>
                      <a:t>5,685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BA6-492C-A72D-ED7764316E0F}"/>
                </c:ext>
              </c:extLst>
            </c:dLbl>
            <c:dLbl>
              <c:idx val="6"/>
              <c:tx>
                <c:rich>
                  <a:bodyPr/>
                  <a:lstStyle/>
                  <a:p>
                    <a:r>
                      <a:rPr lang="en-US" dirty="0"/>
                      <a:t>6,177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BA6-492C-A72D-ED7764316E0F}"/>
                </c:ext>
              </c:extLst>
            </c:dLbl>
            <c:dLbl>
              <c:idx val="7"/>
              <c:layout>
                <c:manualLayout>
                  <c:x val="-2.2418640866554151E-2"/>
                  <c:y val="-4.4883256702806004E-2"/>
                </c:manualLayout>
              </c:layout>
              <c:tx>
                <c:rich>
                  <a:bodyPr/>
                  <a:lstStyle/>
                  <a:p>
                    <a:r>
                      <a:rPr lang="en-US" dirty="0"/>
                      <a:t>5,295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BA6-492C-A72D-ED7764316E0F}"/>
                </c:ext>
              </c:extLst>
            </c:dLbl>
            <c:dLbl>
              <c:idx val="8"/>
              <c:tx>
                <c:rich>
                  <a:bodyPr/>
                  <a:lstStyle/>
                  <a:p>
                    <a:r>
                      <a:rPr lang="en-US" dirty="0"/>
                      <a:t>5,226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BA6-492C-A72D-ED7764316E0F}"/>
                </c:ext>
              </c:extLst>
            </c:dLbl>
            <c:dLbl>
              <c:idx val="9"/>
              <c:tx>
                <c:rich>
                  <a:bodyPr/>
                  <a:lstStyle/>
                  <a:p>
                    <a:r>
                      <a:rPr lang="en-US" dirty="0"/>
                      <a:t>5,145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BA6-492C-A72D-ED7764316E0F}"/>
                </c:ext>
              </c:extLst>
            </c:dLbl>
            <c:dLbl>
              <c:idx val="10"/>
              <c:tx>
                <c:rich>
                  <a:bodyPr/>
                  <a:lstStyle/>
                  <a:p>
                    <a:r>
                      <a:rPr lang="en-US" dirty="0"/>
                      <a:t>5,133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BA6-492C-A72D-ED7764316E0F}"/>
                </c:ext>
              </c:extLst>
            </c:dLbl>
            <c:dLbl>
              <c:idx val="11"/>
              <c:tx>
                <c:rich>
                  <a:bodyPr/>
                  <a:lstStyle/>
                  <a:p>
                    <a:r>
                      <a:rPr lang="en-US" dirty="0"/>
                      <a:t>5,109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BA6-492C-A72D-ED7764316E0F}"/>
                </c:ext>
              </c:extLst>
            </c:dLbl>
            <c:dLbl>
              <c:idx val="12"/>
              <c:tx>
                <c:rich>
                  <a:bodyPr/>
                  <a:lstStyle/>
                  <a:p>
                    <a:r>
                      <a:rPr lang="en-US" dirty="0"/>
                      <a:t>4,666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BA6-492C-A72D-ED7764316E0F}"/>
                </c:ext>
              </c:extLst>
            </c:dLbl>
            <c:dLbl>
              <c:idx val="13"/>
              <c:tx>
                <c:rich>
                  <a:bodyPr/>
                  <a:lstStyle/>
                  <a:p>
                    <a:r>
                      <a:rPr lang="en-US"/>
                      <a:t>4,401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BA6-492C-A72D-ED7764316E0F}"/>
                </c:ext>
              </c:extLst>
            </c:dLbl>
            <c:dLbl>
              <c:idx val="14"/>
              <c:tx>
                <c:rich>
                  <a:bodyPr/>
                  <a:lstStyle/>
                  <a:p>
                    <a:r>
                      <a:rPr lang="en-US"/>
                      <a:t>4,279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BA6-492C-A72D-ED7764316E0F}"/>
                </c:ext>
              </c:extLst>
            </c:dLbl>
            <c:dLbl>
              <c:idx val="15"/>
              <c:tx>
                <c:rich>
                  <a:bodyPr/>
                  <a:lstStyle/>
                  <a:p>
                    <a:r>
                      <a:rPr lang="en-US"/>
                      <a:t>4,171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BA6-492C-A72D-ED7764316E0F}"/>
                </c:ext>
              </c:extLst>
            </c:dLbl>
            <c:dLbl>
              <c:idx val="16"/>
              <c:tx>
                <c:rich>
                  <a:bodyPr/>
                  <a:lstStyle/>
                  <a:p>
                    <a:r>
                      <a:rPr lang="en-US"/>
                      <a:t>4,102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BA6-492C-A72D-ED7764316E0F}"/>
                </c:ext>
              </c:extLst>
            </c:dLbl>
            <c:dLbl>
              <c:idx val="17"/>
              <c:tx>
                <c:rich>
                  <a:bodyPr/>
                  <a:lstStyle/>
                  <a:p>
                    <a:r>
                      <a:rPr lang="en-US"/>
                      <a:t>4,180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BA6-492C-A72D-ED7764316E0F}"/>
                </c:ext>
              </c:extLst>
            </c:dLbl>
            <c:dLbl>
              <c:idx val="18"/>
              <c:tx>
                <c:rich>
                  <a:bodyPr/>
                  <a:lstStyle/>
                  <a:p>
                    <a:r>
                      <a:rPr lang="en-US"/>
                      <a:t>4,369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BA6-492C-A72D-ED7764316E0F}"/>
                </c:ext>
              </c:extLst>
            </c:dLbl>
            <c:dLbl>
              <c:idx val="19"/>
              <c:tx>
                <c:rich>
                  <a:bodyPr/>
                  <a:lstStyle/>
                  <a:p>
                    <a:r>
                      <a:rPr lang="en-US"/>
                      <a:t>4,381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BA6-492C-A72D-ED7764316E0F}"/>
                </c:ext>
              </c:extLst>
            </c:dLbl>
            <c:dLbl>
              <c:idx val="20"/>
              <c:tx>
                <c:rich>
                  <a:bodyPr/>
                  <a:lstStyle/>
                  <a:p>
                    <a:r>
                      <a:rPr lang="en-US"/>
                      <a:t>4,331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BA6-492C-A72D-ED7764316E0F}"/>
                </c:ext>
              </c:extLst>
            </c:dLbl>
            <c:dLbl>
              <c:idx val="21"/>
              <c:tx>
                <c:rich>
                  <a:bodyPr/>
                  <a:lstStyle/>
                  <a:p>
                    <a:r>
                      <a:rPr lang="en-US"/>
                      <a:t>4,336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BA6-492C-A72D-ED7764316E0F}"/>
                </c:ext>
              </c:extLst>
            </c:dLbl>
            <c:dLbl>
              <c:idx val="22"/>
              <c:tx>
                <c:rich>
                  <a:bodyPr/>
                  <a:lstStyle/>
                  <a:p>
                    <a:r>
                      <a:rPr lang="en-US"/>
                      <a:t>4,397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BA6-492C-A72D-ED7764316E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pt idx="21">
                  <c:v>'17</c:v>
                </c:pt>
                <c:pt idx="22">
                  <c:v>'18</c:v>
                </c:pt>
              </c:strCache>
            </c:strRef>
          </c:cat>
          <c:val>
            <c:numRef>
              <c:f>Sheet1!$B$2:$B$24</c:f>
              <c:numCache>
                <c:formatCode>General</c:formatCode>
                <c:ptCount val="23"/>
                <c:pt idx="0">
                  <c:v>8090</c:v>
                </c:pt>
                <c:pt idx="1">
                  <c:v>7905</c:v>
                </c:pt>
                <c:pt idx="2">
                  <c:v>7499</c:v>
                </c:pt>
                <c:pt idx="3">
                  <c:v>7229</c:v>
                </c:pt>
                <c:pt idx="4">
                  <c:v>6917</c:v>
                </c:pt>
                <c:pt idx="5">
                  <c:v>5685</c:v>
                </c:pt>
                <c:pt idx="6">
                  <c:v>6177</c:v>
                </c:pt>
                <c:pt idx="7">
                  <c:v>5295</c:v>
                </c:pt>
                <c:pt idx="8">
                  <c:v>5226</c:v>
                </c:pt>
                <c:pt idx="9">
                  <c:v>5145</c:v>
                </c:pt>
                <c:pt idx="10">
                  <c:v>5133</c:v>
                </c:pt>
                <c:pt idx="11">
                  <c:v>5109</c:v>
                </c:pt>
                <c:pt idx="12">
                  <c:v>4666</c:v>
                </c:pt>
                <c:pt idx="13">
                  <c:v>4401</c:v>
                </c:pt>
                <c:pt idx="14">
                  <c:v>4279</c:v>
                </c:pt>
                <c:pt idx="15">
                  <c:v>4171</c:v>
                </c:pt>
                <c:pt idx="16">
                  <c:v>4102</c:v>
                </c:pt>
                <c:pt idx="17">
                  <c:v>4180</c:v>
                </c:pt>
                <c:pt idx="18">
                  <c:v>4369</c:v>
                </c:pt>
                <c:pt idx="19">
                  <c:v>4381</c:v>
                </c:pt>
                <c:pt idx="20">
                  <c:v>4331</c:v>
                </c:pt>
                <c:pt idx="21">
                  <c:v>4336</c:v>
                </c:pt>
                <c:pt idx="22">
                  <c:v>4397</c:v>
                </c:pt>
              </c:numCache>
            </c:numRef>
          </c:val>
          <c:smooth val="0"/>
          <c:extLst>
            <c:ext xmlns:c16="http://schemas.microsoft.com/office/drawing/2014/chart" uri="{C3380CC4-5D6E-409C-BE32-E72D297353CC}">
              <c16:uniqueId val="{00000000-EBA6-492C-A72D-ED7764316E0F}"/>
            </c:ext>
          </c:extLst>
        </c:ser>
        <c:dLbls>
          <c:dLblPos val="t"/>
          <c:showLegendKey val="0"/>
          <c:showVal val="1"/>
          <c:showCatName val="0"/>
          <c:showSerName val="0"/>
          <c:showPercent val="0"/>
          <c:showBubbleSize val="0"/>
        </c:dLbls>
        <c:marker val="1"/>
        <c:smooth val="0"/>
        <c:axId val="444912600"/>
        <c:axId val="444910960"/>
      </c:lineChart>
      <c:catAx>
        <c:axId val="44491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4910960"/>
        <c:crosses val="autoZero"/>
        <c:auto val="1"/>
        <c:lblAlgn val="ctr"/>
        <c:lblOffset val="100"/>
        <c:noMultiLvlLbl val="0"/>
      </c:catAx>
      <c:valAx>
        <c:axId val="44491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4912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6"/>
              <c:tx>
                <c:rich>
                  <a:bodyPr/>
                  <a:lstStyle/>
                  <a:p>
                    <a:r>
                      <a:rPr lang="en-US"/>
                      <a:t>1,012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1C-48A0-AB3B-F38ACCC12435}"/>
                </c:ext>
              </c:extLst>
            </c:dLbl>
            <c:dLbl>
              <c:idx val="7"/>
              <c:tx>
                <c:rich>
                  <a:bodyPr/>
                  <a:lstStyle/>
                  <a:p>
                    <a:r>
                      <a:rPr lang="en-US"/>
                      <a:t>1,304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1C-48A0-AB3B-F38ACCC12435}"/>
                </c:ext>
              </c:extLst>
            </c:dLbl>
            <c:dLbl>
              <c:idx val="8"/>
              <c:tx>
                <c:rich>
                  <a:bodyPr/>
                  <a:lstStyle/>
                  <a:p>
                    <a:r>
                      <a:rPr lang="en-US"/>
                      <a:t>1,510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31C-48A0-AB3B-F38ACCC12435}"/>
                </c:ext>
              </c:extLst>
            </c:dLbl>
            <c:dLbl>
              <c:idx val="9"/>
              <c:tx>
                <c:rich>
                  <a:bodyPr/>
                  <a:lstStyle/>
                  <a:p>
                    <a:r>
                      <a:rPr lang="en-US"/>
                      <a:t>1,684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31C-48A0-AB3B-F38ACCC12435}"/>
                </c:ext>
              </c:extLst>
            </c:dLbl>
            <c:dLbl>
              <c:idx val="10"/>
              <c:tx>
                <c:rich>
                  <a:bodyPr/>
                  <a:lstStyle/>
                  <a:p>
                    <a:r>
                      <a:rPr lang="en-US"/>
                      <a:t>1,819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31C-48A0-AB3B-F38ACCC124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775</c:v>
                </c:pt>
                <c:pt idx="1">
                  <c:v>745</c:v>
                </c:pt>
                <c:pt idx="2">
                  <c:v>716</c:v>
                </c:pt>
                <c:pt idx="3">
                  <c:v>829</c:v>
                </c:pt>
                <c:pt idx="4">
                  <c:v>839</c:v>
                </c:pt>
                <c:pt idx="5">
                  <c:v>895</c:v>
                </c:pt>
                <c:pt idx="6">
                  <c:v>1012</c:v>
                </c:pt>
                <c:pt idx="7">
                  <c:v>1304</c:v>
                </c:pt>
                <c:pt idx="8">
                  <c:v>1510</c:v>
                </c:pt>
                <c:pt idx="9">
                  <c:v>1684</c:v>
                </c:pt>
                <c:pt idx="10">
                  <c:v>1819</c:v>
                </c:pt>
              </c:numCache>
            </c:numRef>
          </c:val>
          <c:extLst>
            <c:ext xmlns:c16="http://schemas.microsoft.com/office/drawing/2014/chart" uri="{C3380CC4-5D6E-409C-BE32-E72D297353CC}">
              <c16:uniqueId val="{00000005-931C-48A0-AB3B-F38ACCC12435}"/>
            </c:ext>
          </c:extLst>
        </c:ser>
        <c:dLbls>
          <c:dLblPos val="outEnd"/>
          <c:showLegendKey val="0"/>
          <c:showVal val="1"/>
          <c:showCatName val="0"/>
          <c:showSerName val="0"/>
          <c:showPercent val="0"/>
          <c:showBubbleSize val="0"/>
        </c:dLbls>
        <c:gapWidth val="219"/>
        <c:axId val="443277336"/>
        <c:axId val="443272416"/>
      </c:barChart>
      <c:catAx>
        <c:axId val="44327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272416"/>
        <c:crosses val="autoZero"/>
        <c:auto val="1"/>
        <c:lblAlgn val="ctr"/>
        <c:lblOffset val="100"/>
        <c:noMultiLvlLbl val="0"/>
      </c:catAx>
      <c:valAx>
        <c:axId val="44327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latin typeface="Gill Sans MT" panose="020B0502020104020203" pitchFamily="34" charset="0"/>
                  </a:rPr>
                  <a:t>Dollar Amount</a:t>
                </a:r>
                <a:r>
                  <a:rPr lang="en-US" baseline="0" dirty="0">
                    <a:solidFill>
                      <a:schemeClr val="tx1"/>
                    </a:solidFill>
                    <a:latin typeface="Gill Sans MT" panose="020B0502020104020203" pitchFamily="34" charset="0"/>
                  </a:rPr>
                  <a:t> in Billions</a:t>
                </a:r>
                <a:endParaRPr lang="en-US" dirty="0">
                  <a:solidFill>
                    <a:schemeClr val="tx1"/>
                  </a:solidFill>
                  <a:latin typeface="Gill Sans MT" panose="020B0502020104020203" pitchFamily="34" charset="0"/>
                </a:endParaRPr>
              </a:p>
            </c:rich>
          </c:tx>
          <c:layout>
            <c:manualLayout>
              <c:xMode val="edge"/>
              <c:yMode val="edge"/>
              <c:x val="8.4814215129587114E-3"/>
              <c:y val="0.3145428571270388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277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jpg"/></Relationships>
</file>

<file path=ppt/drawings/drawing1.xml><?xml version="1.0" encoding="utf-8"?>
<c:userShapes xmlns:c="http://schemas.openxmlformats.org/drawingml/2006/chart">
  <cdr:relSizeAnchor xmlns:cdr="http://schemas.openxmlformats.org/drawingml/2006/chartDrawing">
    <cdr:from>
      <cdr:x>0.83554</cdr:x>
      <cdr:y>0.77815</cdr:y>
    </cdr:from>
    <cdr:to>
      <cdr:x>0.99982</cdr:x>
      <cdr:y>1</cdr:y>
    </cdr:to>
    <cdr:pic>
      <cdr:nvPicPr>
        <cdr:cNvPr id="2" name="Picture 1">
          <a:extLst xmlns:a="http://schemas.openxmlformats.org/drawingml/2006/main">
            <a:ext uri="{FF2B5EF4-FFF2-40B4-BE49-F238E27FC236}">
              <a16:creationId xmlns:a16="http://schemas.microsoft.com/office/drawing/2014/main" id="{1596A7F3-FF4A-41CB-8165-C22E5C4904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cdr:blipFill>
      <cdr:spPr>
        <a:xfrm xmlns:a="http://schemas.openxmlformats.org/drawingml/2006/main">
          <a:off x="9584925" y="3317008"/>
          <a:ext cx="1884501" cy="94565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B70466A1-4657-416B-9923-676F36BA05AD}" type="datetimeFigureOut">
              <a:rPr lang="en-US" smtClean="0"/>
              <a:t>1/7/2022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22C0D01-E1F0-4681-A8D6-553F47148049}" type="slidenum">
              <a:rPr lang="en-US" smtClean="0"/>
              <a:t>‹#›</a:t>
            </a:fld>
            <a:endParaRPr lang="en-US"/>
          </a:p>
        </p:txBody>
      </p:sp>
    </p:spTree>
    <p:extLst>
      <p:ext uri="{BB962C8B-B14F-4D97-AF65-F5344CB8AC3E}">
        <p14:creationId xmlns:p14="http://schemas.microsoft.com/office/powerpoint/2010/main" val="208106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2009: 1;</a:t>
            </a:r>
            <a:r>
              <a:rPr lang="en-US" baseline="0" dirty="0"/>
              <a:t>   2020: 248;  a</a:t>
            </a:r>
            <a:r>
              <a:rPr lang="en-US" dirty="0"/>
              <a:t>s</a:t>
            </a:r>
            <a:r>
              <a:rPr lang="en-US" baseline="0" dirty="0"/>
              <a:t> of Feb. 25, 2021, IPO Count is 176.</a:t>
            </a:r>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3</a:t>
            </a:fld>
            <a:endParaRPr lang="en-US"/>
          </a:p>
        </p:txBody>
      </p:sp>
    </p:spTree>
    <p:extLst>
      <p:ext uri="{BB962C8B-B14F-4D97-AF65-F5344CB8AC3E}">
        <p14:creationId xmlns:p14="http://schemas.microsoft.com/office/powerpoint/2010/main" val="104964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41</a:t>
            </a:fld>
            <a:endParaRPr lang="en-US"/>
          </a:p>
        </p:txBody>
      </p:sp>
    </p:spTree>
    <p:extLst>
      <p:ext uri="{BB962C8B-B14F-4D97-AF65-F5344CB8AC3E}">
        <p14:creationId xmlns:p14="http://schemas.microsoft.com/office/powerpoint/2010/main" val="241429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50</a:t>
            </a:fld>
            <a:endParaRPr lang="en-US"/>
          </a:p>
        </p:txBody>
      </p:sp>
    </p:spTree>
    <p:extLst>
      <p:ext uri="{BB962C8B-B14F-4D97-AF65-F5344CB8AC3E}">
        <p14:creationId xmlns:p14="http://schemas.microsoft.com/office/powerpoint/2010/main" val="401825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53</a:t>
            </a:fld>
            <a:endParaRPr lang="en-US"/>
          </a:p>
        </p:txBody>
      </p:sp>
    </p:spTree>
    <p:extLst>
      <p:ext uri="{BB962C8B-B14F-4D97-AF65-F5344CB8AC3E}">
        <p14:creationId xmlns:p14="http://schemas.microsoft.com/office/powerpoint/2010/main" val="2372343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58</a:t>
            </a:fld>
            <a:endParaRPr lang="en-US"/>
          </a:p>
        </p:txBody>
      </p:sp>
    </p:spTree>
    <p:extLst>
      <p:ext uri="{BB962C8B-B14F-4D97-AF65-F5344CB8AC3E}">
        <p14:creationId xmlns:p14="http://schemas.microsoft.com/office/powerpoint/2010/main" val="330793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60</a:t>
            </a:fld>
            <a:endParaRPr lang="en-US"/>
          </a:p>
        </p:txBody>
      </p:sp>
    </p:spTree>
    <p:extLst>
      <p:ext uri="{BB962C8B-B14F-4D97-AF65-F5344CB8AC3E}">
        <p14:creationId xmlns:p14="http://schemas.microsoft.com/office/powerpoint/2010/main" val="44543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71</a:t>
            </a:fld>
            <a:endParaRPr lang="en-US"/>
          </a:p>
        </p:txBody>
      </p:sp>
    </p:spTree>
    <p:extLst>
      <p:ext uri="{BB962C8B-B14F-4D97-AF65-F5344CB8AC3E}">
        <p14:creationId xmlns:p14="http://schemas.microsoft.com/office/powerpoint/2010/main" val="383544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9</a:t>
            </a:fld>
            <a:endParaRPr lang="en-US"/>
          </a:p>
        </p:txBody>
      </p:sp>
    </p:spTree>
    <p:extLst>
      <p:ext uri="{BB962C8B-B14F-4D97-AF65-F5344CB8AC3E}">
        <p14:creationId xmlns:p14="http://schemas.microsoft.com/office/powerpoint/2010/main" val="70594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Excelsior Capital Webinar + Bridge Point Capital (http://18.218.104.51/spac-vs-ipo/#:~:text=SPAC%20vs%20Traditional%20IPO,-An%20initial%20public&amp;text=As%20compared%20to%20traditional%20IPOs,months%20for%20a%20traditional%20IPO). </a:t>
            </a:r>
            <a:endParaRPr lang="en-US" dirty="0"/>
          </a:p>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11</a:t>
            </a:fld>
            <a:endParaRPr lang="en-US"/>
          </a:p>
        </p:txBody>
      </p:sp>
    </p:spTree>
    <p:extLst>
      <p:ext uri="{BB962C8B-B14F-4D97-AF65-F5344CB8AC3E}">
        <p14:creationId xmlns:p14="http://schemas.microsoft.com/office/powerpoint/2010/main" val="291757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14</a:t>
            </a:fld>
            <a:endParaRPr lang="en-US"/>
          </a:p>
        </p:txBody>
      </p:sp>
    </p:spTree>
    <p:extLst>
      <p:ext uri="{BB962C8B-B14F-4D97-AF65-F5344CB8AC3E}">
        <p14:creationId xmlns:p14="http://schemas.microsoft.com/office/powerpoint/2010/main" val="362974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19</a:t>
            </a:fld>
            <a:endParaRPr lang="en-US"/>
          </a:p>
        </p:txBody>
      </p:sp>
    </p:spTree>
    <p:extLst>
      <p:ext uri="{BB962C8B-B14F-4D97-AF65-F5344CB8AC3E}">
        <p14:creationId xmlns:p14="http://schemas.microsoft.com/office/powerpoint/2010/main" val="422369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28</a:t>
            </a:fld>
            <a:endParaRPr lang="en-US"/>
          </a:p>
        </p:txBody>
      </p:sp>
    </p:spTree>
    <p:extLst>
      <p:ext uri="{BB962C8B-B14F-4D97-AF65-F5344CB8AC3E}">
        <p14:creationId xmlns:p14="http://schemas.microsoft.com/office/powerpoint/2010/main" val="385852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31</a:t>
            </a:fld>
            <a:endParaRPr lang="en-US"/>
          </a:p>
        </p:txBody>
      </p:sp>
    </p:spTree>
    <p:extLst>
      <p:ext uri="{BB962C8B-B14F-4D97-AF65-F5344CB8AC3E}">
        <p14:creationId xmlns:p14="http://schemas.microsoft.com/office/powerpoint/2010/main" val="44217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C0D01-E1F0-4681-A8D6-553F47148049}" type="slidenum">
              <a:rPr lang="en-US" smtClean="0"/>
              <a:t>36</a:t>
            </a:fld>
            <a:endParaRPr lang="en-US"/>
          </a:p>
        </p:txBody>
      </p:sp>
    </p:spTree>
    <p:extLst>
      <p:ext uri="{BB962C8B-B14F-4D97-AF65-F5344CB8AC3E}">
        <p14:creationId xmlns:p14="http://schemas.microsoft.com/office/powerpoint/2010/main" val="394920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D01-E1F0-4681-A8D6-553F47148049}" type="slidenum">
              <a:rPr lang="en-US" smtClean="0"/>
              <a:t>38</a:t>
            </a:fld>
            <a:endParaRPr lang="en-US"/>
          </a:p>
        </p:txBody>
      </p:sp>
    </p:spTree>
    <p:extLst>
      <p:ext uri="{BB962C8B-B14F-4D97-AF65-F5344CB8AC3E}">
        <p14:creationId xmlns:p14="http://schemas.microsoft.com/office/powerpoint/2010/main" val="353147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B7D7951-90FF-42BF-84D9-7D0CCBA08844}" type="datetime1">
              <a:rPr lang="en-US" smtClean="0"/>
              <a:t>1/7/2022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30888026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F0127-20DB-4959-B3F3-7B06FF32608B}" type="datetime1">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47506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3EFD0C4-0384-4832-8F6C-50B5826F7C35}" type="datetime1">
              <a:rPr lang="en-US" smtClean="0"/>
              <a:t>1/7/2022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222944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3513E-BB63-4C9D-B5F2-0C40F5EC1F6C}" type="datetime1">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357428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42C6F28-5695-41A4-B19A-A9465C2B65C7}" type="datetime1">
              <a:rPr lang="en-US" smtClean="0"/>
              <a:t>1/7/2022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40171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782176-23CC-4D98-845E-79B69D416E89}" type="datetime1">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42504672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12D9BF-D5DA-4D64-934C-7BA2CCE0D640}" type="datetime1">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38518567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AE15D1-31A4-4983-80BF-515995DF6E1D}" type="datetime1">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8AB7D-1D49-4C4D-AAE7-240F0646A0CD}"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2246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A3313-2A5D-48AA-87AD-D2CE29AF81CA}" type="datetime1">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13156342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75605F7-5709-4356-8522-D1FFD63F4A45}" type="datetime1">
              <a:rPr lang="en-US" smtClean="0"/>
              <a:t>1/7/2022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098AB7D-1D49-4C4D-AAE7-240F0646A0CD}" type="slidenum">
              <a:rPr lang="en-US" smtClean="0"/>
              <a:t>‹#›</a:t>
            </a:fld>
            <a:endParaRPr lang="en-US"/>
          </a:p>
        </p:txBody>
      </p:sp>
    </p:spTree>
    <p:extLst>
      <p:ext uri="{BB962C8B-B14F-4D97-AF65-F5344CB8AC3E}">
        <p14:creationId xmlns:p14="http://schemas.microsoft.com/office/powerpoint/2010/main" val="29557667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D6398F-6A22-4798-8115-AEEF9D99B880}" type="datetime1">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8AB7D-1D49-4C4D-AAE7-240F0646A0CD}" type="slidenum">
              <a:rPr lang="en-US" smtClean="0"/>
              <a:t>‹#›</a:t>
            </a:fld>
            <a:endParaRPr lang="en-US"/>
          </a:p>
        </p:txBody>
      </p:sp>
    </p:spTree>
    <p:extLst>
      <p:ext uri="{BB962C8B-B14F-4D97-AF65-F5344CB8AC3E}">
        <p14:creationId xmlns:p14="http://schemas.microsoft.com/office/powerpoint/2010/main" val="141488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1A57057-EEE5-4687-A95E-A9D0C98952E7}" type="datetime1">
              <a:rPr lang="en-US" smtClean="0"/>
              <a:t>1/7/2022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098AB7D-1D49-4C4D-AAE7-240F0646A0CD}"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0788693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446534" y="467435"/>
            <a:ext cx="3703320" cy="5853827"/>
          </a:xfrm>
        </p:spPr>
        <p:txBody>
          <a:bodyPr anchor="ctr">
            <a:normAutofit/>
          </a:bodyPr>
          <a:lstStyle/>
          <a:p>
            <a:pPr algn="ctr"/>
            <a:r>
              <a:rPr lang="en-US" sz="2400" b="1" dirty="0">
                <a:solidFill>
                  <a:schemeClr val="accent1">
                    <a:lumMod val="60000"/>
                    <a:lumOff val="40000"/>
                  </a:schemeClr>
                </a:solidFill>
              </a:rPr>
              <a:t>Everything  you ever wanted to know </a:t>
            </a:r>
          </a:p>
          <a:p>
            <a:pPr algn="ctr"/>
            <a:r>
              <a:rPr lang="en-US" sz="2400" b="1" dirty="0">
                <a:solidFill>
                  <a:srgbClr val="FFFFFF"/>
                </a:solidFill>
              </a:rPr>
              <a:t>about </a:t>
            </a:r>
            <a:r>
              <a:rPr lang="en-US" sz="2400" b="1" dirty="0" err="1">
                <a:solidFill>
                  <a:srgbClr val="FFFFFF"/>
                </a:solidFill>
              </a:rPr>
              <a:t>spacs</a:t>
            </a:r>
            <a:r>
              <a:rPr lang="en-US" sz="2400" b="1" dirty="0">
                <a:solidFill>
                  <a:srgbClr val="FFFFFF"/>
                </a:solidFill>
              </a:rPr>
              <a:t> </a:t>
            </a:r>
          </a:p>
          <a:p>
            <a:pPr algn="ctr"/>
            <a:r>
              <a:rPr lang="en-US" sz="2400" b="1" dirty="0">
                <a:solidFill>
                  <a:schemeClr val="accent1">
                    <a:lumMod val="60000"/>
                    <a:lumOff val="40000"/>
                  </a:schemeClr>
                </a:solidFill>
              </a:rPr>
              <a:t>but were afraid to ask </a:t>
            </a:r>
            <a:endParaRPr lang="en-US" sz="2400" i="1" dirty="0">
              <a:solidFill>
                <a:schemeClr val="accent1">
                  <a:lumMod val="60000"/>
                  <a:lumOff val="40000"/>
                </a:schemeClr>
              </a:solidFill>
            </a:endParaRPr>
          </a:p>
        </p:txBody>
      </p:sp>
      <p:pic>
        <p:nvPicPr>
          <p:cNvPr id="7" name="Picture 6" descr="A picture containing outdoor, sky, water, river&#10;&#10;Description automatically generated">
            <a:extLst>
              <a:ext uri="{FF2B5EF4-FFF2-40B4-BE49-F238E27FC236}">
                <a16:creationId xmlns:a16="http://schemas.microsoft.com/office/drawing/2014/main" id="{EF9AD7C0-C6E9-4B36-81D0-2C054D1E3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6388" y="1294600"/>
            <a:ext cx="6845042" cy="3176336"/>
          </a:xfrm>
          <a:prstGeom prst="rect">
            <a:avLst/>
          </a:prstGeom>
        </p:spPr>
      </p:pic>
      <p:pic>
        <p:nvPicPr>
          <p:cNvPr id="9" name="Picture 8">
            <a:extLst>
              <a:ext uri="{FF2B5EF4-FFF2-40B4-BE49-F238E27FC236}">
                <a16:creationId xmlns:a16="http://schemas.microsoft.com/office/drawing/2014/main" id="{1596A7F3-FF4A-41CB-8165-C22E5C4904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2288" y="4860758"/>
            <a:ext cx="2289053" cy="1607419"/>
          </a:xfrm>
          <a:prstGeom prst="rect">
            <a:avLst/>
          </a:prstGeom>
        </p:spPr>
      </p:pic>
    </p:spTree>
    <p:extLst>
      <p:ext uri="{BB962C8B-B14F-4D97-AF65-F5344CB8AC3E}">
        <p14:creationId xmlns:p14="http://schemas.microsoft.com/office/powerpoint/2010/main" val="42323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Private equity dry powder 2010-2020</a:t>
            </a:r>
          </a:p>
        </p:txBody>
      </p:sp>
      <p:graphicFrame>
        <p:nvGraphicFramePr>
          <p:cNvPr id="3" name="Chart 2"/>
          <p:cNvGraphicFramePr/>
          <p:nvPr/>
        </p:nvGraphicFramePr>
        <p:xfrm>
          <a:off x="1615044" y="2169459"/>
          <a:ext cx="8960593" cy="41707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807651" y="6547751"/>
            <a:ext cx="1595717" cy="310249"/>
          </a:xfrm>
          <a:prstGeom prst="rect">
            <a:avLst/>
          </a:prstGeom>
          <a:noFill/>
        </p:spPr>
        <p:txBody>
          <a:bodyPr wrap="square" rtlCol="0">
            <a:spAutoFit/>
          </a:bodyPr>
          <a:lstStyle/>
          <a:p>
            <a:r>
              <a:rPr lang="en-US" sz="1400" dirty="0">
                <a:solidFill>
                  <a:schemeClr val="tx1">
                    <a:lumMod val="50000"/>
                    <a:lumOff val="50000"/>
                  </a:schemeClr>
                </a:solidFill>
                <a:latin typeface="Gill Sans MT" panose="020B0502020104020203" pitchFamily="34" charset="0"/>
              </a:rPr>
              <a:t>Source: </a:t>
            </a:r>
            <a:r>
              <a:rPr lang="en-US" sz="1400" dirty="0" err="1">
                <a:solidFill>
                  <a:schemeClr val="tx1">
                    <a:lumMod val="50000"/>
                    <a:lumOff val="50000"/>
                  </a:schemeClr>
                </a:solidFill>
                <a:latin typeface="Gill Sans MT" panose="020B0502020104020203" pitchFamily="34" charset="0"/>
              </a:rPr>
              <a:t>Preqin</a:t>
            </a:r>
            <a:endParaRPr lang="en-US" sz="1400" dirty="0">
              <a:solidFill>
                <a:schemeClr val="tx1">
                  <a:lumMod val="50000"/>
                  <a:lumOff val="50000"/>
                </a:schemeClr>
              </a:solidFill>
              <a:latin typeface="Gill Sans MT" panose="020B0502020104020203" pitchFamily="34" charset="0"/>
            </a:endParaRPr>
          </a:p>
        </p:txBody>
      </p:sp>
      <p:pic>
        <p:nvPicPr>
          <p:cNvPr id="6" name="Picture 5">
            <a:extLst>
              <a:ext uri="{FF2B5EF4-FFF2-40B4-BE49-F238E27FC236}">
                <a16:creationId xmlns:a16="http://schemas.microsoft.com/office/drawing/2014/main" id="{DD18F9A5-68A7-4708-AB5F-75AC3BFD5D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63000" y="5422726"/>
            <a:ext cx="1595717" cy="918568"/>
          </a:xfrm>
          <a:prstGeom prst="rect">
            <a:avLst/>
          </a:prstGeom>
        </p:spPr>
      </p:pic>
    </p:spTree>
    <p:extLst>
      <p:ext uri="{BB962C8B-B14F-4D97-AF65-F5344CB8AC3E}">
        <p14:creationId xmlns:p14="http://schemas.microsoft.com/office/powerpoint/2010/main" val="17502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Why are </a:t>
            </a:r>
            <a:r>
              <a:rPr lang="en-US" dirty="0" err="1"/>
              <a:t>spacs</a:t>
            </a:r>
            <a:r>
              <a:rPr lang="en-US" dirty="0"/>
              <a:t> so popular?</a:t>
            </a:r>
            <a:br>
              <a:rPr lang="en-US" dirty="0"/>
            </a:br>
            <a:r>
              <a:rPr lang="en-US" dirty="0"/>
              <a:t>Summary</a:t>
            </a:r>
          </a:p>
        </p:txBody>
      </p:sp>
      <p:sp>
        <p:nvSpPr>
          <p:cNvPr id="6" name="Text Placeholder 5"/>
          <p:cNvSpPr>
            <a:spLocks noGrp="1"/>
          </p:cNvSpPr>
          <p:nvPr>
            <p:ph type="body" idx="1"/>
          </p:nvPr>
        </p:nvSpPr>
        <p:spPr>
          <a:xfrm>
            <a:off x="734206" y="2250892"/>
            <a:ext cx="5087075" cy="536005"/>
          </a:xfrm>
        </p:spPr>
        <p:txBody>
          <a:bodyPr/>
          <a:lstStyle/>
          <a:p>
            <a:r>
              <a:rPr lang="en-US" dirty="0"/>
              <a:t>SPAC IPO	</a:t>
            </a:r>
          </a:p>
        </p:txBody>
      </p:sp>
      <p:sp>
        <p:nvSpPr>
          <p:cNvPr id="7" name="Content Placeholder 6"/>
          <p:cNvSpPr>
            <a:spLocks noGrp="1"/>
          </p:cNvSpPr>
          <p:nvPr>
            <p:ph sz="half" idx="2"/>
          </p:nvPr>
        </p:nvSpPr>
        <p:spPr>
          <a:xfrm>
            <a:off x="734206" y="2926052"/>
            <a:ext cx="5393100" cy="2934999"/>
          </a:xfrm>
        </p:spPr>
        <p:txBody>
          <a:bodyPr/>
          <a:lstStyle/>
          <a:p>
            <a:r>
              <a:rPr lang="en-US" dirty="0"/>
              <a:t>More cost-effective.</a:t>
            </a:r>
          </a:p>
          <a:p>
            <a:pPr lvl="1"/>
            <a:r>
              <a:rPr lang="en-US" dirty="0"/>
              <a:t>Lower direct expenses and indirect costs.</a:t>
            </a:r>
          </a:p>
          <a:p>
            <a:r>
              <a:rPr lang="en-US" dirty="0"/>
              <a:t>Faster.</a:t>
            </a:r>
          </a:p>
          <a:p>
            <a:pPr lvl="1"/>
            <a:r>
              <a:rPr lang="en-US" dirty="0"/>
              <a:t>3-4 months from Letter of Intent to closing.</a:t>
            </a:r>
          </a:p>
          <a:p>
            <a:r>
              <a:rPr lang="en-US" dirty="0"/>
              <a:t>More certain pricing.</a:t>
            </a:r>
          </a:p>
          <a:p>
            <a:pPr lvl="1"/>
            <a:r>
              <a:rPr lang="en-US" dirty="0"/>
              <a:t>Identify and agree on valuation ahead of time.</a:t>
            </a:r>
          </a:p>
          <a:p>
            <a:r>
              <a:rPr lang="en-US" dirty="0"/>
              <a:t>More certain closing.</a:t>
            </a:r>
          </a:p>
          <a:p>
            <a:endParaRPr lang="en-US" dirty="0"/>
          </a:p>
        </p:txBody>
      </p:sp>
      <p:sp>
        <p:nvSpPr>
          <p:cNvPr id="8" name="Text Placeholder 7"/>
          <p:cNvSpPr>
            <a:spLocks noGrp="1"/>
          </p:cNvSpPr>
          <p:nvPr>
            <p:ph type="body" sz="quarter" idx="3"/>
          </p:nvPr>
        </p:nvSpPr>
        <p:spPr>
          <a:xfrm>
            <a:off x="6217709" y="2233524"/>
            <a:ext cx="5087073" cy="553373"/>
          </a:xfrm>
        </p:spPr>
        <p:txBody>
          <a:bodyPr/>
          <a:lstStyle/>
          <a:p>
            <a:r>
              <a:rPr lang="en-US" dirty="0"/>
              <a:t>TRADITIONAL IPO</a:t>
            </a:r>
          </a:p>
        </p:txBody>
      </p:sp>
      <p:sp>
        <p:nvSpPr>
          <p:cNvPr id="9" name="Content Placeholder 8"/>
          <p:cNvSpPr>
            <a:spLocks noGrp="1"/>
          </p:cNvSpPr>
          <p:nvPr>
            <p:ph sz="quarter" idx="4"/>
          </p:nvPr>
        </p:nvSpPr>
        <p:spPr/>
        <p:txBody>
          <a:bodyPr/>
          <a:lstStyle/>
          <a:p>
            <a:r>
              <a:rPr lang="en-US" dirty="0"/>
              <a:t>Full range of direct expenses and indirect costs.</a:t>
            </a:r>
          </a:p>
          <a:p>
            <a:r>
              <a:rPr lang="en-US" dirty="0"/>
              <a:t>6-9 months from prospectus drafting to closing.</a:t>
            </a:r>
          </a:p>
          <a:p>
            <a:r>
              <a:rPr lang="en-US" dirty="0"/>
              <a:t>Price is determined at the time of the IPO and more vulnerable to market risk.</a:t>
            </a:r>
          </a:p>
        </p:txBody>
      </p:sp>
      <p:pic>
        <p:nvPicPr>
          <p:cNvPr id="10" name="Picture 9">
            <a:extLst>
              <a:ext uri="{FF2B5EF4-FFF2-40B4-BE49-F238E27FC236}">
                <a16:creationId xmlns:a16="http://schemas.microsoft.com/office/drawing/2014/main" id="{070B1632-A412-431F-BBF2-DD66BCB611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39224" y="4860758"/>
            <a:ext cx="2418569" cy="1607419"/>
          </a:xfrm>
          <a:prstGeom prst="rect">
            <a:avLst/>
          </a:prstGeom>
        </p:spPr>
      </p:pic>
    </p:spTree>
    <p:extLst>
      <p:ext uri="{BB962C8B-B14F-4D97-AF65-F5344CB8AC3E}">
        <p14:creationId xmlns:p14="http://schemas.microsoft.com/office/powerpoint/2010/main" val="294461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a:t>
            </a:r>
            <a:r>
              <a:rPr lang="en-US" dirty="0" err="1"/>
              <a:t>spacs</a:t>
            </a:r>
            <a:r>
              <a:rPr lang="en-US" dirty="0"/>
              <a:t> so popular?</a:t>
            </a:r>
            <a:br>
              <a:rPr lang="en-US" dirty="0"/>
            </a:br>
            <a:endParaRPr lang="en-US" dirty="0"/>
          </a:p>
        </p:txBody>
      </p:sp>
      <p:sp>
        <p:nvSpPr>
          <p:cNvPr id="3" name="Content Placeholder 2"/>
          <p:cNvSpPr>
            <a:spLocks noGrp="1"/>
          </p:cNvSpPr>
          <p:nvPr>
            <p:ph idx="1"/>
          </p:nvPr>
        </p:nvSpPr>
        <p:spPr>
          <a:xfrm>
            <a:off x="581193" y="1817077"/>
            <a:ext cx="11288311" cy="4316304"/>
          </a:xfrm>
        </p:spPr>
        <p:txBody>
          <a:bodyPr>
            <a:normAutofit/>
          </a:bodyPr>
          <a:lstStyle/>
          <a:p>
            <a:r>
              <a:rPr lang="en-US" sz="3200" dirty="0"/>
              <a:t>Tremendous economic opportunity and a bit of Wall Street FOMO. </a:t>
            </a:r>
          </a:p>
          <a:p>
            <a:pPr>
              <a:buFont typeface="Wingdings" panose="05000000000000000000" pitchFamily="2" charset="2"/>
              <a:buChar char="Ø"/>
            </a:pPr>
            <a:r>
              <a:rPr lang="en-US" sz="3200" dirty="0"/>
              <a:t>To understand this point, it is necessary to take a detour into the history of SPACs.  </a:t>
            </a:r>
          </a:p>
          <a:p>
            <a:endParaRPr lang="en-US" sz="3200" dirty="0"/>
          </a:p>
        </p:txBody>
      </p:sp>
      <p:pic>
        <p:nvPicPr>
          <p:cNvPr id="5" name="Picture 4">
            <a:extLst>
              <a:ext uri="{FF2B5EF4-FFF2-40B4-BE49-F238E27FC236}">
                <a16:creationId xmlns:a16="http://schemas.microsoft.com/office/drawing/2014/main" id="{EE906301-93A0-4630-B184-1F648FCE61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92288" y="4733924"/>
            <a:ext cx="2342462" cy="1734253"/>
          </a:xfrm>
          <a:prstGeom prst="rect">
            <a:avLst/>
          </a:prstGeom>
        </p:spPr>
      </p:pic>
    </p:spTree>
    <p:extLst>
      <p:ext uri="{BB962C8B-B14F-4D97-AF65-F5344CB8AC3E}">
        <p14:creationId xmlns:p14="http://schemas.microsoft.com/office/powerpoint/2010/main" val="171211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What is the history of </a:t>
            </a:r>
            <a:r>
              <a:rPr lang="en-US" sz="3200" dirty="0" err="1">
                <a:solidFill>
                  <a:srgbClr val="FFFFFF"/>
                </a:solidFill>
              </a:rPr>
              <a:t>spacS</a:t>
            </a:r>
            <a:r>
              <a:rPr lang="en-US" sz="3200" dirty="0">
                <a:solidFill>
                  <a:srgbClr val="FFFFFF"/>
                </a:solidFill>
              </a:rPr>
              <a:t>?</a:t>
            </a:r>
          </a:p>
        </p:txBody>
      </p:sp>
      <p:sp>
        <p:nvSpPr>
          <p:cNvPr id="3" name="Content Placeholder 2"/>
          <p:cNvSpPr>
            <a:spLocks noGrp="1"/>
          </p:cNvSpPr>
          <p:nvPr>
            <p:ph idx="1"/>
          </p:nvPr>
        </p:nvSpPr>
        <p:spPr>
          <a:xfrm>
            <a:off x="5155905" y="0"/>
            <a:ext cx="6108179" cy="6238875"/>
          </a:xfrm>
        </p:spPr>
        <p:txBody>
          <a:bodyPr anchor="ctr">
            <a:normAutofit/>
          </a:bodyPr>
          <a:lstStyle/>
          <a:p>
            <a:pPr>
              <a:lnSpc>
                <a:spcPct val="90000"/>
              </a:lnSpc>
            </a:pPr>
            <a:r>
              <a:rPr lang="en-US" sz="1400" b="1" dirty="0"/>
              <a:t>SPACs are frequently described as “blank check” companies</a:t>
            </a:r>
            <a:r>
              <a:rPr lang="en-US" sz="1400" dirty="0"/>
              <a:t>.  This is not technically true, but it is very close to being true and gets at important features of SPACs. </a:t>
            </a:r>
          </a:p>
          <a:p>
            <a:pPr>
              <a:lnSpc>
                <a:spcPct val="90000"/>
              </a:lnSpc>
            </a:pPr>
            <a:r>
              <a:rPr lang="en-US" sz="1400" dirty="0"/>
              <a:t>Blank check companies are defined in Rule 419 under the Securities Act of 1933 as:</a:t>
            </a:r>
          </a:p>
          <a:p>
            <a:pPr lvl="1">
              <a:lnSpc>
                <a:spcPct val="90000"/>
              </a:lnSpc>
            </a:pPr>
            <a:r>
              <a:rPr lang="en-US" sz="1400" b="1" dirty="0"/>
              <a:t>“</a:t>
            </a:r>
            <a:r>
              <a:rPr lang="en-US" sz="1400" dirty="0"/>
              <a:t>(</a:t>
            </a:r>
            <a:r>
              <a:rPr lang="en-US" sz="1400" dirty="0" err="1"/>
              <a:t>i</a:t>
            </a:r>
            <a:r>
              <a:rPr lang="en-US" sz="1400" dirty="0"/>
              <a:t>) A</a:t>
            </a:r>
            <a:r>
              <a:rPr lang="en-US" sz="1400" b="1" dirty="0"/>
              <a:t> </a:t>
            </a:r>
            <a:r>
              <a:rPr lang="en-US" sz="1400" dirty="0"/>
              <a:t>development stage company that has no specific business plan or purpose or has indicated that its business plan is to engage in a merger or acquisition with an unidentified company or companies, or other entity or person; and (ii) is issuing ‘penny stock,’ as defined in Rule 3a51-1 (17 CFR 240.3a51-1) under the Securities Exchange Act of 1934.”</a:t>
            </a:r>
            <a:endParaRPr lang="en-US" sz="1400" b="1" dirty="0"/>
          </a:p>
          <a:p>
            <a:pPr>
              <a:lnSpc>
                <a:spcPct val="90000"/>
              </a:lnSpc>
            </a:pPr>
            <a:r>
              <a:rPr lang="en-US" sz="1400" b="1" dirty="0"/>
              <a:t>Offerings by blank check companies were specifically regulated to address problems in the penny stock market in the late 1980s and early 1990s</a:t>
            </a:r>
            <a:r>
              <a:rPr lang="en-US" sz="1400" dirty="0"/>
              <a:t>. </a:t>
            </a:r>
          </a:p>
          <a:p>
            <a:pPr lvl="1">
              <a:lnSpc>
                <a:spcPct val="90000"/>
              </a:lnSpc>
            </a:pPr>
            <a:r>
              <a:rPr lang="en-US" sz="1400" dirty="0"/>
              <a:t>As the SEC stated, “To implement provisions of the Securities Enforcement Remedies and Penny Stock Reform Act of 1990, the Commission today is adopting rules relating to registration statements filed by blank check companies offering penny stock. The rules include requirements to deposit in a special account securities issued and funds received in the offering, prohibit trading in deposited securities, disclose information regarding acquisitions by the blank check company,  provide purchasers with the right to obtain a refund of deposited funds upon receipt of the information, and return deposited funds to investors if an acquisition meeting specified criteria has not been consummated within 18 months after the initial offering date.”</a:t>
            </a:r>
            <a:endParaRPr lang="en-US" sz="1400" b="1" dirty="0"/>
          </a:p>
        </p:txBody>
      </p:sp>
      <p:pic>
        <p:nvPicPr>
          <p:cNvPr id="6" name="Picture 5">
            <a:extLst>
              <a:ext uri="{FF2B5EF4-FFF2-40B4-BE49-F238E27FC236}">
                <a16:creationId xmlns:a16="http://schemas.microsoft.com/office/drawing/2014/main" id="{E053DBEA-276D-4F6D-B7F0-A2D22B9F25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7458" y="5545394"/>
            <a:ext cx="1932039" cy="1091380"/>
          </a:xfrm>
          <a:prstGeom prst="rect">
            <a:avLst/>
          </a:prstGeom>
        </p:spPr>
      </p:pic>
    </p:spTree>
    <p:extLst>
      <p:ext uri="{BB962C8B-B14F-4D97-AF65-F5344CB8AC3E}">
        <p14:creationId xmlns:p14="http://schemas.microsoft.com/office/powerpoint/2010/main" val="117930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4000" dirty="0">
                <a:solidFill>
                  <a:srgbClr val="FFFFFF"/>
                </a:solidFill>
              </a:rPr>
              <a:t>What is the origin of </a:t>
            </a:r>
            <a:r>
              <a:rPr lang="en-US" sz="4000" dirty="0" err="1">
                <a:solidFill>
                  <a:srgbClr val="FFFFFF"/>
                </a:solidFill>
              </a:rPr>
              <a:t>spacs</a:t>
            </a:r>
            <a:r>
              <a:rPr lang="en-US" sz="4000" dirty="0">
                <a:solidFill>
                  <a:srgbClr val="FFFFFF"/>
                </a:solidFill>
              </a:rPr>
              <a:t>?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pPr>
              <a:lnSpc>
                <a:spcPct val="90000"/>
              </a:lnSpc>
            </a:pPr>
            <a:r>
              <a:rPr lang="en-US" sz="1900">
                <a:solidFill>
                  <a:schemeClr val="accent2">
                    <a:lumMod val="50000"/>
                  </a:schemeClr>
                </a:solidFill>
              </a:rPr>
              <a:t>Following the market crash of 1987, “penny stocks,” literally stocks that trade for pennies and are not listed on an exchange but trade in the so-called “pink sheets,” became increasingly popular. </a:t>
            </a:r>
          </a:p>
          <a:p>
            <a:pPr>
              <a:lnSpc>
                <a:spcPct val="90000"/>
              </a:lnSpc>
            </a:pPr>
            <a:r>
              <a:rPr lang="en-US" sz="1900">
                <a:solidFill>
                  <a:schemeClr val="accent2">
                    <a:lumMod val="50000"/>
                  </a:schemeClr>
                </a:solidFill>
              </a:rPr>
              <a:t>Penny stocks were marketed as get-rich-quick schemes, as immortalized in Scorsese’s </a:t>
            </a:r>
            <a:r>
              <a:rPr lang="en-US" sz="1900" i="1">
                <a:solidFill>
                  <a:schemeClr val="accent2">
                    <a:lumMod val="50000"/>
                  </a:schemeClr>
                </a:solidFill>
              </a:rPr>
              <a:t>The Wolf of Wall Street</a:t>
            </a:r>
            <a:r>
              <a:rPr lang="en-US" sz="1900">
                <a:solidFill>
                  <a:schemeClr val="accent2">
                    <a:lumMod val="50000"/>
                  </a:schemeClr>
                </a:solidFill>
              </a:rPr>
              <a:t>. </a:t>
            </a:r>
          </a:p>
          <a:p>
            <a:pPr>
              <a:lnSpc>
                <a:spcPct val="90000"/>
              </a:lnSpc>
            </a:pPr>
            <a:r>
              <a:rPr lang="en-US" sz="1900">
                <a:solidFill>
                  <a:schemeClr val="accent2">
                    <a:lumMod val="50000"/>
                  </a:schemeClr>
                </a:solidFill>
              </a:rPr>
              <a:t>Penny stocks were often based on nothing more than “hot air” and one of the most widely used mechanism to sell them was through so-called “blank check” companies, which were empty “shells” that raised money to purchase penny stock companies.  These blank check companies had virtually no effective protections for investors. </a:t>
            </a:r>
          </a:p>
        </p:txBody>
      </p:sp>
      <p:pic>
        <p:nvPicPr>
          <p:cNvPr id="9" name="Picture 8">
            <a:extLst>
              <a:ext uri="{FF2B5EF4-FFF2-40B4-BE49-F238E27FC236}">
                <a16:creationId xmlns:a16="http://schemas.microsoft.com/office/drawing/2014/main" id="{67A28DEB-54BC-4BD0-8F2D-B5BC7E091E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21173" y="5633884"/>
            <a:ext cx="2033292" cy="1224116"/>
          </a:xfrm>
          <a:prstGeom prst="rect">
            <a:avLst/>
          </a:prstGeom>
        </p:spPr>
      </p:pic>
    </p:spTree>
    <p:extLst>
      <p:ext uri="{BB962C8B-B14F-4D97-AF65-F5344CB8AC3E}">
        <p14:creationId xmlns:p14="http://schemas.microsoft.com/office/powerpoint/2010/main" val="105933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400" dirty="0">
                <a:solidFill>
                  <a:srgbClr val="FFFFFF"/>
                </a:solidFill>
              </a:rPr>
              <a:t>The Nussbaum revolution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pPr>
              <a:lnSpc>
                <a:spcPct val="90000"/>
              </a:lnSpc>
            </a:pPr>
            <a:r>
              <a:rPr lang="en-US" sz="1400" dirty="0">
                <a:solidFill>
                  <a:schemeClr val="accent2">
                    <a:lumMod val="50000"/>
                  </a:schemeClr>
                </a:solidFill>
              </a:rPr>
              <a:t>In 1993, an attorney named Gary Nussbaum invented the modern SPAC. Nussbaum’s innovation was to take the protection that the SEC had designed for penny stock blank check offerings and to make use of them as structuring devices for acquisition vehicles that were focused on legitimate Targets, rather than penny stock companies. </a:t>
            </a:r>
          </a:p>
          <a:p>
            <a:pPr lvl="1">
              <a:lnSpc>
                <a:spcPct val="90000"/>
              </a:lnSpc>
            </a:pPr>
            <a:r>
              <a:rPr lang="en-US" sz="1400" dirty="0">
                <a:solidFill>
                  <a:schemeClr val="accent2">
                    <a:lumMod val="50000"/>
                  </a:schemeClr>
                </a:solidFill>
              </a:rPr>
              <a:t>SPACs, as devised by Nussbaum, would:</a:t>
            </a:r>
          </a:p>
          <a:p>
            <a:pPr lvl="2">
              <a:lnSpc>
                <a:spcPct val="90000"/>
              </a:lnSpc>
            </a:pPr>
            <a:r>
              <a:rPr lang="en-US" dirty="0">
                <a:solidFill>
                  <a:schemeClr val="accent2">
                    <a:lumMod val="50000"/>
                  </a:schemeClr>
                </a:solidFill>
              </a:rPr>
              <a:t>Deposit investor’s funds in an interest bearing escrow account; </a:t>
            </a:r>
          </a:p>
          <a:p>
            <a:pPr lvl="2">
              <a:lnSpc>
                <a:spcPct val="90000"/>
              </a:lnSpc>
            </a:pPr>
            <a:r>
              <a:rPr lang="en-US" dirty="0">
                <a:solidFill>
                  <a:schemeClr val="accent2">
                    <a:lumMod val="50000"/>
                  </a:schemeClr>
                </a:solidFill>
              </a:rPr>
              <a:t>Offer investors the opportunity to redeem their shares before the consummation of a merger with a private Target; </a:t>
            </a:r>
          </a:p>
          <a:p>
            <a:pPr lvl="2">
              <a:lnSpc>
                <a:spcPct val="90000"/>
              </a:lnSpc>
            </a:pPr>
            <a:r>
              <a:rPr lang="en-US" dirty="0">
                <a:solidFill>
                  <a:schemeClr val="accent2">
                    <a:lumMod val="50000"/>
                  </a:schemeClr>
                </a:solidFill>
              </a:rPr>
              <a:t>Require an acquisition to occur within 18 months;  </a:t>
            </a:r>
            <a:r>
              <a:rPr lang="en-US" b="1" i="1" u="sng" dirty="0">
                <a:solidFill>
                  <a:schemeClr val="accent2">
                    <a:lumMod val="50000"/>
                  </a:schemeClr>
                </a:solidFill>
              </a:rPr>
              <a:t>but</a:t>
            </a:r>
          </a:p>
          <a:p>
            <a:pPr lvl="2">
              <a:lnSpc>
                <a:spcPct val="90000"/>
              </a:lnSpc>
            </a:pPr>
            <a:r>
              <a:rPr lang="en-US" dirty="0">
                <a:solidFill>
                  <a:schemeClr val="accent2">
                    <a:lumMod val="50000"/>
                  </a:schemeClr>
                </a:solidFill>
              </a:rPr>
              <a:t>Price their shares above $5.00 so that they would not technically come within the regulation of blank check companies under Rule 419, which technically only applies to offerings involving penny stocks. </a:t>
            </a:r>
            <a:endParaRPr lang="en-US" sz="1400" b="1" dirty="0">
              <a:solidFill>
                <a:schemeClr val="accent2">
                  <a:lumMod val="50000"/>
                </a:schemeClr>
              </a:solidFill>
            </a:endParaRPr>
          </a:p>
        </p:txBody>
      </p:sp>
      <p:pic>
        <p:nvPicPr>
          <p:cNvPr id="9" name="Picture 8">
            <a:extLst>
              <a:ext uri="{FF2B5EF4-FFF2-40B4-BE49-F238E27FC236}">
                <a16:creationId xmlns:a16="http://schemas.microsoft.com/office/drawing/2014/main" id="{7E840AF0-50DB-49F4-B076-F9F1F29EED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03348" y="5543549"/>
            <a:ext cx="1873590" cy="1209368"/>
          </a:xfrm>
          <a:prstGeom prst="rect">
            <a:avLst/>
          </a:prstGeom>
        </p:spPr>
      </p:pic>
    </p:spTree>
    <p:extLst>
      <p:ext uri="{BB962C8B-B14F-4D97-AF65-F5344CB8AC3E}">
        <p14:creationId xmlns:p14="http://schemas.microsoft.com/office/powerpoint/2010/main" val="351553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Why are </a:t>
            </a:r>
            <a:r>
              <a:rPr lang="en-US" sz="3200" dirty="0" err="1">
                <a:solidFill>
                  <a:srgbClr val="FFFFFF"/>
                </a:solidFill>
              </a:rPr>
              <a:t>spacs</a:t>
            </a:r>
            <a:r>
              <a:rPr lang="en-US" sz="3200" dirty="0">
                <a:solidFill>
                  <a:srgbClr val="FFFFFF"/>
                </a:solidFill>
              </a:rPr>
              <a:t> so popular? </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a:t>Since modern SPACs have been around for nearly 30 years, the features of speed, superior pricing and lower market risk would not appear to explain the popularity of SPACs today. Rather, the answer would appear to be in the supply and demand of private equity capital and public investment targets.  The amount of dry powder on the side lines that has been built up over years of “quantitative easing” combined with the reduction in publicly traded companies has created the “perfect storm” for the use of a vehicle that offers private equity sponsors superior returns and dangles the prospect of 1980’s style “get rich quick” schemes in front of retail investors. </a:t>
            </a:r>
          </a:p>
        </p:txBody>
      </p:sp>
      <p:pic>
        <p:nvPicPr>
          <p:cNvPr id="6" name="Picture 5">
            <a:extLst>
              <a:ext uri="{FF2B5EF4-FFF2-40B4-BE49-F238E27FC236}">
                <a16:creationId xmlns:a16="http://schemas.microsoft.com/office/drawing/2014/main" id="{C1F7F268-94D4-496E-A0CC-0C185813A2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0" y="4852219"/>
            <a:ext cx="2190750" cy="1615958"/>
          </a:xfrm>
          <a:prstGeom prst="rect">
            <a:avLst/>
          </a:prstGeom>
        </p:spPr>
      </p:pic>
    </p:spTree>
    <p:extLst>
      <p:ext uri="{BB962C8B-B14F-4D97-AF65-F5344CB8AC3E}">
        <p14:creationId xmlns:p14="http://schemas.microsoft.com/office/powerpoint/2010/main" val="109149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How do spacs work? </a:t>
            </a:r>
            <a:br>
              <a:rPr lang="en-US" sz="3200">
                <a:solidFill>
                  <a:srgbClr val="FFFFFF"/>
                </a:solidFill>
              </a:rPr>
            </a:br>
            <a:r>
              <a:rPr lang="en-US" sz="3200">
                <a:solidFill>
                  <a:srgbClr val="FFFFFF"/>
                </a:solidFill>
              </a:rPr>
              <a:t>the spac ipo  </a:t>
            </a:r>
          </a:p>
        </p:txBody>
      </p:sp>
      <p:sp>
        <p:nvSpPr>
          <p:cNvPr id="3" name="Content Placeholder 2"/>
          <p:cNvSpPr>
            <a:spLocks noGrp="1"/>
          </p:cNvSpPr>
          <p:nvPr>
            <p:ph idx="1"/>
          </p:nvPr>
        </p:nvSpPr>
        <p:spPr>
          <a:xfrm>
            <a:off x="5155905" y="1113764"/>
            <a:ext cx="6108179" cy="4624327"/>
          </a:xfrm>
        </p:spPr>
        <p:txBody>
          <a:bodyPr anchor="ctr">
            <a:normAutofit/>
          </a:bodyPr>
          <a:lstStyle/>
          <a:p>
            <a:pPr fontAlgn="base">
              <a:lnSpc>
                <a:spcPct val="90000"/>
              </a:lnSpc>
            </a:pPr>
            <a:r>
              <a:rPr lang="en-US" sz="1400" dirty="0"/>
              <a:t>SPACs deals can be divided into two phases: (1) the SPAC IPO and (2) the De-SPAC Transaction. </a:t>
            </a:r>
          </a:p>
          <a:p>
            <a:pPr fontAlgn="base">
              <a:lnSpc>
                <a:spcPct val="90000"/>
              </a:lnSpc>
            </a:pPr>
            <a:r>
              <a:rPr lang="en-US" sz="1400" dirty="0"/>
              <a:t>In the SPAC IPO, a Sponsor creates the SPAC by subscribing for a percentage of its shares (usually 20%) for a price (usually of $25,000) and commits to funding the costs of the IPO and the subsequent search for an acquisition Target. In essence, by funding the start-up and deal costs of the SPAC IPOs, the Sponsor is rewarded first with what amounts to a significant free share in the SPAC and then in the new company to emerge from the De-SPAC transaction.  </a:t>
            </a:r>
          </a:p>
          <a:p>
            <a:pPr fontAlgn="base">
              <a:lnSpc>
                <a:spcPct val="90000"/>
              </a:lnSpc>
            </a:pPr>
            <a:r>
              <a:rPr lang="en-US" sz="1400" dirty="0"/>
              <a:t>SPACs are increasingly incorporated in the Cayman Islands or other off-shore tax havens, both to optimize the tax treatment of gains during the acquisition Target search phase and to provide flexibility in the pursuit of non-</a:t>
            </a:r>
            <a:br>
              <a:rPr lang="en-US" sz="1400" dirty="0"/>
            </a:br>
            <a:r>
              <a:rPr lang="en-US" sz="1400" dirty="0"/>
              <a:t>American targets. For tax and structuring reasons, Cayman Islands SPACs present tax benefits over Delaware SPACs for purposes of European and Asian acquisitions.  </a:t>
            </a:r>
          </a:p>
          <a:p>
            <a:pPr fontAlgn="base">
              <a:lnSpc>
                <a:spcPct val="90000"/>
              </a:lnSpc>
            </a:pPr>
            <a:r>
              <a:rPr lang="en-US" sz="1400" dirty="0"/>
              <a:t>The SPAC raises money by issuing “Units,” a combination of shares and warrants that, together, are priced at $10.00.  There is no regulatory reason for a SPAC Unit to be priced at $10.00 other than the desire to have shares priced above the penny stock threshold and precedent — Wall Street’s true golden calf. However, the largest SPAC to date, Bill Ackman’s Pershing Square SPAC, has priced its units at $20.00 per unit. </a:t>
            </a:r>
          </a:p>
        </p:txBody>
      </p:sp>
      <p:pic>
        <p:nvPicPr>
          <p:cNvPr id="6" name="Picture 5">
            <a:extLst>
              <a:ext uri="{FF2B5EF4-FFF2-40B4-BE49-F238E27FC236}">
                <a16:creationId xmlns:a16="http://schemas.microsoft.com/office/drawing/2014/main" id="{2E4939D4-36A3-4064-8665-0A8A71C7DB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58957" y="5486400"/>
            <a:ext cx="2130037" cy="1238865"/>
          </a:xfrm>
          <a:prstGeom prst="rect">
            <a:avLst/>
          </a:prstGeom>
        </p:spPr>
      </p:pic>
    </p:spTree>
    <p:extLst>
      <p:ext uri="{BB962C8B-B14F-4D97-AF65-F5344CB8AC3E}">
        <p14:creationId xmlns:p14="http://schemas.microsoft.com/office/powerpoint/2010/main" val="231828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What are spac units?</a:t>
            </a:r>
          </a:p>
        </p:txBody>
      </p:sp>
      <p:sp>
        <p:nvSpPr>
          <p:cNvPr id="3" name="Content Placeholder 2"/>
          <p:cNvSpPr>
            <a:spLocks noGrp="1"/>
          </p:cNvSpPr>
          <p:nvPr>
            <p:ph idx="1"/>
          </p:nvPr>
        </p:nvSpPr>
        <p:spPr>
          <a:xfrm>
            <a:off x="5155905" y="1113764"/>
            <a:ext cx="6108179" cy="4624327"/>
          </a:xfrm>
        </p:spPr>
        <p:txBody>
          <a:bodyPr anchor="ctr">
            <a:normAutofit/>
          </a:bodyPr>
          <a:lstStyle/>
          <a:p>
            <a:pPr>
              <a:lnSpc>
                <a:spcPct val="90000"/>
              </a:lnSpc>
            </a:pPr>
            <a:r>
              <a:rPr lang="en-US" sz="1500" dirty="0"/>
              <a:t>A SPAC issues Units, which consist of shares and warrants.  The shares and warrants initially trade together, but after a certain period (anywhere from 30-60 days), the shares and warrants are separable and holders can elect to trade the warrants and shares separately or continue to hold combined Units.  Typically, each Unit will only give its holder the right to a fraction of a warrant, so the initial investor is required to buy multiples of Units to acquire whole warrants.  </a:t>
            </a:r>
          </a:p>
          <a:p>
            <a:pPr>
              <a:lnSpc>
                <a:spcPct val="90000"/>
              </a:lnSpc>
            </a:pPr>
            <a:r>
              <a:rPr lang="en-US" sz="1500" dirty="0"/>
              <a:t>Warrants as an acquisition feature were prominent in the 1980s in the junk bond deals put together by Michael Milken and others. In the 1980s, warrants were considered the “equity sweetener” designed to make the junk bond more palatable and were also a key feature of the abuse of the market. Milken said that in order to get his clients to buy the securities, he had to have an “equity sweetener” in the form of warrants (i.e</a:t>
            </a:r>
            <a:r>
              <a:rPr lang="en-US" sz="1500" i="1" dirty="0"/>
              <a:t>.</a:t>
            </a:r>
            <a:r>
              <a:rPr lang="en-US" sz="1500" dirty="0"/>
              <a:t> guarantees that investors will be able to buy stock at a fixed price in the newly formed company). Most of the warrants, however, ended up not in his clients’ portfolios but were acquired separately by a partnership created expressly to hold warrants, which was owned mostly by Milken, his brother, and their families. </a:t>
            </a:r>
            <a:endParaRPr lang="en-US" sz="1500" b="1" dirty="0"/>
          </a:p>
        </p:txBody>
      </p:sp>
      <p:pic>
        <p:nvPicPr>
          <p:cNvPr id="6" name="Picture 5">
            <a:extLst>
              <a:ext uri="{FF2B5EF4-FFF2-40B4-BE49-F238E27FC236}">
                <a16:creationId xmlns:a16="http://schemas.microsoft.com/office/drawing/2014/main" id="{A7129FB2-BB69-4D5E-A5E8-7AD66F863A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92288" y="5353665"/>
            <a:ext cx="2342462" cy="1114512"/>
          </a:xfrm>
          <a:prstGeom prst="rect">
            <a:avLst/>
          </a:prstGeom>
        </p:spPr>
      </p:pic>
    </p:spTree>
    <p:extLst>
      <p:ext uri="{BB962C8B-B14F-4D97-AF65-F5344CB8AC3E}">
        <p14:creationId xmlns:p14="http://schemas.microsoft.com/office/powerpoint/2010/main" val="338434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400" dirty="0">
                <a:solidFill>
                  <a:srgbClr val="FFFFFF"/>
                </a:solidFill>
              </a:rPr>
              <a:t>What are </a:t>
            </a:r>
            <a:r>
              <a:rPr lang="en-US" sz="5400" dirty="0" err="1">
                <a:solidFill>
                  <a:srgbClr val="FFFFFF"/>
                </a:solidFill>
              </a:rPr>
              <a:t>spac</a:t>
            </a:r>
            <a:r>
              <a:rPr lang="en-US" sz="5400" dirty="0">
                <a:solidFill>
                  <a:srgbClr val="FFFFFF"/>
                </a:solidFill>
              </a:rPr>
              <a:t> Units? </a:t>
            </a:r>
            <a:br>
              <a:rPr lang="en-US" sz="5400" dirty="0">
                <a:solidFill>
                  <a:srgbClr val="FFFFFF"/>
                </a:solidFill>
              </a:rPr>
            </a:br>
            <a:endParaRPr lang="en-US" sz="5400" dirty="0">
              <a:solidFill>
                <a:srgbClr val="FFFFFF"/>
              </a:solidFill>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4825409"/>
          </a:xfrm>
          <a:ln w="57150">
            <a:noFill/>
          </a:ln>
        </p:spPr>
        <p:txBody>
          <a:bodyPr anchor="ctr">
            <a:normAutofit/>
          </a:bodyPr>
          <a:lstStyle/>
          <a:p>
            <a:pPr>
              <a:lnSpc>
                <a:spcPct val="90000"/>
              </a:lnSpc>
            </a:pPr>
            <a:r>
              <a:rPr lang="en-US" sz="1300">
                <a:solidFill>
                  <a:schemeClr val="accent2">
                    <a:lumMod val="50000"/>
                  </a:schemeClr>
                </a:solidFill>
              </a:rPr>
              <a:t> Warrants are a critical feature of SPAC Units and SPAC transactions overall. First, the warrants offer retail investors the opportunity of using leverage to obtain outsize returns. For example, the typical warrant is priced at around $2.00 per warrant. Each warrant gives the holder the right to purchase a share of the SPAC or the new De-SPAC entity typically for $11.50. If the warrants are exercised when the shares are trading for $18.00, the warrant holder will make a profit of $6.50 ($18.00 - $11.50) on the initial $2.00 investment, a 325% return.  A shareholder who purchased a share for $10 would make $18.00 and so receive an 80% return, which is still excellent, but not as eye-popping as the return over three times greater.  </a:t>
            </a:r>
          </a:p>
          <a:p>
            <a:pPr>
              <a:lnSpc>
                <a:spcPct val="90000"/>
              </a:lnSpc>
            </a:pPr>
            <a:r>
              <a:rPr lang="en-US" sz="1300">
                <a:solidFill>
                  <a:schemeClr val="accent2">
                    <a:lumMod val="50000"/>
                  </a:schemeClr>
                </a:solidFill>
              </a:rPr>
              <a:t>This leverage effect increases as the share price increases. If the share trades at $40.00 and the warrant has the same terms as above, the warrant holder would make a 1,425% return versus a 300% gain for the shareholder. Obviously, everyone is doing well in these scenarios, but this is to highlight that warrants offer explosive, cryptocurrency-type gains.</a:t>
            </a:r>
          </a:p>
          <a:p>
            <a:pPr>
              <a:lnSpc>
                <a:spcPct val="90000"/>
              </a:lnSpc>
            </a:pPr>
            <a:r>
              <a:rPr lang="en-US" sz="1300">
                <a:solidFill>
                  <a:schemeClr val="accent2">
                    <a:lumMod val="50000"/>
                  </a:schemeClr>
                </a:solidFill>
              </a:rPr>
              <a:t>Warrants are risky, however.  Unlike shares, for which the purchase price is returned to the investor if the SPAC fails to locate a suitable acquisition Target, warrants become worthless if the SPAC fails to do a deal. In addition, even if the SPAC does do a deal, conditions still attach to the warrants that can render them worthless under certain circumstances.   </a:t>
            </a:r>
          </a:p>
          <a:p>
            <a:pPr marL="0" indent="0">
              <a:lnSpc>
                <a:spcPct val="90000"/>
              </a:lnSpc>
              <a:buNone/>
            </a:pPr>
            <a:endParaRPr lang="en-US" sz="1300">
              <a:solidFill>
                <a:schemeClr val="accent2">
                  <a:lumMod val="50000"/>
                </a:schemeClr>
              </a:solidFill>
            </a:endParaRPr>
          </a:p>
        </p:txBody>
      </p:sp>
      <p:pic>
        <p:nvPicPr>
          <p:cNvPr id="9" name="Picture 8">
            <a:extLst>
              <a:ext uri="{FF2B5EF4-FFF2-40B4-BE49-F238E27FC236}">
                <a16:creationId xmlns:a16="http://schemas.microsoft.com/office/drawing/2014/main" id="{300ED8F7-C482-4CBC-A751-A7A73E04A4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30696" y="5648632"/>
            <a:ext cx="1917836" cy="899652"/>
          </a:xfrm>
          <a:prstGeom prst="rect">
            <a:avLst/>
          </a:prstGeom>
        </p:spPr>
      </p:pic>
    </p:spTree>
    <p:extLst>
      <p:ext uri="{BB962C8B-B14F-4D97-AF65-F5344CB8AC3E}">
        <p14:creationId xmlns:p14="http://schemas.microsoft.com/office/powerpoint/2010/main" val="358295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What is a spac?</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A SPAC is a special purpose acquisition company, formed by a Sponsor for the purpose of acquiring a private company Target within a specified time period, usually 18-24 months, and listing the Target.  </a:t>
            </a:r>
          </a:p>
          <a:p>
            <a:r>
              <a:rPr lang="en-US" dirty="0"/>
              <a:t>SPACs are, in short, “double IPOs.” The SPAC itself is a publicly listed company that uses the traditional IPO process to list its shares; through its acquisition of the Target in a transaction known as a “De-SPAC,” the Target itself becomes a listed company in what amounts to an alternative to IPOs for the private company. </a:t>
            </a:r>
          </a:p>
          <a:p>
            <a:r>
              <a:rPr lang="en-US" dirty="0"/>
              <a:t>SPACs have become phenomenally popular.</a:t>
            </a:r>
          </a:p>
          <a:p>
            <a:pPr marL="0" indent="0">
              <a:buNone/>
            </a:pPr>
            <a:endParaRPr lang="en-US" dirty="0"/>
          </a:p>
        </p:txBody>
      </p:sp>
      <p:pic>
        <p:nvPicPr>
          <p:cNvPr id="12" name="Picture 11">
            <a:extLst>
              <a:ext uri="{FF2B5EF4-FFF2-40B4-BE49-F238E27FC236}">
                <a16:creationId xmlns:a16="http://schemas.microsoft.com/office/drawing/2014/main" id="{A3BD31AE-71C5-4B63-9437-513FBB36A4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06840" y="5074920"/>
            <a:ext cx="2354580" cy="1393257"/>
          </a:xfrm>
          <a:prstGeom prst="rect">
            <a:avLst/>
          </a:prstGeom>
        </p:spPr>
      </p:pic>
    </p:spTree>
    <p:extLst>
      <p:ext uri="{BB962C8B-B14F-4D97-AF65-F5344CB8AC3E}">
        <p14:creationId xmlns:p14="http://schemas.microsoft.com/office/powerpoint/2010/main" val="152075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5400" dirty="0">
                <a:solidFill>
                  <a:srgbClr val="FFFFFF"/>
                </a:solidFill>
              </a:rPr>
              <a:t>What are </a:t>
            </a:r>
            <a:r>
              <a:rPr lang="en-US" sz="5400" dirty="0" err="1">
                <a:solidFill>
                  <a:srgbClr val="FFFFFF"/>
                </a:solidFill>
              </a:rPr>
              <a:t>spac</a:t>
            </a:r>
            <a:r>
              <a:rPr lang="en-US" sz="5400" dirty="0">
                <a:solidFill>
                  <a:srgbClr val="FFFFFF"/>
                </a:solidFill>
              </a:rPr>
              <a:t> units?</a:t>
            </a:r>
            <a:br>
              <a:rPr lang="en-US" sz="5400" dirty="0">
                <a:solidFill>
                  <a:srgbClr val="FFFFFF"/>
                </a:solidFill>
              </a:rPr>
            </a:br>
            <a:endParaRPr lang="en-US" sz="5400" dirty="0">
              <a:solidFill>
                <a:srgbClr val="FFFFFF"/>
              </a:solidFill>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69271" y="0"/>
            <a:ext cx="4855037" cy="7009152"/>
          </a:xfrm>
          <a:ln w="57150">
            <a:noFill/>
          </a:ln>
        </p:spPr>
        <p:txBody>
          <a:bodyPr anchor="ctr">
            <a:noAutofit/>
          </a:bodyPr>
          <a:lstStyle/>
          <a:p>
            <a:pPr>
              <a:lnSpc>
                <a:spcPct val="90000"/>
              </a:lnSpc>
            </a:pPr>
            <a:r>
              <a:rPr lang="en-US" sz="1200" dirty="0">
                <a:solidFill>
                  <a:schemeClr val="accent2">
                    <a:lumMod val="50000"/>
                  </a:schemeClr>
                </a:solidFill>
              </a:rPr>
              <a:t>Offering documents used in the SPAC/De-SPAC transaction typically provide the following risk factors : </a:t>
            </a:r>
          </a:p>
          <a:p>
            <a:pPr lvl="1">
              <a:lnSpc>
                <a:spcPct val="90000"/>
              </a:lnSpc>
            </a:pPr>
            <a:r>
              <a:rPr lang="en-US" sz="1200" b="1" i="1" dirty="0">
                <a:solidFill>
                  <a:schemeClr val="accent2">
                    <a:lumMod val="50000"/>
                  </a:schemeClr>
                </a:solidFill>
              </a:rPr>
              <a:t>Even if the Business Combination is consummated, the public warrants may never be in the money, and they may expire worthless, and the terms of the warrants may be amended in a manner adverse to a holder, if holders of at least 65% of the then outstanding public warrants approve of such amendment</a:t>
            </a:r>
            <a:r>
              <a:rPr lang="en-US" sz="1200" i="1" dirty="0">
                <a:solidFill>
                  <a:schemeClr val="accent2">
                    <a:lumMod val="50000"/>
                  </a:schemeClr>
                </a:solidFill>
              </a:rPr>
              <a:t>.</a:t>
            </a:r>
          </a:p>
          <a:p>
            <a:pPr lvl="1">
              <a:lnSpc>
                <a:spcPct val="90000"/>
              </a:lnSpc>
            </a:pPr>
            <a:r>
              <a:rPr lang="en-US" sz="1200" b="1" i="1" dirty="0">
                <a:solidFill>
                  <a:schemeClr val="accent2">
                    <a:lumMod val="50000"/>
                  </a:schemeClr>
                </a:solidFill>
              </a:rPr>
              <a:t>We may redeem your unexpired warrants prior to their exercise at a time that is disadvantageous to you, thereby making your warrants worthless</a:t>
            </a:r>
            <a:r>
              <a:rPr lang="en-US" sz="1200" dirty="0">
                <a:solidFill>
                  <a:schemeClr val="accent2">
                    <a:lumMod val="50000"/>
                  </a:schemeClr>
                </a:solidFill>
              </a:rPr>
              <a:t>.</a:t>
            </a:r>
          </a:p>
          <a:p>
            <a:pPr marL="972000" lvl="3" indent="0">
              <a:lnSpc>
                <a:spcPct val="90000"/>
              </a:lnSpc>
              <a:buNone/>
            </a:pPr>
            <a:r>
              <a:rPr lang="en-US" dirty="0">
                <a:solidFill>
                  <a:schemeClr val="accent2">
                    <a:lumMod val="50000"/>
                  </a:schemeClr>
                </a:solidFill>
              </a:rPr>
              <a:t>We have the ability to redeem outstanding warrants at any time after they become exercisable and prior to their expiration, at a price of $0.01 per warrant, provided that the last reported sales price of the common stock equals or exceeds $18.00 per share for any 20 trading days within a 30 trading-day period ending on the third trading day prior to the date we send the notice of redemption to the warrant holders. Redemption of the outstanding warrants could force you to: (</a:t>
            </a:r>
            <a:r>
              <a:rPr lang="en-US" dirty="0" err="1">
                <a:solidFill>
                  <a:schemeClr val="accent2">
                    <a:lumMod val="50000"/>
                  </a:schemeClr>
                </a:solidFill>
              </a:rPr>
              <a:t>i</a:t>
            </a:r>
            <a:r>
              <a:rPr lang="en-US" dirty="0">
                <a:solidFill>
                  <a:schemeClr val="accent2">
                    <a:lumMod val="50000"/>
                  </a:schemeClr>
                </a:solidFill>
              </a:rPr>
              <a:t>) exercise your warrants and pay the exercise price therefor at a time when it may be disadvantageous for you to do so (ii) sell your warrants at the then-current market price when you might otherwise wish to hold your warrants; or (iii) accept the nominal redemption price which, at the time the outstanding warrants are called for redemption, is likely to be substantially less than the market value of your warrants.</a:t>
            </a:r>
          </a:p>
          <a:p>
            <a:pPr>
              <a:lnSpc>
                <a:spcPct val="90000"/>
              </a:lnSpc>
            </a:pPr>
            <a:r>
              <a:rPr lang="en-US" sz="1200" dirty="0">
                <a:solidFill>
                  <a:schemeClr val="accent2">
                    <a:lumMod val="50000"/>
                  </a:schemeClr>
                </a:solidFill>
              </a:rPr>
              <a:t>Typically, the restrictions on the warrants held by public shareholders are loosened for certain insiders, which has parallels with the manner in which Milken reserved the greatest warrant upsides for himself and his family.   </a:t>
            </a:r>
          </a:p>
        </p:txBody>
      </p:sp>
      <p:pic>
        <p:nvPicPr>
          <p:cNvPr id="9" name="Picture 8">
            <a:extLst>
              <a:ext uri="{FF2B5EF4-FFF2-40B4-BE49-F238E27FC236}">
                <a16:creationId xmlns:a16="http://schemas.microsoft.com/office/drawing/2014/main" id="{AF9CD4D7-970B-4F2B-89B3-8FD6DA2922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24160" y="6126480"/>
            <a:ext cx="1200148" cy="731520"/>
          </a:xfrm>
          <a:prstGeom prst="rect">
            <a:avLst/>
          </a:prstGeom>
        </p:spPr>
      </p:pic>
    </p:spTree>
    <p:extLst>
      <p:ext uri="{BB962C8B-B14F-4D97-AF65-F5344CB8AC3E}">
        <p14:creationId xmlns:p14="http://schemas.microsoft.com/office/powerpoint/2010/main" val="64866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How are </a:t>
            </a:r>
            <a:r>
              <a:rPr lang="en-US" sz="3200" dirty="0" err="1">
                <a:solidFill>
                  <a:srgbClr val="FFFFFF"/>
                </a:solidFill>
              </a:rPr>
              <a:t>spac</a:t>
            </a:r>
            <a:r>
              <a:rPr lang="en-US" sz="3200" dirty="0">
                <a:solidFill>
                  <a:srgbClr val="FFFFFF"/>
                </a:solidFill>
              </a:rPr>
              <a:t> deals structured? </a:t>
            </a:r>
          </a:p>
        </p:txBody>
      </p:sp>
      <p:sp>
        <p:nvSpPr>
          <p:cNvPr id="3" name="Content Placeholder 2"/>
          <p:cNvSpPr>
            <a:spLocks noGrp="1"/>
          </p:cNvSpPr>
          <p:nvPr>
            <p:ph idx="1"/>
          </p:nvPr>
        </p:nvSpPr>
        <p:spPr>
          <a:xfrm>
            <a:off x="5155905" y="-398205"/>
            <a:ext cx="6701798" cy="7152966"/>
          </a:xfrm>
        </p:spPr>
        <p:txBody>
          <a:bodyPr anchor="ctr">
            <a:normAutofit/>
          </a:bodyPr>
          <a:lstStyle/>
          <a:p>
            <a:pPr>
              <a:lnSpc>
                <a:spcPct val="90000"/>
              </a:lnSpc>
            </a:pPr>
            <a:r>
              <a:rPr lang="en-US" sz="1700" dirty="0"/>
              <a:t>We have already seen how the SPAC investors are the pre-IPO Sponsor and the public investors who enter the SPAC at the time of the IPO.  The Sponsor frequently enters into a private placement warrant agreement with the company, pursuant to which the Sponsor agrees to purchase a number of warrants at a steep discount to the share price. </a:t>
            </a:r>
          </a:p>
          <a:p>
            <a:pPr>
              <a:lnSpc>
                <a:spcPct val="90000"/>
              </a:lnSpc>
            </a:pPr>
            <a:r>
              <a:rPr lang="en-US" sz="1700" dirty="0"/>
              <a:t>Following the IPO, the SPAC pursues a Target. It is typically required to consummate a transaction within 18-24 months of its listing or return its cash from the IPO to the public investors. The Sponsor group will lose the entire value of its investment in the SPAC capital and the funding of its operating expenses if no deal is effected.  </a:t>
            </a:r>
          </a:p>
          <a:p>
            <a:pPr>
              <a:lnSpc>
                <a:spcPct val="90000"/>
              </a:lnSpc>
            </a:pPr>
            <a:r>
              <a:rPr lang="en-US" sz="1700" dirty="0"/>
              <a:t>Because there is a risk that individual investors will not approve any deal that is proposed by the SPAC, or because the cost of a proposed acquisition exceeds the amount the SPAC has in its trust account, the SPAC typically receives an additional infusion of cash through a PIPE (private investment in public equity). </a:t>
            </a:r>
          </a:p>
        </p:txBody>
      </p:sp>
      <p:pic>
        <p:nvPicPr>
          <p:cNvPr id="11" name="Picture 10">
            <a:extLst>
              <a:ext uri="{FF2B5EF4-FFF2-40B4-BE49-F238E27FC236}">
                <a16:creationId xmlns:a16="http://schemas.microsoft.com/office/drawing/2014/main" id="{E1C0D2DC-4C99-4702-A52E-1D13FF34E3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35729" y="5412659"/>
            <a:ext cx="2365690" cy="1445342"/>
          </a:xfrm>
          <a:prstGeom prst="rect">
            <a:avLst/>
          </a:prstGeom>
        </p:spPr>
      </p:pic>
    </p:spTree>
    <p:extLst>
      <p:ext uri="{BB962C8B-B14F-4D97-AF65-F5344CB8AC3E}">
        <p14:creationId xmlns:p14="http://schemas.microsoft.com/office/powerpoint/2010/main" val="268696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How are </a:t>
            </a:r>
            <a:r>
              <a:rPr lang="en-US" sz="3200" dirty="0" err="1">
                <a:solidFill>
                  <a:srgbClr val="FFFFFF"/>
                </a:solidFill>
              </a:rPr>
              <a:t>spac</a:t>
            </a:r>
            <a:r>
              <a:rPr lang="en-US" sz="3200" dirty="0">
                <a:solidFill>
                  <a:srgbClr val="FFFFFF"/>
                </a:solidFill>
              </a:rPr>
              <a:t> deals structured?</a:t>
            </a:r>
            <a:br>
              <a:rPr lang="en-US" sz="3200" dirty="0">
                <a:solidFill>
                  <a:srgbClr val="FFFFFF"/>
                </a:solidFill>
              </a:rPr>
            </a:br>
            <a:r>
              <a:rPr lang="en-US" sz="3200" dirty="0">
                <a:solidFill>
                  <a:srgbClr val="FFFFFF"/>
                </a:solidFill>
              </a:rPr>
              <a:t>pipes  </a:t>
            </a:r>
          </a:p>
        </p:txBody>
      </p:sp>
      <p:sp>
        <p:nvSpPr>
          <p:cNvPr id="3" name="Content Placeholder 2"/>
          <p:cNvSpPr>
            <a:spLocks noGrp="1"/>
          </p:cNvSpPr>
          <p:nvPr>
            <p:ph idx="1"/>
          </p:nvPr>
        </p:nvSpPr>
        <p:spPr>
          <a:xfrm>
            <a:off x="5155905" y="1113764"/>
            <a:ext cx="6436327" cy="5095307"/>
          </a:xfrm>
        </p:spPr>
        <p:txBody>
          <a:bodyPr anchor="ctr">
            <a:normAutofit/>
          </a:bodyPr>
          <a:lstStyle/>
          <a:p>
            <a:r>
              <a:rPr lang="en-US"/>
              <a:t>Like warrants, PIPEs are a critical, and increasingly omnipresent, feature of SPAC deals.  </a:t>
            </a:r>
          </a:p>
          <a:p>
            <a:r>
              <a:rPr lang="en-US"/>
              <a:t>Typically, PIPEs are sold to institutional investors on a private placement basis with the institutional investors obtaining registration rights in the shares in the ultimately listed De-</a:t>
            </a:r>
            <a:r>
              <a:rPr lang="en-US" err="1"/>
              <a:t>SPACed</a:t>
            </a:r>
            <a:r>
              <a:rPr lang="en-US"/>
              <a:t> vehicle that survives the SPAC acquisition. </a:t>
            </a:r>
          </a:p>
        </p:txBody>
      </p:sp>
      <p:pic>
        <p:nvPicPr>
          <p:cNvPr id="6" name="Picture 5">
            <a:extLst>
              <a:ext uri="{FF2B5EF4-FFF2-40B4-BE49-F238E27FC236}">
                <a16:creationId xmlns:a16="http://schemas.microsoft.com/office/drawing/2014/main" id="{700131CB-4258-4216-A10B-B3ED23DA9C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92288" y="4733924"/>
            <a:ext cx="2342462" cy="1734253"/>
          </a:xfrm>
          <a:prstGeom prst="rect">
            <a:avLst/>
          </a:prstGeom>
        </p:spPr>
      </p:pic>
    </p:spTree>
    <p:extLst>
      <p:ext uri="{BB962C8B-B14F-4D97-AF65-F5344CB8AC3E}">
        <p14:creationId xmlns:p14="http://schemas.microsoft.com/office/powerpoint/2010/main" val="55954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What is a pipe and how do they work? </a:t>
            </a:r>
          </a:p>
        </p:txBody>
      </p:sp>
      <p:sp>
        <p:nvSpPr>
          <p:cNvPr id="3" name="Content Placeholder 2"/>
          <p:cNvSpPr>
            <a:spLocks noGrp="1"/>
          </p:cNvSpPr>
          <p:nvPr>
            <p:ph idx="1"/>
          </p:nvPr>
        </p:nvSpPr>
        <p:spPr>
          <a:xfrm>
            <a:off x="5155905" y="485678"/>
            <a:ext cx="6108179" cy="5888772"/>
          </a:xfrm>
        </p:spPr>
        <p:txBody>
          <a:bodyPr anchor="ctr">
            <a:normAutofit/>
          </a:bodyPr>
          <a:lstStyle/>
          <a:p>
            <a:pPr>
              <a:lnSpc>
                <a:spcPct val="90000"/>
              </a:lnSpc>
            </a:pPr>
            <a:r>
              <a:rPr lang="en-US" sz="1100" dirty="0"/>
              <a:t>PIPE stands for private investment in public equity. PIPES are transactions in which an investor agrees to buy a block of publicly traded shares in a private transaction with no due diligence beyond what is available in the public markets. </a:t>
            </a:r>
          </a:p>
          <a:p>
            <a:pPr>
              <a:lnSpc>
                <a:spcPct val="90000"/>
              </a:lnSpc>
            </a:pPr>
            <a:r>
              <a:rPr lang="en-US" sz="1100" dirty="0"/>
              <a:t>In SPAC deals, the PIPE acts as a support mechanism to ensure the Sponsor has sufficient proceeds to pursue a contemplated deal.  Typically, the PIPE investors agree to purchase a block of shares at the IPO price at the same time the Sponsor enters into a Merger Agreement, when the SPAC stock price is very likely to exceed the IPO price (because a target has been found, which signals the SPAC is likely to be successful). Thus, the PIPE investors provide a large amount of capital for a virtually guaranteed return. </a:t>
            </a:r>
          </a:p>
          <a:p>
            <a:pPr>
              <a:lnSpc>
                <a:spcPct val="90000"/>
              </a:lnSpc>
            </a:pPr>
            <a:r>
              <a:rPr lang="en-US" sz="1100" dirty="0"/>
              <a:t>In the recent Northern Star SPAC, for example, Northern Star engaged Citigroup Global Markets Inc. as placement agent for a private placement of Northern Star Common Stock.</a:t>
            </a:r>
          </a:p>
          <a:p>
            <a:pPr>
              <a:lnSpc>
                <a:spcPct val="90000"/>
              </a:lnSpc>
            </a:pPr>
            <a:r>
              <a:rPr lang="en-US" sz="1100" dirty="0"/>
              <a:t>On the date the Merger Agreement was executed, Northern Star entered into Subscription Agreements, pursuant to which Northern Star agreed to issue an aggregate of 45,000,000 shares of Northern Star Common Stock  at a price of $10.00 per share (the SPAC IPO price),</a:t>
            </a:r>
          </a:p>
          <a:p>
            <a:pPr>
              <a:lnSpc>
                <a:spcPct val="90000"/>
              </a:lnSpc>
            </a:pPr>
            <a:r>
              <a:rPr lang="en-US" sz="1100" dirty="0"/>
              <a:t>The closing of the Subscription Agreements was conditioned upon the substantially concurrent consummation of the Mergers and the accuracy of all representations and warranties of Northern Star in the Subscription Agreements (subject to certain bring-down standards).</a:t>
            </a:r>
          </a:p>
          <a:p>
            <a:pPr>
              <a:lnSpc>
                <a:spcPct val="90000"/>
              </a:lnSpc>
            </a:pPr>
            <a:r>
              <a:rPr lang="en-US" sz="1100" dirty="0"/>
              <a:t>Northern Star agreed that it would file a registration statement with the SEC covering the resale by the investors of the shares of Northern Star Common Stock issued to them in the PIPE.</a:t>
            </a:r>
          </a:p>
          <a:p>
            <a:pPr>
              <a:lnSpc>
                <a:spcPct val="90000"/>
              </a:lnSpc>
            </a:pPr>
            <a:r>
              <a:rPr lang="en-US" sz="1100" dirty="0"/>
              <a:t>The shares of Northern Star Common Stock were offered and sold to the investors in reliance on the exemption from registration provided by </a:t>
            </a:r>
            <a:r>
              <a:rPr lang="en-US" sz="1100" b="1" dirty="0"/>
              <a:t>Section 4(a)(2)</a:t>
            </a:r>
            <a:r>
              <a:rPr lang="en-US" sz="1100" dirty="0"/>
              <a:t> of the Securities Act, based on the fact that the sales were made without any general solicitation or advertising and based on representations from each Investor that (a) it was an accredited investor (to the extent applicable), (b) it was purchasing the shares for its own account investment, and not with a view to distribution, (c) it had been given access to full and complete access to information regarding the SPAC and the Merger, (d) it understood that the offer and sale of the shares was not registered and the shares could not be publicly sold or otherwise disposed of without registration under the Securities Act or an applicable exemption therefrom, and (e) it understood that SPAC was required under the rules and regulations of NYSE to seek shareholder approval of the issuance of the shares. </a:t>
            </a:r>
            <a:endParaRPr lang="en-US" sz="1100" b="1" dirty="0"/>
          </a:p>
        </p:txBody>
      </p:sp>
      <p:pic>
        <p:nvPicPr>
          <p:cNvPr id="6" name="Picture 5">
            <a:extLst>
              <a:ext uri="{FF2B5EF4-FFF2-40B4-BE49-F238E27FC236}">
                <a16:creationId xmlns:a16="http://schemas.microsoft.com/office/drawing/2014/main" id="{3C914937-D23E-4752-9C11-8C6CEB2F10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453" y="5914104"/>
            <a:ext cx="1548580" cy="825909"/>
          </a:xfrm>
          <a:prstGeom prst="rect">
            <a:avLst/>
          </a:prstGeom>
        </p:spPr>
      </p:pic>
    </p:spTree>
    <p:extLst>
      <p:ext uri="{BB962C8B-B14F-4D97-AF65-F5344CB8AC3E}">
        <p14:creationId xmlns:p14="http://schemas.microsoft.com/office/powerpoint/2010/main" val="294610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94" y="620957"/>
            <a:ext cx="11029616" cy="1176950"/>
          </a:xfrm>
        </p:spPr>
        <p:txBody>
          <a:bodyPr>
            <a:normAutofit/>
          </a:bodyPr>
          <a:lstStyle/>
          <a:p>
            <a:pPr algn="ctr"/>
            <a:r>
              <a:rPr lang="en-US" sz="2800" dirty="0">
                <a:latin typeface="Gill Sans MT" panose="020B0502020104020203" pitchFamily="34" charset="0"/>
              </a:rPr>
              <a:t>How are </a:t>
            </a:r>
            <a:r>
              <a:rPr lang="en-US" sz="2800" dirty="0" err="1">
                <a:latin typeface="Gill Sans MT" panose="020B0502020104020203" pitchFamily="34" charset="0"/>
              </a:rPr>
              <a:t>spac</a:t>
            </a:r>
            <a:r>
              <a:rPr lang="en-US" sz="2800" dirty="0">
                <a:latin typeface="Gill Sans MT" panose="020B0502020104020203" pitchFamily="34" charset="0"/>
              </a:rPr>
              <a:t> deals structured?</a:t>
            </a:r>
            <a:br>
              <a:rPr lang="en-US" sz="2800" dirty="0">
                <a:latin typeface="Gill Sans MT" panose="020B0502020104020203" pitchFamily="34" charset="0"/>
              </a:rPr>
            </a:br>
            <a:endParaRPr lang="en-US" sz="2800" dirty="0">
              <a:latin typeface="Gill Sans MT" panose="020B0502020104020203" pitchFamily="34" charset="0"/>
            </a:endParaRPr>
          </a:p>
        </p:txBody>
      </p:sp>
      <p:sp>
        <p:nvSpPr>
          <p:cNvPr id="7" name="Oval 6"/>
          <p:cNvSpPr/>
          <p:nvPr/>
        </p:nvSpPr>
        <p:spPr>
          <a:xfrm>
            <a:off x="292253" y="2619456"/>
            <a:ext cx="2273966" cy="2440637"/>
          </a:xfrm>
          <a:prstGeom prst="ellipse">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Private Sponsor Group: </a:t>
            </a:r>
          </a:p>
          <a:p>
            <a:pPr algn="ctr"/>
            <a:r>
              <a:rPr lang="en-US" dirty="0"/>
              <a:t>Founders Shares/</a:t>
            </a:r>
          </a:p>
          <a:p>
            <a:pPr algn="ctr"/>
            <a:r>
              <a:rPr lang="en-US" dirty="0"/>
              <a:t>Private</a:t>
            </a:r>
          </a:p>
          <a:p>
            <a:pPr algn="ctr"/>
            <a:r>
              <a:rPr lang="en-US" dirty="0"/>
              <a:t>Warrants</a:t>
            </a:r>
          </a:p>
          <a:p>
            <a:pPr algn="ctr"/>
            <a:endParaRPr lang="en-US" dirty="0"/>
          </a:p>
        </p:txBody>
      </p:sp>
      <p:sp>
        <p:nvSpPr>
          <p:cNvPr id="8" name="Oval 7"/>
          <p:cNvSpPr/>
          <p:nvPr/>
        </p:nvSpPr>
        <p:spPr>
          <a:xfrm>
            <a:off x="3610740" y="5163015"/>
            <a:ext cx="3280171" cy="1554777"/>
          </a:xfrm>
          <a:prstGeom prst="ellipse">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Investors</a:t>
            </a:r>
          </a:p>
          <a:p>
            <a:pPr algn="ctr"/>
            <a:r>
              <a:rPr lang="en-US" dirty="0"/>
              <a:t>Retail and Institutional:</a:t>
            </a:r>
          </a:p>
          <a:p>
            <a:pPr algn="ctr"/>
            <a:r>
              <a:rPr lang="en-US" dirty="0"/>
              <a:t>Units </a:t>
            </a:r>
          </a:p>
          <a:p>
            <a:pPr algn="ctr"/>
            <a:r>
              <a:rPr lang="en-US" dirty="0"/>
              <a:t>(Shares and Warrants)</a:t>
            </a:r>
          </a:p>
        </p:txBody>
      </p:sp>
      <p:sp>
        <p:nvSpPr>
          <p:cNvPr id="9" name="Oval 8"/>
          <p:cNvSpPr/>
          <p:nvPr/>
        </p:nvSpPr>
        <p:spPr>
          <a:xfrm>
            <a:off x="6198769" y="2066397"/>
            <a:ext cx="2078776" cy="1106120"/>
          </a:xfrm>
          <a:prstGeom prst="ellipse">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PIPE</a:t>
            </a:r>
          </a:p>
          <a:p>
            <a:pPr algn="ctr"/>
            <a:r>
              <a:rPr lang="en-US" dirty="0"/>
              <a:t>(Institutional)</a:t>
            </a:r>
          </a:p>
        </p:txBody>
      </p:sp>
      <p:sp>
        <p:nvSpPr>
          <p:cNvPr id="10" name="Rectangle 9"/>
          <p:cNvSpPr/>
          <p:nvPr/>
        </p:nvSpPr>
        <p:spPr>
          <a:xfrm>
            <a:off x="4121681" y="3341651"/>
            <a:ext cx="2434683" cy="124893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SPAC</a:t>
            </a:r>
          </a:p>
        </p:txBody>
      </p:sp>
      <p:sp>
        <p:nvSpPr>
          <p:cNvPr id="11" name="Rectangle 10"/>
          <p:cNvSpPr/>
          <p:nvPr/>
        </p:nvSpPr>
        <p:spPr>
          <a:xfrm>
            <a:off x="10419883" y="3341651"/>
            <a:ext cx="1369541" cy="128239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Target</a:t>
            </a:r>
          </a:p>
        </p:txBody>
      </p:sp>
      <p:sp>
        <p:nvSpPr>
          <p:cNvPr id="12" name="Right Arrow 11"/>
          <p:cNvSpPr/>
          <p:nvPr/>
        </p:nvSpPr>
        <p:spPr>
          <a:xfrm>
            <a:off x="2606481" y="3710566"/>
            <a:ext cx="1471961"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ight Arrow 12"/>
          <p:cNvSpPr/>
          <p:nvPr/>
        </p:nvSpPr>
        <p:spPr>
          <a:xfrm>
            <a:off x="6585253" y="3754244"/>
            <a:ext cx="1471961"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 name="Straight Arrow Connector 14"/>
          <p:cNvCxnSpPr>
            <a:cxnSpLocks/>
          </p:cNvCxnSpPr>
          <p:nvPr/>
        </p:nvCxnSpPr>
        <p:spPr>
          <a:xfrm flipV="1">
            <a:off x="5324674" y="4553236"/>
            <a:ext cx="0" cy="5389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7238157" y="3205974"/>
            <a:ext cx="0" cy="5784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8155093" y="3386160"/>
            <a:ext cx="1110049" cy="11913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Merger </a:t>
            </a:r>
          </a:p>
          <a:p>
            <a:pPr algn="ctr"/>
            <a:r>
              <a:rPr lang="en-US" dirty="0"/>
              <a:t>Sub</a:t>
            </a:r>
          </a:p>
        </p:txBody>
      </p:sp>
      <p:sp>
        <p:nvSpPr>
          <p:cNvPr id="23" name="Right Arrow 22"/>
          <p:cNvSpPr/>
          <p:nvPr/>
        </p:nvSpPr>
        <p:spPr>
          <a:xfrm>
            <a:off x="9336306" y="3737519"/>
            <a:ext cx="1083577"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ED73CBD-E3A6-4D2C-9015-A17701C619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92287" y="5092210"/>
            <a:ext cx="2613221" cy="1375967"/>
          </a:xfrm>
          <a:prstGeom prst="rect">
            <a:avLst/>
          </a:prstGeom>
        </p:spPr>
      </p:pic>
    </p:spTree>
    <p:extLst>
      <p:ext uri="{BB962C8B-B14F-4D97-AF65-F5344CB8AC3E}">
        <p14:creationId xmlns:p14="http://schemas.microsoft.com/office/powerpoint/2010/main" val="4175568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How does the De-SPAC transaction work?  </a:t>
            </a:r>
          </a:p>
        </p:txBody>
      </p:sp>
      <p:sp>
        <p:nvSpPr>
          <p:cNvPr id="3" name="Content Placeholder 2"/>
          <p:cNvSpPr>
            <a:spLocks noGrp="1"/>
          </p:cNvSpPr>
          <p:nvPr>
            <p:ph idx="1"/>
          </p:nvPr>
        </p:nvSpPr>
        <p:spPr>
          <a:xfrm>
            <a:off x="5172115" y="-1047136"/>
            <a:ext cx="6108179" cy="7905136"/>
          </a:xfrm>
        </p:spPr>
        <p:txBody>
          <a:bodyPr anchor="ctr">
            <a:normAutofit/>
          </a:bodyPr>
          <a:lstStyle/>
          <a:p>
            <a:pPr marL="270000" lvl="2" indent="323850"/>
            <a:r>
              <a:rPr lang="en-US" sz="1800" dirty="0"/>
              <a:t>The purpose of every SPAC transaction is to find a suitable acquisition target and to effect a merger of the target and an acquisition subsidiary of the SPAC.</a:t>
            </a:r>
          </a:p>
          <a:p>
            <a:pPr marL="270000" lvl="2" indent="323850"/>
            <a:r>
              <a:rPr lang="en-US" sz="1800" dirty="0"/>
              <a:t>The Merger transaction is structured as a “reverse Merger” meaning that the SPAC subsidiary is merged with and into the Target so that the Target becomes a wholly-owned subsidiary of the SPAC.  This is called a “reverse Merger,” because in a regular “forward Merger,” the acquisition subsidiary would swallow the Target, PAC-man style.  </a:t>
            </a:r>
          </a:p>
          <a:p>
            <a:pPr marL="270000" lvl="2" indent="323850"/>
            <a:r>
              <a:rPr lang="en-US" sz="1800" dirty="0"/>
              <a:t>Once the Target is a wholly-owned subsidiary of the SPAC, the SPAC changes its name to the name of the Target and changes the ticker symbol for the SPAC to match the initials of the Target so that the Target is now, effectively, the listed company or a wholly owned-subsidiary of a similarly named holding company that has no assets other than the Target.  </a:t>
            </a:r>
          </a:p>
        </p:txBody>
      </p:sp>
      <p:pic>
        <p:nvPicPr>
          <p:cNvPr id="6" name="Picture 5">
            <a:extLst>
              <a:ext uri="{FF2B5EF4-FFF2-40B4-BE49-F238E27FC236}">
                <a16:creationId xmlns:a16="http://schemas.microsoft.com/office/drawing/2014/main" id="{0E483537-CC53-4719-9B99-E844FE24DD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34160" y="5147187"/>
            <a:ext cx="2342462" cy="1453725"/>
          </a:xfrm>
          <a:prstGeom prst="rect">
            <a:avLst/>
          </a:prstGeom>
        </p:spPr>
      </p:pic>
    </p:spTree>
    <p:extLst>
      <p:ext uri="{BB962C8B-B14F-4D97-AF65-F5344CB8AC3E}">
        <p14:creationId xmlns:p14="http://schemas.microsoft.com/office/powerpoint/2010/main" val="399910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50986"/>
            <a:ext cx="11029616" cy="1238057"/>
          </a:xfrm>
        </p:spPr>
        <p:txBody>
          <a:bodyPr>
            <a:normAutofit fontScale="90000"/>
          </a:bodyPr>
          <a:lstStyle/>
          <a:p>
            <a:pPr algn="ctr"/>
            <a:br>
              <a:rPr lang="en-US" dirty="0"/>
            </a:br>
            <a:br>
              <a:rPr lang="en-US" dirty="0"/>
            </a:br>
            <a:br>
              <a:rPr lang="en-US" dirty="0"/>
            </a:br>
            <a:br>
              <a:rPr lang="en-US" dirty="0"/>
            </a:br>
            <a:r>
              <a:rPr lang="en-US" dirty="0"/>
              <a:t>how does the De-SPAC transaction work? </a:t>
            </a:r>
            <a:br>
              <a:rPr lang="en-US" dirty="0"/>
            </a:br>
            <a:r>
              <a:rPr lang="en-US" dirty="0"/>
              <a:t>Step one </a:t>
            </a:r>
          </a:p>
        </p:txBody>
      </p:sp>
      <p:sp>
        <p:nvSpPr>
          <p:cNvPr id="3" name="Content Placeholder 2"/>
          <p:cNvSpPr>
            <a:spLocks noGrp="1"/>
          </p:cNvSpPr>
          <p:nvPr>
            <p:ph idx="1"/>
          </p:nvPr>
        </p:nvSpPr>
        <p:spPr>
          <a:xfrm>
            <a:off x="507052" y="1789043"/>
            <a:ext cx="11029615" cy="4704164"/>
          </a:xfrm>
        </p:spPr>
        <p:txBody>
          <a:bodyPr>
            <a:normAutofit/>
          </a:bodyPr>
          <a:lstStyle/>
          <a:p>
            <a:pPr marL="630000" lvl="2" indent="0">
              <a:buNone/>
            </a:pPr>
            <a:r>
              <a:rPr lang="en-US" dirty="0"/>
              <a:t>	</a:t>
            </a:r>
          </a:p>
        </p:txBody>
      </p:sp>
      <p:sp>
        <p:nvSpPr>
          <p:cNvPr id="9" name="Left Arrow 8"/>
          <p:cNvSpPr/>
          <p:nvPr/>
        </p:nvSpPr>
        <p:spPr>
          <a:xfrm>
            <a:off x="5925312" y="4676710"/>
            <a:ext cx="1894415" cy="328293"/>
          </a:xfrm>
          <a:prstGeom prst="leftArrow">
            <a:avLst>
              <a:gd name="adj1" fmla="val 80596"/>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08481" y="2392651"/>
            <a:ext cx="2434683" cy="124893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SPAC</a:t>
            </a:r>
          </a:p>
        </p:txBody>
      </p:sp>
      <p:cxnSp>
        <p:nvCxnSpPr>
          <p:cNvPr id="11" name="Straight Arrow Connector 10"/>
          <p:cNvCxnSpPr/>
          <p:nvPr/>
        </p:nvCxnSpPr>
        <p:spPr>
          <a:xfrm>
            <a:off x="5125823" y="3670946"/>
            <a:ext cx="0" cy="46993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4570799" y="4245197"/>
            <a:ext cx="1110049" cy="11913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Merger </a:t>
            </a:r>
          </a:p>
          <a:p>
            <a:pPr algn="ctr"/>
            <a:r>
              <a:rPr lang="en-US" dirty="0"/>
              <a:t>Sub</a:t>
            </a:r>
          </a:p>
        </p:txBody>
      </p:sp>
      <p:sp>
        <p:nvSpPr>
          <p:cNvPr id="16" name="Rectangle 15"/>
          <p:cNvSpPr/>
          <p:nvPr/>
        </p:nvSpPr>
        <p:spPr>
          <a:xfrm>
            <a:off x="8064191" y="4159741"/>
            <a:ext cx="1369541" cy="128239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Target</a:t>
            </a:r>
          </a:p>
        </p:txBody>
      </p:sp>
      <p:pic>
        <p:nvPicPr>
          <p:cNvPr id="12" name="Picture 11">
            <a:extLst>
              <a:ext uri="{FF2B5EF4-FFF2-40B4-BE49-F238E27FC236}">
                <a16:creationId xmlns:a16="http://schemas.microsoft.com/office/drawing/2014/main" id="{A3EF31D2-2A0F-4B95-852B-D089480462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78196" y="5318522"/>
            <a:ext cx="1798426" cy="1282390"/>
          </a:xfrm>
          <a:prstGeom prst="rect">
            <a:avLst/>
          </a:prstGeom>
        </p:spPr>
      </p:pic>
    </p:spTree>
    <p:extLst>
      <p:ext uri="{BB962C8B-B14F-4D97-AF65-F5344CB8AC3E}">
        <p14:creationId xmlns:p14="http://schemas.microsoft.com/office/powerpoint/2010/main" val="1175228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does the De-SPAC transaction work?</a:t>
            </a:r>
            <a:br>
              <a:rPr lang="en-US" dirty="0"/>
            </a:br>
            <a:r>
              <a:rPr lang="en-US" dirty="0"/>
              <a:t>Step two </a:t>
            </a:r>
          </a:p>
        </p:txBody>
      </p:sp>
      <p:sp>
        <p:nvSpPr>
          <p:cNvPr id="4" name="Rectangle 3"/>
          <p:cNvSpPr/>
          <p:nvPr/>
        </p:nvSpPr>
        <p:spPr>
          <a:xfrm>
            <a:off x="5144528" y="2336325"/>
            <a:ext cx="1853514" cy="914400"/>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RENAMED SPAC</a:t>
            </a:r>
          </a:p>
        </p:txBody>
      </p:sp>
      <p:sp>
        <p:nvSpPr>
          <p:cNvPr id="5" name="Rectangle 4"/>
          <p:cNvSpPr/>
          <p:nvPr/>
        </p:nvSpPr>
        <p:spPr>
          <a:xfrm>
            <a:off x="4349578" y="3871094"/>
            <a:ext cx="3492843" cy="1792628"/>
          </a:xfrm>
          <a:prstGeom prst="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TARGET SOLE ASSET </a:t>
            </a:r>
          </a:p>
          <a:p>
            <a:pPr algn="ctr"/>
            <a:r>
              <a:rPr lang="en-US" dirty="0"/>
              <a:t>OF RENAMED SPAC</a:t>
            </a:r>
          </a:p>
          <a:p>
            <a:pPr algn="ctr"/>
            <a:endParaRPr lang="en-US" dirty="0"/>
          </a:p>
          <a:p>
            <a:pPr algn="ctr"/>
            <a:r>
              <a:rPr lang="en-US" dirty="0"/>
              <a:t>EFFECTIVELY LISTED COMPANY</a:t>
            </a:r>
          </a:p>
          <a:p>
            <a:pPr algn="ctr"/>
            <a:endParaRPr lang="en-US" dirty="0"/>
          </a:p>
          <a:p>
            <a:pPr algn="ctr"/>
            <a:r>
              <a:rPr lang="en-US" dirty="0"/>
              <a:t>PARENT CAN MERGE INTO SUB</a:t>
            </a:r>
          </a:p>
        </p:txBody>
      </p:sp>
      <p:cxnSp>
        <p:nvCxnSpPr>
          <p:cNvPr id="7" name="Straight Arrow Connector 6"/>
          <p:cNvCxnSpPr/>
          <p:nvPr/>
        </p:nvCxnSpPr>
        <p:spPr>
          <a:xfrm>
            <a:off x="6063048" y="3250725"/>
            <a:ext cx="8237" cy="513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F49BAA1-4D9D-4EF5-BCBB-70C9519BE8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34160" y="5147187"/>
            <a:ext cx="2342462" cy="1453725"/>
          </a:xfrm>
          <a:prstGeom prst="rect">
            <a:avLst/>
          </a:prstGeom>
        </p:spPr>
      </p:pic>
    </p:spTree>
    <p:extLst>
      <p:ext uri="{BB962C8B-B14F-4D97-AF65-F5344CB8AC3E}">
        <p14:creationId xmlns:p14="http://schemas.microsoft.com/office/powerpoint/2010/main" val="226607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does the De-SPAC transaction work Contractually?</a:t>
            </a:r>
          </a:p>
        </p:txBody>
      </p:sp>
      <p:sp>
        <p:nvSpPr>
          <p:cNvPr id="3" name="Content Placeholder 2"/>
          <p:cNvSpPr>
            <a:spLocks noGrp="1"/>
          </p:cNvSpPr>
          <p:nvPr>
            <p:ph sz="half" idx="1"/>
          </p:nvPr>
        </p:nvSpPr>
        <p:spPr>
          <a:xfrm>
            <a:off x="581193" y="2228003"/>
            <a:ext cx="5422390" cy="2130298"/>
          </a:xfrm>
        </p:spPr>
        <p:txBody>
          <a:bodyPr>
            <a:normAutofit/>
          </a:bodyPr>
          <a:lstStyle/>
          <a:p>
            <a:r>
              <a:rPr lang="en-US" dirty="0"/>
              <a:t>While the De-SPAC transactions are frequently portrayed as being relatively simple, at least in comparison with the traditional IPO process, from a contractual perspective, this is not entirely true.  The following are the key documents that comprise the De-SPAC process:</a:t>
            </a:r>
          </a:p>
        </p:txBody>
      </p:sp>
      <p:sp>
        <p:nvSpPr>
          <p:cNvPr id="4" name="Content Placeholder 3"/>
          <p:cNvSpPr>
            <a:spLocks noGrp="1"/>
          </p:cNvSpPr>
          <p:nvPr>
            <p:ph sz="half" idx="2"/>
          </p:nvPr>
        </p:nvSpPr>
        <p:spPr>
          <a:xfrm>
            <a:off x="6188417" y="2020530"/>
            <a:ext cx="5422392" cy="2728452"/>
          </a:xfrm>
        </p:spPr>
        <p:txBody>
          <a:bodyPr>
            <a:noAutofit/>
          </a:bodyPr>
          <a:lstStyle/>
          <a:p>
            <a:pPr lvl="2"/>
            <a:r>
              <a:rPr lang="en-US" sz="1600" dirty="0"/>
              <a:t>Merger Agreement </a:t>
            </a:r>
          </a:p>
          <a:p>
            <a:pPr lvl="2"/>
            <a:r>
              <a:rPr lang="en-US" sz="1600" dirty="0"/>
              <a:t>PIPE Subscription Agreement for Registration Rights Agreement </a:t>
            </a:r>
          </a:p>
          <a:p>
            <a:pPr lvl="2"/>
            <a:r>
              <a:rPr lang="en-US" sz="1600" dirty="0"/>
              <a:t>Exchange Agreement </a:t>
            </a:r>
          </a:p>
          <a:p>
            <a:pPr lvl="2"/>
            <a:r>
              <a:rPr lang="en-US" sz="1600" dirty="0"/>
              <a:t>Equity Incentive Plan </a:t>
            </a:r>
          </a:p>
        </p:txBody>
      </p:sp>
      <p:pic>
        <p:nvPicPr>
          <p:cNvPr id="5" name="Picture 4">
            <a:extLst>
              <a:ext uri="{FF2B5EF4-FFF2-40B4-BE49-F238E27FC236}">
                <a16:creationId xmlns:a16="http://schemas.microsoft.com/office/drawing/2014/main" id="{021B6875-ADF6-4313-9DB1-6907EB1DAA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4160" y="5073445"/>
            <a:ext cx="2342462" cy="1527467"/>
          </a:xfrm>
          <a:prstGeom prst="rect">
            <a:avLst/>
          </a:prstGeom>
        </p:spPr>
      </p:pic>
    </p:spTree>
    <p:extLst>
      <p:ext uri="{BB962C8B-B14F-4D97-AF65-F5344CB8AC3E}">
        <p14:creationId xmlns:p14="http://schemas.microsoft.com/office/powerpoint/2010/main" val="1121276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40658"/>
            <a:ext cx="11029616" cy="648929"/>
          </a:xfrm>
        </p:spPr>
        <p:txBody>
          <a:bodyPr>
            <a:normAutofit/>
          </a:bodyPr>
          <a:lstStyle/>
          <a:p>
            <a:pPr algn="ctr"/>
            <a:r>
              <a:rPr lang="en-US" dirty="0"/>
              <a:t>The merger agreement - RECITALS </a:t>
            </a:r>
          </a:p>
        </p:txBody>
      </p:sp>
      <p:sp>
        <p:nvSpPr>
          <p:cNvPr id="3" name="Content Placeholder 2"/>
          <p:cNvSpPr>
            <a:spLocks noGrp="1"/>
          </p:cNvSpPr>
          <p:nvPr>
            <p:ph idx="1"/>
          </p:nvPr>
        </p:nvSpPr>
        <p:spPr>
          <a:xfrm>
            <a:off x="581192" y="2001328"/>
            <a:ext cx="11029615" cy="4856672"/>
          </a:xfrm>
        </p:spPr>
        <p:txBody>
          <a:bodyPr>
            <a:normAutofit/>
          </a:bodyPr>
          <a:lstStyle/>
          <a:p>
            <a:r>
              <a:rPr lang="en-US" dirty="0"/>
              <a:t>The De-SPAC Merger Agreement contains a number of key provisions:</a:t>
            </a:r>
          </a:p>
          <a:p>
            <a:pPr lvl="1"/>
            <a:r>
              <a:rPr lang="en-US" dirty="0"/>
              <a:t>Recitals:</a:t>
            </a:r>
          </a:p>
          <a:p>
            <a:pPr lvl="2"/>
            <a:r>
              <a:rPr lang="en-US" dirty="0"/>
              <a:t>SPAC “domesticates” in a U.S. jurisdiction.  If, as is increasingly common, the SPAC was formed offshore but then acquires a U.S. company, the SPAC will be domesticated, or relocated, to a U.S. jurisdiction, usually Delaware. </a:t>
            </a:r>
          </a:p>
          <a:p>
            <a:pPr lvl="2"/>
            <a:r>
              <a:rPr lang="en-US" dirty="0"/>
              <a:t>The domesticated SPAC files a Certificate of Incorporation, with two classes of shares (Class A and Class V). </a:t>
            </a:r>
          </a:p>
          <a:p>
            <a:pPr lvl="2"/>
            <a:r>
              <a:rPr lang="en-US" dirty="0"/>
              <a:t>The SPAC Merger Sub is merged with and into the Target company, which is now a wholly owned subsidiary of the domesticated SPAC.</a:t>
            </a:r>
          </a:p>
          <a:p>
            <a:pPr lvl="2"/>
            <a:r>
              <a:rPr lang="en-US" dirty="0"/>
              <a:t>If the Target is an LLC, the Operating Agreement will be amended to make the domesticated SPAC its Manager. </a:t>
            </a:r>
          </a:p>
          <a:p>
            <a:pPr lvl="2"/>
            <a:r>
              <a:rPr lang="en-US" dirty="0"/>
              <a:t>Certain of the original SPAC shareholders enter into Voting and Support Agreements with the SPAC. </a:t>
            </a:r>
          </a:p>
          <a:p>
            <a:pPr lvl="2"/>
            <a:r>
              <a:rPr lang="en-US" dirty="0"/>
              <a:t>The shareholders agree to vote in favor of the Merger. </a:t>
            </a:r>
          </a:p>
          <a:p>
            <a:pPr lvl="2"/>
            <a:r>
              <a:rPr lang="en-US" dirty="0"/>
              <a:t>SPAC and Sponsor execute a “Sponsor Letter Agreement.” </a:t>
            </a:r>
          </a:p>
          <a:p>
            <a:pPr lvl="3"/>
            <a:r>
              <a:rPr lang="en-US" dirty="0"/>
              <a:t>Sponsor agrees to vote in favor of the Merger. Provisions for deferral of some of the benefits of the overall transaction are agreed to if the PIPE transaction fails to reach a certain Target. For example, 15% of the Sponsor Founder Shares and a corresponding number of the SPAC’s Units in the Target could be deferred or earned out over a period of time depending on stock performance.</a:t>
            </a:r>
          </a:p>
        </p:txBody>
      </p:sp>
      <p:pic>
        <p:nvPicPr>
          <p:cNvPr id="4" name="Picture 3">
            <a:extLst>
              <a:ext uri="{FF2B5EF4-FFF2-40B4-BE49-F238E27FC236}">
                <a16:creationId xmlns:a16="http://schemas.microsoft.com/office/drawing/2014/main" id="{74951A0E-C15C-4E3A-901A-6B99BE0A8D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452" y="6164825"/>
            <a:ext cx="1740310" cy="693173"/>
          </a:xfrm>
          <a:prstGeom prst="rect">
            <a:avLst/>
          </a:prstGeom>
        </p:spPr>
      </p:pic>
    </p:spTree>
    <p:extLst>
      <p:ext uri="{BB962C8B-B14F-4D97-AF65-F5344CB8AC3E}">
        <p14:creationId xmlns:p14="http://schemas.microsoft.com/office/powerpoint/2010/main" val="247837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Number of </a:t>
            </a:r>
            <a:r>
              <a:rPr lang="en-US" dirty="0" err="1"/>
              <a:t>spac</a:t>
            </a:r>
            <a:r>
              <a:rPr lang="en-US" dirty="0"/>
              <a:t> </a:t>
            </a:r>
            <a:r>
              <a:rPr lang="en-US" dirty="0" err="1"/>
              <a:t>ipos</a:t>
            </a:r>
            <a:r>
              <a:rPr lang="en-US" dirty="0"/>
              <a:t> 2009-2020</a:t>
            </a:r>
          </a:p>
        </p:txBody>
      </p:sp>
      <p:graphicFrame>
        <p:nvGraphicFramePr>
          <p:cNvPr id="3" name="Chart 2"/>
          <p:cNvGraphicFramePr/>
          <p:nvPr>
            <p:extLst>
              <p:ext uri="{D42A27DB-BD31-4B8C-83A1-F6EECF244321}">
                <p14:modId xmlns:p14="http://schemas.microsoft.com/office/powerpoint/2010/main" val="3477842338"/>
              </p:ext>
            </p:extLst>
          </p:nvPr>
        </p:nvGraphicFramePr>
        <p:xfrm>
          <a:off x="1761893" y="2187388"/>
          <a:ext cx="8664497" cy="41954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426390" y="6496435"/>
            <a:ext cx="1951463" cy="307777"/>
          </a:xfrm>
          <a:prstGeom prst="rect">
            <a:avLst/>
          </a:prstGeom>
          <a:noFill/>
        </p:spPr>
        <p:txBody>
          <a:bodyPr wrap="square" rtlCol="0">
            <a:spAutoFit/>
          </a:bodyPr>
          <a:lstStyle/>
          <a:p>
            <a:r>
              <a:rPr lang="en-US" sz="1400" dirty="0">
                <a:solidFill>
                  <a:schemeClr val="tx1">
                    <a:lumMod val="50000"/>
                    <a:lumOff val="50000"/>
                  </a:schemeClr>
                </a:solidFill>
                <a:latin typeface="Gill Sans MT" panose="020B0502020104020203" pitchFamily="34" charset="0"/>
              </a:rPr>
              <a:t>Source: SPAC Insider</a:t>
            </a:r>
          </a:p>
        </p:txBody>
      </p:sp>
      <p:pic>
        <p:nvPicPr>
          <p:cNvPr id="6" name="Picture 5">
            <a:extLst>
              <a:ext uri="{FF2B5EF4-FFF2-40B4-BE49-F238E27FC236}">
                <a16:creationId xmlns:a16="http://schemas.microsoft.com/office/drawing/2014/main" id="{4E8D1BA0-B7AD-4834-BC14-3430654308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26390" y="5140011"/>
            <a:ext cx="1649346" cy="1242860"/>
          </a:xfrm>
          <a:prstGeom prst="rect">
            <a:avLst/>
          </a:prstGeom>
        </p:spPr>
      </p:pic>
    </p:spTree>
    <p:extLst>
      <p:ext uri="{BB962C8B-B14F-4D97-AF65-F5344CB8AC3E}">
        <p14:creationId xmlns:p14="http://schemas.microsoft.com/office/powerpoint/2010/main" val="238079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31676"/>
          </a:xfrm>
        </p:spPr>
        <p:txBody>
          <a:bodyPr>
            <a:normAutofit fontScale="90000"/>
          </a:bodyPr>
          <a:lstStyle/>
          <a:p>
            <a:pPr algn="ctr"/>
            <a:br>
              <a:rPr lang="en-US" dirty="0"/>
            </a:br>
            <a:r>
              <a:rPr lang="en-US" dirty="0"/>
              <a:t>The merger agreement – EFFECTS of the merger</a:t>
            </a:r>
          </a:p>
        </p:txBody>
      </p:sp>
      <p:sp>
        <p:nvSpPr>
          <p:cNvPr id="3" name="Content Placeholder 2"/>
          <p:cNvSpPr>
            <a:spLocks noGrp="1"/>
          </p:cNvSpPr>
          <p:nvPr>
            <p:ph idx="1"/>
          </p:nvPr>
        </p:nvSpPr>
        <p:spPr>
          <a:xfrm>
            <a:off x="581193" y="2239490"/>
            <a:ext cx="11029615" cy="3678303"/>
          </a:xfrm>
        </p:spPr>
        <p:txBody>
          <a:bodyPr>
            <a:normAutofit/>
          </a:bodyPr>
          <a:lstStyle/>
          <a:p>
            <a:pPr lvl="1"/>
            <a:r>
              <a:rPr lang="en-US" sz="2000" dirty="0"/>
              <a:t>Effects of the Merger – The Merger Agreement spells out in detail the effects of the Merger on holders of Units (Shares and Warrants) of the SPAC.</a:t>
            </a:r>
          </a:p>
          <a:p>
            <a:pPr lvl="2"/>
            <a:r>
              <a:rPr lang="en-US" sz="1800" dirty="0"/>
              <a:t>There are very complicated contractual provisions to carry out the Merger so that:</a:t>
            </a:r>
          </a:p>
          <a:p>
            <a:pPr lvl="3"/>
            <a:r>
              <a:rPr lang="en-US" sz="1600" dirty="0"/>
              <a:t>The members of the Target receive shares of the SPAC in exchange for their membership interests in the Target.</a:t>
            </a:r>
          </a:p>
          <a:p>
            <a:pPr lvl="3"/>
            <a:r>
              <a:rPr lang="en-US" sz="1600" dirty="0"/>
              <a:t>The interests of the SPAC in its Sub are converted into interests in the Target.</a:t>
            </a:r>
          </a:p>
          <a:p>
            <a:pPr lvl="3"/>
            <a:r>
              <a:rPr lang="en-US" sz="1600" dirty="0"/>
              <a:t>The SPAC is admitted as a member and manager of the Target.</a:t>
            </a:r>
          </a:p>
          <a:p>
            <a:pPr lvl="3"/>
            <a:r>
              <a:rPr lang="en-US" sz="1600" dirty="0"/>
              <a:t>The SPAC owns 100% of the Target and the members of the Target become shareholders of the SPAC, which is now “De-</a:t>
            </a:r>
            <a:r>
              <a:rPr lang="en-US" sz="1600" dirty="0" err="1"/>
              <a:t>SPACed</a:t>
            </a:r>
            <a:r>
              <a:rPr lang="en-US" sz="1600" dirty="0"/>
              <a:t>” because it owns an actual operating company. </a:t>
            </a:r>
          </a:p>
        </p:txBody>
      </p:sp>
      <p:pic>
        <p:nvPicPr>
          <p:cNvPr id="4" name="Picture 3">
            <a:extLst>
              <a:ext uri="{FF2B5EF4-FFF2-40B4-BE49-F238E27FC236}">
                <a16:creationId xmlns:a16="http://schemas.microsoft.com/office/drawing/2014/main" id="{7B69476B-581A-47DC-9279-9ED0BE4168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34160" y="5324168"/>
            <a:ext cx="2342462" cy="1276744"/>
          </a:xfrm>
          <a:prstGeom prst="rect">
            <a:avLst/>
          </a:prstGeom>
        </p:spPr>
      </p:pic>
    </p:spTree>
    <p:extLst>
      <p:ext uri="{BB962C8B-B14F-4D97-AF65-F5344CB8AC3E}">
        <p14:creationId xmlns:p14="http://schemas.microsoft.com/office/powerpoint/2010/main" val="3186130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397165"/>
            <a:ext cx="11029616" cy="1269403"/>
          </a:xfrm>
        </p:spPr>
        <p:txBody>
          <a:bodyPr>
            <a:normAutofit/>
          </a:bodyPr>
          <a:lstStyle/>
          <a:p>
            <a:pPr algn="ctr"/>
            <a:r>
              <a:rPr lang="en-US" sz="2700" dirty="0"/>
              <a:t>The merger agreement: </a:t>
            </a:r>
            <a:br>
              <a:rPr lang="en-US" sz="2700" dirty="0"/>
            </a:br>
            <a:r>
              <a:rPr lang="en-US" sz="2700" dirty="0"/>
              <a:t>Representations and warranties</a:t>
            </a:r>
          </a:p>
        </p:txBody>
      </p:sp>
      <p:sp>
        <p:nvSpPr>
          <p:cNvPr id="3" name="Content Placeholder 2"/>
          <p:cNvSpPr>
            <a:spLocks noGrp="1"/>
          </p:cNvSpPr>
          <p:nvPr>
            <p:ph idx="1"/>
          </p:nvPr>
        </p:nvSpPr>
        <p:spPr>
          <a:xfrm>
            <a:off x="132735" y="1209368"/>
            <a:ext cx="11680723" cy="5899355"/>
          </a:xfrm>
        </p:spPr>
        <p:txBody>
          <a:bodyPr>
            <a:normAutofit/>
          </a:bodyPr>
          <a:lstStyle/>
          <a:p>
            <a:pPr lvl="1"/>
            <a:r>
              <a:rPr lang="en-US" dirty="0"/>
              <a:t>Representations and Warranties are designed to represent to the Buyer that all the material aspects of a Target’s business and operations are in order. </a:t>
            </a:r>
          </a:p>
          <a:p>
            <a:pPr lvl="1"/>
            <a:r>
              <a:rPr lang="en-US" dirty="0"/>
              <a:t>Reps and warranties are an important part of due diligence and provide a basis for the Buyer not to close if reps and warranties were true at signing but not at closing.  Normally this is an important aspect of an M&amp;A deal.  In SPAC transactions, the Sponsor and Founders can expect to get (very) rich from the deal, so they may have incentives to minimize risk and push the deal through.</a:t>
            </a:r>
          </a:p>
          <a:p>
            <a:pPr lvl="1"/>
            <a:r>
              <a:rPr lang="en-US" dirty="0"/>
              <a:t>Typically, certain details and qualifications are set forth on a “Disclosure Schedule” that accompanies the Merger Agreement.  A Disclosure Schedule does things like identify subsidiaries, identify intellectual property, disclose areas in which the reps and warranties are not true or need to be qualified. The Buyer usually scrutinizes the Disclosure Schedule to make sure it understands the risks of a transaction. However, in a SPAC deal, the Disclosure Schedule is confidential. In some ways, therefore, the SPAC shareholders do not know what they are buying. </a:t>
            </a:r>
          </a:p>
          <a:p>
            <a:pPr lvl="1"/>
            <a:r>
              <a:rPr lang="en-US" dirty="0"/>
              <a:t>Tender offer litigation – Can a SPAC shareholder seek a preliminary injunction to block a SPAC merger?</a:t>
            </a:r>
          </a:p>
          <a:p>
            <a:pPr lvl="1"/>
            <a:r>
              <a:rPr lang="en-US" dirty="0"/>
              <a:t>Post-transaction disclosure litigation – Can a shareholder of a SPAC who voted for a Merger challenge the transaction after the fact because the Disclosure Schedule was not made available?</a:t>
            </a:r>
          </a:p>
          <a:p>
            <a:pPr lvl="1"/>
            <a:r>
              <a:rPr lang="en-US" dirty="0"/>
              <a:t>General problem of asymmetry of information – the dealmakers have access to non-public information on the Target, but is all that information made available to the shareholders when their approval is sought? There is a misalignment of interests between the insiders and the public shareholders. </a:t>
            </a:r>
          </a:p>
        </p:txBody>
      </p:sp>
      <p:pic>
        <p:nvPicPr>
          <p:cNvPr id="4" name="Picture 3">
            <a:extLst>
              <a:ext uri="{FF2B5EF4-FFF2-40B4-BE49-F238E27FC236}">
                <a16:creationId xmlns:a16="http://schemas.microsoft.com/office/drawing/2014/main" id="{F29FDD11-DC71-4686-9055-6D64F7493A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13626" y="6145967"/>
            <a:ext cx="1448002" cy="599607"/>
          </a:xfrm>
          <a:prstGeom prst="rect">
            <a:avLst/>
          </a:prstGeom>
        </p:spPr>
      </p:pic>
    </p:spTree>
    <p:extLst>
      <p:ext uri="{BB962C8B-B14F-4D97-AF65-F5344CB8AC3E}">
        <p14:creationId xmlns:p14="http://schemas.microsoft.com/office/powerpoint/2010/main" val="183001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63418"/>
            <a:ext cx="11029616" cy="845657"/>
          </a:xfrm>
        </p:spPr>
        <p:txBody>
          <a:bodyPr>
            <a:normAutofit fontScale="90000"/>
          </a:bodyPr>
          <a:lstStyle/>
          <a:p>
            <a:pPr algn="ctr"/>
            <a:br>
              <a:rPr lang="en-US" dirty="0"/>
            </a:br>
            <a:r>
              <a:rPr lang="en-US" dirty="0"/>
              <a:t>the merger agreement: covenants </a:t>
            </a:r>
          </a:p>
        </p:txBody>
      </p:sp>
      <p:sp>
        <p:nvSpPr>
          <p:cNvPr id="3" name="Content Placeholder 2"/>
          <p:cNvSpPr>
            <a:spLocks noGrp="1"/>
          </p:cNvSpPr>
          <p:nvPr>
            <p:ph idx="1"/>
          </p:nvPr>
        </p:nvSpPr>
        <p:spPr>
          <a:xfrm>
            <a:off x="581192" y="1184224"/>
            <a:ext cx="11029615" cy="5306518"/>
          </a:xfrm>
        </p:spPr>
        <p:txBody>
          <a:bodyPr>
            <a:normAutofit/>
          </a:bodyPr>
          <a:lstStyle/>
          <a:p>
            <a:r>
              <a:rPr lang="en-US" dirty="0"/>
              <a:t>Covenants are promises of the parties to do or not do certain things.  Some covenants relate to the period between signing and closing. If the Target fails to honor these covenants, the Sellers can back out of the deal. </a:t>
            </a:r>
          </a:p>
          <a:p>
            <a:r>
              <a:rPr lang="en-US" dirty="0"/>
              <a:t>Again, there is a problem of asymmetry of information and misalignment of interests. Generally, the issue that arises in Mergers is whether a breach of covenant was sufficiently material to permit termination of the transaction.  </a:t>
            </a:r>
          </a:p>
          <a:p>
            <a:r>
              <a:rPr lang="en-US" dirty="0"/>
              <a:t>If a shareholder learns of a breach of covenant, can a shareholder sue to enjoin the transaction or is the shareholder’s only remedy to vote against the transaction and demand redemption of his or her shares? </a:t>
            </a:r>
          </a:p>
          <a:p>
            <a:r>
              <a:rPr lang="en-US" dirty="0"/>
              <a:t>One or more of the parties can also make “post-closing” covenants or covenants to take or refrain from taking actions after the closing. For example, the SPAC can agree to let the Target shareholders review financial records after the closing or promise not to modify the terms of any PIPE arrangement.  </a:t>
            </a:r>
          </a:p>
          <a:p>
            <a:r>
              <a:rPr lang="en-US" dirty="0"/>
              <a:t>The parties will also make joint covenants. Such covenants will include matters such as a mutual “no-shop” agreement between signing and closing and cooperation on tax and SEC filings after closing. </a:t>
            </a:r>
            <a:endParaRPr lang="en-US" b="1" dirty="0"/>
          </a:p>
        </p:txBody>
      </p:sp>
      <p:pic>
        <p:nvPicPr>
          <p:cNvPr id="4" name="Picture 3">
            <a:extLst>
              <a:ext uri="{FF2B5EF4-FFF2-40B4-BE49-F238E27FC236}">
                <a16:creationId xmlns:a16="http://schemas.microsoft.com/office/drawing/2014/main" id="{598C2EC5-3F70-45C5-BAD4-111B53F924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4077" y="5801193"/>
            <a:ext cx="2242681" cy="1056807"/>
          </a:xfrm>
          <a:prstGeom prst="rect">
            <a:avLst/>
          </a:prstGeom>
        </p:spPr>
      </p:pic>
    </p:spTree>
    <p:extLst>
      <p:ext uri="{BB962C8B-B14F-4D97-AF65-F5344CB8AC3E}">
        <p14:creationId xmlns:p14="http://schemas.microsoft.com/office/powerpoint/2010/main" val="96185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81891"/>
            <a:ext cx="11029616" cy="977086"/>
          </a:xfrm>
        </p:spPr>
        <p:txBody>
          <a:bodyPr>
            <a:normAutofit/>
          </a:bodyPr>
          <a:lstStyle/>
          <a:p>
            <a:pPr algn="ctr"/>
            <a:br>
              <a:rPr lang="en-US" dirty="0"/>
            </a:br>
            <a:r>
              <a:rPr lang="en-US" dirty="0"/>
              <a:t>the merger agreement: conditions precedent</a:t>
            </a:r>
            <a:endParaRPr lang="en-US" i="1" dirty="0"/>
          </a:p>
        </p:txBody>
      </p:sp>
      <p:sp>
        <p:nvSpPr>
          <p:cNvPr id="3" name="Content Placeholder 2"/>
          <p:cNvSpPr>
            <a:spLocks noGrp="1"/>
          </p:cNvSpPr>
          <p:nvPr>
            <p:ph idx="1"/>
          </p:nvPr>
        </p:nvSpPr>
        <p:spPr>
          <a:xfrm>
            <a:off x="389744" y="1753849"/>
            <a:ext cx="11221064" cy="5104151"/>
          </a:xfrm>
        </p:spPr>
        <p:txBody>
          <a:bodyPr>
            <a:normAutofit/>
          </a:bodyPr>
          <a:lstStyle/>
          <a:p>
            <a:r>
              <a:rPr lang="en-US" dirty="0"/>
              <a:t>The consummation of the Merger is typically made contingent on the satisfaction of several conditions, including:</a:t>
            </a:r>
          </a:p>
          <a:p>
            <a:pPr lvl="1"/>
            <a:r>
              <a:rPr lang="en-US" u="sng" dirty="0"/>
              <a:t>Hart-Scott-</a:t>
            </a:r>
            <a:r>
              <a:rPr lang="en-US" u="sng" dirty="0" err="1"/>
              <a:t>Rodino</a:t>
            </a:r>
            <a:r>
              <a:rPr lang="en-US" u="sng" dirty="0"/>
              <a:t> Act (HSR ACT) </a:t>
            </a:r>
            <a:r>
              <a:rPr lang="en-US" u="sng" dirty="0" err="1"/>
              <a:t>Clearnace</a:t>
            </a:r>
            <a:r>
              <a:rPr lang="en-US" dirty="0"/>
              <a:t>; Applicable antitrust waiting periods shall have expired or been terminated.</a:t>
            </a:r>
          </a:p>
          <a:p>
            <a:pPr lvl="1"/>
            <a:r>
              <a:rPr lang="en-US" u="sng" dirty="0"/>
              <a:t>Compliance with Applicable Law</a:t>
            </a:r>
            <a:r>
              <a:rPr lang="en-US" dirty="0"/>
              <a:t>.  Absence of any law or governmental order enjoining, prohibiting, making illegal, or preventing the consummation of the Merger.</a:t>
            </a:r>
          </a:p>
          <a:p>
            <a:pPr lvl="1"/>
            <a:r>
              <a:rPr lang="en-US" u="sng" dirty="0"/>
              <a:t>SPAC Shareholder Approval/Exchange Listing Requirements.</a:t>
            </a:r>
            <a:r>
              <a:rPr lang="en-US" dirty="0"/>
              <a:t> </a:t>
            </a:r>
          </a:p>
          <a:p>
            <a:pPr lvl="1"/>
            <a:r>
              <a:rPr lang="en-US" dirty="0"/>
              <a:t>The shares of surviving public entity are to be listed and eligible for further listing.</a:t>
            </a:r>
          </a:p>
          <a:p>
            <a:pPr lvl="2" fontAlgn="base"/>
            <a:r>
              <a:rPr lang="en-US" dirty="0"/>
              <a:t>Stock exchange rules do not always require a vote by the SPAC shareholders, but if the SPAC does not survive a Merger (</a:t>
            </a:r>
            <a:r>
              <a:rPr lang="en-US" i="1" dirty="0"/>
              <a:t>i.e</a:t>
            </a:r>
            <a:r>
              <a:rPr lang="en-US" dirty="0"/>
              <a:t>. through domiciliation) or if more than 20% of the voting stock of the SPAC is being issued in the De-SPAC transaction (to the Seller of the Target business, to PIPE investors or to a combination thereof), the stock exchange rules will require a shareholder vote.</a:t>
            </a:r>
          </a:p>
          <a:p>
            <a:pPr lvl="2" fontAlgn="base"/>
            <a:r>
              <a:rPr lang="en-US" dirty="0"/>
              <a:t>This results in most of the De-SPAC transactions conducting a public vote by the SPAC’s shareholders, which involves the filing of a proxy statement, review and comment by the SEC, mailing of the proxy statement to the SPAC’s shareholders, and holding a shareholders meeting. </a:t>
            </a:r>
            <a:r>
              <a:rPr lang="en-US" b="1" dirty="0"/>
              <a:t>The proxy process can take three to five months to complete</a:t>
            </a:r>
            <a:r>
              <a:rPr lang="en-US" dirty="0"/>
              <a:t>.</a:t>
            </a:r>
          </a:p>
          <a:p>
            <a:pPr lvl="2" fontAlgn="base"/>
            <a:r>
              <a:rPr lang="en-US" dirty="0"/>
              <a:t>As part of the De-SPAC process, the SPAC is required to offer the holders of public shares the right to redeem their public shares for a pro-rata portion of the proceeds held in the trust account. The Sponsor and the SPAC’s officers and directors will waive redemption rights with respect to their Founder shares (and any public shares they may purchase).</a:t>
            </a:r>
          </a:p>
        </p:txBody>
      </p:sp>
      <p:pic>
        <p:nvPicPr>
          <p:cNvPr id="4" name="Picture 3">
            <a:extLst>
              <a:ext uri="{FF2B5EF4-FFF2-40B4-BE49-F238E27FC236}">
                <a16:creationId xmlns:a16="http://schemas.microsoft.com/office/drawing/2014/main" id="{2DA15C4C-B858-4255-A6B7-774C10E623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8361" y="6276109"/>
            <a:ext cx="1334124" cy="581891"/>
          </a:xfrm>
          <a:prstGeom prst="rect">
            <a:avLst/>
          </a:prstGeom>
        </p:spPr>
      </p:pic>
    </p:spTree>
    <p:extLst>
      <p:ext uri="{BB962C8B-B14F-4D97-AF65-F5344CB8AC3E}">
        <p14:creationId xmlns:p14="http://schemas.microsoft.com/office/powerpoint/2010/main" val="814139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56821"/>
          </a:xfrm>
        </p:spPr>
        <p:txBody>
          <a:bodyPr>
            <a:normAutofit/>
          </a:bodyPr>
          <a:lstStyle/>
          <a:p>
            <a:pPr algn="ctr"/>
            <a:r>
              <a:rPr lang="en-US" dirty="0"/>
              <a:t>the merger agreement: conditions precedent (Cont.)</a:t>
            </a:r>
          </a:p>
        </p:txBody>
      </p:sp>
      <p:sp>
        <p:nvSpPr>
          <p:cNvPr id="3" name="Content Placeholder 2"/>
          <p:cNvSpPr>
            <a:spLocks noGrp="1"/>
          </p:cNvSpPr>
          <p:nvPr>
            <p:ph idx="1"/>
          </p:nvPr>
        </p:nvSpPr>
        <p:spPr>
          <a:xfrm>
            <a:off x="581192" y="1259174"/>
            <a:ext cx="11029615" cy="4599625"/>
          </a:xfrm>
        </p:spPr>
        <p:txBody>
          <a:bodyPr>
            <a:normAutofit/>
          </a:bodyPr>
          <a:lstStyle/>
          <a:p>
            <a:pPr lvl="2"/>
            <a:r>
              <a:rPr lang="en-US" sz="2000" u="sng" dirty="0"/>
              <a:t>Target Shareholder/Member Approval</a:t>
            </a:r>
            <a:r>
              <a:rPr lang="en-US" sz="2000" dirty="0"/>
              <a:t>. </a:t>
            </a:r>
          </a:p>
          <a:p>
            <a:pPr lvl="2"/>
            <a:r>
              <a:rPr lang="en-US" sz="2000" u="sng" dirty="0"/>
              <a:t>Effectiveness of Registration Statement</a:t>
            </a:r>
            <a:r>
              <a:rPr lang="en-US" sz="2000" i="1" dirty="0"/>
              <a:t>.</a:t>
            </a:r>
            <a:r>
              <a:rPr lang="en-US" sz="2000" dirty="0"/>
              <a:t> Because shares that will be publicly traded are being issued to the Target shareholders/members, the securities being issued must be registered under the Securities Act.  The form used is Form S-4, which is usually a combined registrations statement for the securities and proxy statement for the shareholder approval being sought.  </a:t>
            </a:r>
            <a:r>
              <a:rPr lang="en-US" sz="2000" i="1" dirty="0"/>
              <a:t>Discussed in more detail in the following slides. </a:t>
            </a:r>
          </a:p>
          <a:p>
            <a:pPr lvl="2"/>
            <a:r>
              <a:rPr lang="en-US" sz="2000" u="sng" dirty="0"/>
              <a:t>Domestication</a:t>
            </a:r>
            <a:r>
              <a:rPr lang="en-US" sz="2000" dirty="0"/>
              <a:t>.  In transactions involving the domestication of a Cayman Islands or other off-shore vehicle in the United States, the domestication must be complete prior to closing.  </a:t>
            </a:r>
          </a:p>
        </p:txBody>
      </p:sp>
      <p:pic>
        <p:nvPicPr>
          <p:cNvPr id="4" name="Picture 3">
            <a:extLst>
              <a:ext uri="{FF2B5EF4-FFF2-40B4-BE49-F238E27FC236}">
                <a16:creationId xmlns:a16="http://schemas.microsoft.com/office/drawing/2014/main" id="{3D1FC579-57B7-4FD0-83F4-B5620681A6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4077" y="5276539"/>
            <a:ext cx="2242681" cy="1581462"/>
          </a:xfrm>
          <a:prstGeom prst="rect">
            <a:avLst/>
          </a:prstGeom>
        </p:spPr>
      </p:pic>
    </p:spTree>
    <p:extLst>
      <p:ext uri="{BB962C8B-B14F-4D97-AF65-F5344CB8AC3E}">
        <p14:creationId xmlns:p14="http://schemas.microsoft.com/office/powerpoint/2010/main" val="2032471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63418"/>
            <a:ext cx="11029616" cy="845657"/>
          </a:xfrm>
        </p:spPr>
        <p:txBody>
          <a:bodyPr>
            <a:normAutofit/>
          </a:bodyPr>
          <a:lstStyle/>
          <a:p>
            <a:pPr algn="ctr"/>
            <a:r>
              <a:rPr lang="en-US" dirty="0"/>
              <a:t>the merger agreement: conditions precedent (antitrust)</a:t>
            </a:r>
          </a:p>
        </p:txBody>
      </p:sp>
      <p:sp>
        <p:nvSpPr>
          <p:cNvPr id="3" name="Content Placeholder 2"/>
          <p:cNvSpPr>
            <a:spLocks noGrp="1"/>
          </p:cNvSpPr>
          <p:nvPr>
            <p:ph idx="1"/>
          </p:nvPr>
        </p:nvSpPr>
        <p:spPr>
          <a:xfrm>
            <a:off x="581192" y="1990490"/>
            <a:ext cx="11029615" cy="4588439"/>
          </a:xfrm>
        </p:spPr>
        <p:txBody>
          <a:bodyPr>
            <a:normAutofit/>
          </a:bodyPr>
          <a:lstStyle/>
          <a:p>
            <a:pPr lvl="1"/>
            <a:r>
              <a:rPr lang="en-US" dirty="0"/>
              <a:t>Antitrust approval is of particular importance.</a:t>
            </a:r>
          </a:p>
          <a:p>
            <a:pPr lvl="2"/>
            <a:r>
              <a:rPr lang="en-US" dirty="0"/>
              <a:t>Potential, important anti-trust issues raised by SPAC/De-SPAC transactions.</a:t>
            </a:r>
          </a:p>
          <a:p>
            <a:pPr lvl="2"/>
            <a:r>
              <a:rPr lang="en-US" dirty="0"/>
              <a:t>Collusion or bid rigging </a:t>
            </a:r>
            <a:endParaRPr lang="en-US" b="1" dirty="0"/>
          </a:p>
          <a:p>
            <a:pPr lvl="2"/>
            <a:r>
              <a:rPr lang="en-US" dirty="0"/>
              <a:t>SPAC sponsors may be tempted to coordinate amongst each other to avoid having multiple bidders for the same Targets, which could reduce price competition while also giving priority to the bids of the SPACs that need to find a Target sooner.</a:t>
            </a:r>
          </a:p>
          <a:p>
            <a:pPr lvl="2"/>
            <a:r>
              <a:rPr lang="en-US" dirty="0"/>
              <a:t>This type of market coordination has been the subject of litigation and investigation in the past in a somewhat different context. In the years after the financial crisis, several large private equity firms allegedly colluded to avoid increasing the costs of corporate buyouts. </a:t>
            </a:r>
          </a:p>
          <a:p>
            <a:pPr lvl="2"/>
            <a:r>
              <a:rPr lang="en-US" dirty="0"/>
              <a:t>The U.S. Department of Justice (“DOJ”) also reportedly investigated the private equity firms at the time, but did not move forward with criminal charges.</a:t>
            </a:r>
          </a:p>
        </p:txBody>
      </p:sp>
      <p:pic>
        <p:nvPicPr>
          <p:cNvPr id="4" name="Picture 3">
            <a:extLst>
              <a:ext uri="{FF2B5EF4-FFF2-40B4-BE49-F238E27FC236}">
                <a16:creationId xmlns:a16="http://schemas.microsoft.com/office/drawing/2014/main" id="{FA99066F-A0F9-4C80-90B9-4E185705C3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4077" y="5501391"/>
            <a:ext cx="2242681" cy="1356610"/>
          </a:xfrm>
          <a:prstGeom prst="rect">
            <a:avLst/>
          </a:prstGeom>
        </p:spPr>
      </p:pic>
    </p:spTree>
    <p:extLst>
      <p:ext uri="{BB962C8B-B14F-4D97-AF65-F5344CB8AC3E}">
        <p14:creationId xmlns:p14="http://schemas.microsoft.com/office/powerpoint/2010/main" val="297629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63418"/>
            <a:ext cx="11029616" cy="1256146"/>
          </a:xfrm>
        </p:spPr>
        <p:txBody>
          <a:bodyPr>
            <a:normAutofit/>
          </a:bodyPr>
          <a:lstStyle/>
          <a:p>
            <a:pPr algn="ctr"/>
            <a:br>
              <a:rPr lang="en-US" dirty="0"/>
            </a:br>
            <a:r>
              <a:rPr lang="en-US" dirty="0"/>
              <a:t>the merger agreement: conditions precedent (antitrust)</a:t>
            </a:r>
          </a:p>
        </p:txBody>
      </p:sp>
      <p:sp>
        <p:nvSpPr>
          <p:cNvPr id="3" name="Content Placeholder 2"/>
          <p:cNvSpPr>
            <a:spLocks noGrp="1"/>
          </p:cNvSpPr>
          <p:nvPr>
            <p:ph idx="1"/>
          </p:nvPr>
        </p:nvSpPr>
        <p:spPr>
          <a:xfrm>
            <a:off x="581192" y="1819564"/>
            <a:ext cx="11029616" cy="5038436"/>
          </a:xfrm>
        </p:spPr>
        <p:txBody>
          <a:bodyPr>
            <a:noAutofit/>
          </a:bodyPr>
          <a:lstStyle/>
          <a:p>
            <a:r>
              <a:rPr lang="en-US" sz="1400" dirty="0"/>
              <a:t>Under the Hart-Scott-</a:t>
            </a:r>
            <a:r>
              <a:rPr lang="en-US" sz="1400" dirty="0" err="1"/>
              <a:t>Rodino</a:t>
            </a:r>
            <a:r>
              <a:rPr lang="en-US" sz="1400" dirty="0"/>
              <a:t> Act, the DOJ and the Federal Trade Commission (“FTC”) review proposed transactions above a certain financial threshold, and either agency can take legal action to block transactions that would “substantially lessen competition.”</a:t>
            </a:r>
          </a:p>
          <a:p>
            <a:pPr lvl="1"/>
            <a:r>
              <a:rPr lang="en-US" sz="1400" dirty="0"/>
              <a:t>Although there are some exemptions, for the most part current law requires companies to report any deal that is valued at more than $94 million to the agencies so they can be reviewed.</a:t>
            </a:r>
          </a:p>
          <a:p>
            <a:pPr lvl="1"/>
            <a:r>
              <a:rPr lang="en-US" sz="1400" dirty="0"/>
              <a:t>After the companies report a proposed deal, the agencies do a preliminary review to determine whether it raises any antitrust concerns that warrant closer examination. Because the FTC and the Department of Justice share jurisdiction over merger review, transactions requiring further review are assigned to one agency on a case-by-case basis depending on which agency has more expertise with the industry involved. During the preliminary review, the parties must wait 30 days (15 days in the case of a cash tender or bankruptcy transaction) before closing their deal. </a:t>
            </a:r>
          </a:p>
          <a:p>
            <a:pPr lvl="1"/>
            <a:r>
              <a:rPr lang="en-US" sz="1400" dirty="0"/>
              <a:t>Based on what the agency finds, it can: 1) terminate the waiting period and allow the parties to consummate their transaction (this action often is referred to as an “early termination”); 2) let the waiting period expire, which allows the parties to consummate the transaction; or 3) if the initial review has raised competition issues, the agency may extend the review and ask the parties to turn over more information so it can take a closer look at how the transaction will affect competition (this action often is referred to as a “second request.”).</a:t>
            </a:r>
          </a:p>
          <a:p>
            <a:pPr lvl="1"/>
            <a:r>
              <a:rPr lang="en-US" sz="1400" dirty="0"/>
              <a:t>The majority of deals reviewed by the FTC and the DOJ are allowed to proceed after the first, preliminary review.</a:t>
            </a:r>
          </a:p>
          <a:p>
            <a:pPr lvl="1"/>
            <a:r>
              <a:rPr lang="en-US" sz="1400" dirty="0"/>
              <a:t>However, if a second request is issued, the companies must provide more information. Once the parties have certified that they have substantially complied with the request, the investigating agency has 30 additional days (10 days in the case of a cash tender or bankruptcy transaction) to complete its review of the transaction and take action if necessary. The agency may decide at this point to: 1) close the investigation; 2) enter into a settlement with the companies; or 3) take legal action in federal district court or through the FTC’s administrative process to block the deal from going forward.</a:t>
            </a:r>
          </a:p>
        </p:txBody>
      </p:sp>
      <p:pic>
        <p:nvPicPr>
          <p:cNvPr id="4" name="Picture 3">
            <a:extLst>
              <a:ext uri="{FF2B5EF4-FFF2-40B4-BE49-F238E27FC236}">
                <a16:creationId xmlns:a16="http://schemas.microsoft.com/office/drawing/2014/main" id="{800BAD8F-B452-4726-B10C-23A3FDE3CC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98047" y="6220919"/>
            <a:ext cx="1244184" cy="637082"/>
          </a:xfrm>
          <a:prstGeom prst="rect">
            <a:avLst/>
          </a:prstGeom>
        </p:spPr>
      </p:pic>
    </p:spTree>
    <p:extLst>
      <p:ext uri="{BB962C8B-B14F-4D97-AF65-F5344CB8AC3E}">
        <p14:creationId xmlns:p14="http://schemas.microsoft.com/office/powerpoint/2010/main" val="1283402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75734"/>
            <a:ext cx="11029616" cy="938274"/>
          </a:xfrm>
        </p:spPr>
        <p:txBody>
          <a:bodyPr>
            <a:normAutofit/>
          </a:bodyPr>
          <a:lstStyle/>
          <a:p>
            <a:pPr algn="ctr"/>
            <a:r>
              <a:rPr lang="en-US" dirty="0"/>
              <a:t>the merger agreement: termination </a:t>
            </a:r>
          </a:p>
        </p:txBody>
      </p:sp>
      <p:sp>
        <p:nvSpPr>
          <p:cNvPr id="3" name="Content Placeholder 2"/>
          <p:cNvSpPr>
            <a:spLocks noGrp="1"/>
          </p:cNvSpPr>
          <p:nvPr>
            <p:ph idx="1"/>
          </p:nvPr>
        </p:nvSpPr>
        <p:spPr>
          <a:xfrm>
            <a:off x="581192" y="1862668"/>
            <a:ext cx="11029615" cy="3996132"/>
          </a:xfrm>
        </p:spPr>
        <p:txBody>
          <a:bodyPr>
            <a:normAutofit/>
          </a:bodyPr>
          <a:lstStyle/>
          <a:p>
            <a:r>
              <a:rPr lang="en-US" dirty="0"/>
              <a:t>The Merger Agreement can typically be terminated for the following principal reasons: </a:t>
            </a:r>
          </a:p>
          <a:p>
            <a:pPr lvl="1"/>
            <a:r>
              <a:rPr lang="en-US" dirty="0"/>
              <a:t>By written consent;</a:t>
            </a:r>
          </a:p>
          <a:p>
            <a:pPr lvl="1"/>
            <a:r>
              <a:rPr lang="en-US" dirty="0"/>
              <a:t>By the non-breaching party, if there is any material breach of any representation, warranty, covenant or agreement on the part of the other party, unless the breach is curable within a period of time (usually 30 days);</a:t>
            </a:r>
          </a:p>
          <a:p>
            <a:pPr lvl="1"/>
            <a:r>
              <a:rPr lang="en-US" dirty="0"/>
              <a:t>Drop dead date is not met (</a:t>
            </a:r>
            <a:r>
              <a:rPr lang="en-US" i="1" dirty="0"/>
              <a:t>i.e.,</a:t>
            </a:r>
            <a:r>
              <a:rPr lang="en-US" dirty="0"/>
              <a:t> the closing has not occurred by a specified date, except if delay is due to a government shutdown);</a:t>
            </a:r>
          </a:p>
          <a:p>
            <a:pPr lvl="1"/>
            <a:r>
              <a:rPr lang="en-US" dirty="0"/>
              <a:t> The consummation of the Merger is permanently enjoined, prohibited, deemed illegal or prevented by the terms of a final, non-appealable governmental order; </a:t>
            </a:r>
          </a:p>
          <a:p>
            <a:pPr lvl="1"/>
            <a:r>
              <a:rPr lang="en-US" dirty="0"/>
              <a:t>The relevant exchange rejects the listing of the SPAC shares;  </a:t>
            </a:r>
          </a:p>
          <a:p>
            <a:pPr lvl="1"/>
            <a:r>
              <a:rPr lang="en-US" dirty="0"/>
              <a:t>If the post-transaction shares drop below $10.00. </a:t>
            </a:r>
          </a:p>
          <a:p>
            <a:pPr lvl="2"/>
            <a:r>
              <a:rPr lang="en-US" dirty="0"/>
              <a:t>If a deal is consummated below the $10.00 price shareholder litigation is a virtually certainty.  Failure to exercise termination rights may terminate could be a theory used by disgruntled shareholders.</a:t>
            </a:r>
          </a:p>
        </p:txBody>
      </p:sp>
      <p:pic>
        <p:nvPicPr>
          <p:cNvPr id="4" name="Picture 3">
            <a:extLst>
              <a:ext uri="{FF2B5EF4-FFF2-40B4-BE49-F238E27FC236}">
                <a16:creationId xmlns:a16="http://schemas.microsoft.com/office/drawing/2014/main" id="{B5A8D796-F304-47FE-8895-E19352F29A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4077" y="5336498"/>
            <a:ext cx="2242681" cy="1521503"/>
          </a:xfrm>
          <a:prstGeom prst="rect">
            <a:avLst/>
          </a:prstGeom>
        </p:spPr>
      </p:pic>
    </p:spTree>
    <p:extLst>
      <p:ext uri="{BB962C8B-B14F-4D97-AF65-F5344CB8AC3E}">
        <p14:creationId xmlns:p14="http://schemas.microsoft.com/office/powerpoint/2010/main" val="638709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How do </a:t>
            </a:r>
            <a:r>
              <a:rPr lang="en-US" sz="3200" dirty="0" err="1">
                <a:solidFill>
                  <a:srgbClr val="FFFFFF"/>
                </a:solidFill>
              </a:rPr>
              <a:t>spacs</a:t>
            </a:r>
            <a:r>
              <a:rPr lang="en-US" sz="3200" dirty="0">
                <a:solidFill>
                  <a:srgbClr val="FFFFFF"/>
                </a:solidFill>
              </a:rPr>
              <a:t> work from a securities law perspective?</a:t>
            </a:r>
            <a:br>
              <a:rPr lang="en-US" sz="3200" dirty="0">
                <a:solidFill>
                  <a:srgbClr val="FFFFFF"/>
                </a:solidFill>
              </a:rPr>
            </a:br>
            <a:r>
              <a:rPr lang="en-US" sz="3200" dirty="0">
                <a:solidFill>
                  <a:srgbClr val="FFFFFF"/>
                </a:solidFill>
              </a:rPr>
              <a:t>The s-1 and disclosure</a:t>
            </a:r>
          </a:p>
        </p:txBody>
      </p:sp>
      <p:sp>
        <p:nvSpPr>
          <p:cNvPr id="3" name="Content Placeholder 2"/>
          <p:cNvSpPr>
            <a:spLocks noGrp="1"/>
          </p:cNvSpPr>
          <p:nvPr>
            <p:ph idx="1"/>
          </p:nvPr>
        </p:nvSpPr>
        <p:spPr>
          <a:xfrm>
            <a:off x="5155905" y="1"/>
            <a:ext cx="6761275" cy="6520720"/>
          </a:xfrm>
        </p:spPr>
        <p:txBody>
          <a:bodyPr anchor="ctr">
            <a:normAutofit/>
          </a:bodyPr>
          <a:lstStyle/>
          <a:p>
            <a:pPr>
              <a:lnSpc>
                <a:spcPct val="90000"/>
              </a:lnSpc>
            </a:pPr>
            <a:r>
              <a:rPr lang="en-US" sz="1400" dirty="0"/>
              <a:t>The initial listing of a SPAC is simply a streamlined IPO. It is an IPO because the shares are being sold to the public and streamlined and because the disclosure that can be made is limited.  The SPAC has no assets other than the cash it raises from selling securities and its disclosure obligations are minimal.  </a:t>
            </a:r>
          </a:p>
          <a:p>
            <a:pPr>
              <a:lnSpc>
                <a:spcPct val="90000"/>
              </a:lnSpc>
            </a:pPr>
            <a:r>
              <a:rPr lang="en-US" sz="1400" dirty="0"/>
              <a:t>The form typically used for a SPAC is the Form S-1, the form used for large public issuers.</a:t>
            </a:r>
            <a:r>
              <a:rPr lang="en-US" sz="1400" b="1" dirty="0"/>
              <a:t> </a:t>
            </a:r>
            <a:r>
              <a:rPr lang="en-US" sz="1400" dirty="0"/>
              <a:t>The S-1 discloses: </a:t>
            </a:r>
          </a:p>
          <a:p>
            <a:pPr lvl="1">
              <a:lnSpc>
                <a:spcPct val="90000"/>
              </a:lnSpc>
            </a:pPr>
            <a:r>
              <a:rPr lang="en-US" sz="1400" dirty="0"/>
              <a:t>The name of the SPAC and its jurisdiction of incorporation. </a:t>
            </a:r>
          </a:p>
          <a:p>
            <a:pPr lvl="1">
              <a:lnSpc>
                <a:spcPct val="90000"/>
              </a:lnSpc>
            </a:pPr>
            <a:r>
              <a:rPr lang="en-US" sz="1400" dirty="0"/>
              <a:t>The nature of the SPAC as an “emerging growth company” (more on this later). </a:t>
            </a:r>
          </a:p>
          <a:p>
            <a:pPr lvl="1">
              <a:lnSpc>
                <a:spcPct val="90000"/>
              </a:lnSpc>
            </a:pPr>
            <a:r>
              <a:rPr lang="en-US" sz="1400" dirty="0"/>
              <a:t>The sector of focus. The SPAC is not required to consummate a transaction in this sector., but typically does. The sector can be extremely broad. Chamath </a:t>
            </a:r>
            <a:r>
              <a:rPr lang="en-US" sz="1400" dirty="0" err="1"/>
              <a:t>Paliphatiya’s</a:t>
            </a:r>
            <a:r>
              <a:rPr lang="en-US" sz="1400" dirty="0"/>
              <a:t> Social Capital </a:t>
            </a:r>
            <a:r>
              <a:rPr lang="en-US" sz="1400" dirty="0" err="1"/>
              <a:t>Hedosophia</a:t>
            </a:r>
            <a:r>
              <a:rPr lang="en-US" sz="1400" dirty="0"/>
              <a:t> SPAC disclosed, “We intend to focus our search for a Target business operating in the technology industries.”</a:t>
            </a:r>
          </a:p>
          <a:p>
            <a:pPr lvl="1">
              <a:lnSpc>
                <a:spcPct val="90000"/>
              </a:lnSpc>
            </a:pPr>
            <a:r>
              <a:rPr lang="en-US" sz="1400" dirty="0"/>
              <a:t>The nature of the securities, almost always Units, each consisting of one share and a fraction of a unit.</a:t>
            </a:r>
          </a:p>
          <a:p>
            <a:pPr lvl="1">
              <a:lnSpc>
                <a:spcPct val="90000"/>
              </a:lnSpc>
            </a:pPr>
            <a:r>
              <a:rPr lang="en-US" sz="1400" dirty="0"/>
              <a:t>The price of each Unit, almost always $10.00, and the composition of each Unit.  The Unit almost always consists of a single share and a fraction of a warrant.  Each whole warrant grants the holder the right to purchase an additional share, almost always at an exercise price of $11.50, and generally for a period starting on the later of 30 days after the completion of an acquisition or 12 months after the closing of the IPO for up to a maximum of 5 years. </a:t>
            </a:r>
          </a:p>
        </p:txBody>
      </p:sp>
      <p:pic>
        <p:nvPicPr>
          <p:cNvPr id="6" name="Picture 5">
            <a:extLst>
              <a:ext uri="{FF2B5EF4-FFF2-40B4-BE49-F238E27FC236}">
                <a16:creationId xmlns:a16="http://schemas.microsoft.com/office/drawing/2014/main" id="{36D47900-5531-4641-A91F-5761E5A66F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8341" y="5531370"/>
            <a:ext cx="1873770" cy="1326630"/>
          </a:xfrm>
          <a:prstGeom prst="rect">
            <a:avLst/>
          </a:prstGeom>
        </p:spPr>
      </p:pic>
    </p:spTree>
    <p:extLst>
      <p:ext uri="{BB962C8B-B14F-4D97-AF65-F5344CB8AC3E}">
        <p14:creationId xmlns:p14="http://schemas.microsoft.com/office/powerpoint/2010/main" val="1507290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9489" y="1113764"/>
            <a:ext cx="3702570" cy="4624327"/>
          </a:xfrm>
        </p:spPr>
        <p:txBody>
          <a:bodyPr anchor="ctr">
            <a:normAutofit fontScale="90000"/>
          </a:bodyPr>
          <a:lstStyle/>
          <a:p>
            <a:br>
              <a:rPr lang="en-US" sz="3200" dirty="0">
                <a:solidFill>
                  <a:srgbClr val="FFFFFF"/>
                </a:solidFill>
              </a:rPr>
            </a:br>
            <a:r>
              <a:rPr lang="en-US" sz="3200" dirty="0">
                <a:solidFill>
                  <a:srgbClr val="FFFFFF"/>
                </a:solidFill>
              </a:rPr>
              <a:t>The s-1 and  Disclosure:</a:t>
            </a:r>
            <a:br>
              <a:rPr lang="en-US" sz="3200" dirty="0">
                <a:solidFill>
                  <a:srgbClr val="FFFFFF"/>
                </a:solidFill>
              </a:rPr>
            </a:br>
            <a:br>
              <a:rPr lang="en-US" sz="3200" dirty="0">
                <a:solidFill>
                  <a:srgbClr val="FFFFFF"/>
                </a:solidFill>
              </a:rPr>
            </a:br>
            <a:r>
              <a:rPr lang="en-US" sz="3200" dirty="0">
                <a:solidFill>
                  <a:srgbClr val="FFFFFF"/>
                </a:solidFill>
              </a:rPr>
              <a:t>overallotment, </a:t>
            </a:r>
            <a:br>
              <a:rPr lang="en-US" sz="3200" dirty="0">
                <a:solidFill>
                  <a:srgbClr val="FFFFFF"/>
                </a:solidFill>
              </a:rPr>
            </a:br>
            <a:r>
              <a:rPr lang="en-US" sz="3200" dirty="0">
                <a:solidFill>
                  <a:srgbClr val="FFFFFF"/>
                </a:solidFill>
              </a:rPr>
              <a:t>Redemption,</a:t>
            </a:r>
            <a:br>
              <a:rPr lang="en-US" sz="3200" dirty="0">
                <a:solidFill>
                  <a:srgbClr val="FFFFFF"/>
                </a:solidFill>
              </a:rPr>
            </a:br>
            <a:r>
              <a:rPr lang="en-US" sz="3200" dirty="0">
                <a:solidFill>
                  <a:srgbClr val="FFFFFF"/>
                </a:solidFill>
              </a:rPr>
              <a:t>timetable, </a:t>
            </a:r>
            <a:br>
              <a:rPr lang="en-US" sz="3200" dirty="0">
                <a:solidFill>
                  <a:srgbClr val="FFFFFF"/>
                </a:solidFill>
              </a:rPr>
            </a:br>
            <a:r>
              <a:rPr lang="en-US" sz="3200" dirty="0">
                <a:solidFill>
                  <a:srgbClr val="FFFFFF"/>
                </a:solidFill>
              </a:rPr>
              <a:t>sponsor warrants,</a:t>
            </a:r>
            <a:br>
              <a:rPr lang="en-US" sz="3200" dirty="0">
                <a:solidFill>
                  <a:srgbClr val="FFFFFF"/>
                </a:solidFill>
              </a:rPr>
            </a:br>
            <a:r>
              <a:rPr lang="en-US" sz="3200" dirty="0">
                <a:solidFill>
                  <a:srgbClr val="FFFFFF"/>
                </a:solidFill>
              </a:rPr>
              <a:t>target value</a:t>
            </a:r>
          </a:p>
        </p:txBody>
      </p:sp>
      <p:sp>
        <p:nvSpPr>
          <p:cNvPr id="3" name="Content Placeholder 2"/>
          <p:cNvSpPr>
            <a:spLocks noGrp="1"/>
          </p:cNvSpPr>
          <p:nvPr>
            <p:ph idx="1"/>
          </p:nvPr>
        </p:nvSpPr>
        <p:spPr>
          <a:xfrm>
            <a:off x="4856813" y="-846944"/>
            <a:ext cx="6844606" cy="7704944"/>
          </a:xfrm>
        </p:spPr>
        <p:txBody>
          <a:bodyPr anchor="ctr">
            <a:normAutofit/>
          </a:bodyPr>
          <a:lstStyle/>
          <a:p>
            <a:pPr>
              <a:lnSpc>
                <a:spcPct val="90000"/>
              </a:lnSpc>
            </a:pPr>
            <a:r>
              <a:rPr lang="en-US" sz="1200" dirty="0"/>
              <a:t>In addition to the items identified on the preceding slide, the S-1 discloses:</a:t>
            </a:r>
          </a:p>
          <a:p>
            <a:pPr lvl="1">
              <a:lnSpc>
                <a:spcPct val="90000"/>
              </a:lnSpc>
            </a:pPr>
            <a:r>
              <a:rPr lang="en-US" sz="1200" dirty="0"/>
              <a:t>The underwriters’ overallotment option, if any.  A portion of the underwriter’s commission is typically held in escrow and only paid upon completion of the De-SPAC.</a:t>
            </a:r>
          </a:p>
          <a:p>
            <a:pPr lvl="1">
              <a:lnSpc>
                <a:spcPct val="90000"/>
              </a:lnSpc>
            </a:pPr>
            <a:r>
              <a:rPr lang="en-US" sz="1200" dirty="0"/>
              <a:t>The requirement that the proceeds of the offering be deposited into escrow and not be used until completion of the offering or redemption of the Units, with the principal exception of interest, that can be used by the SPAC for operating expenses. At 2% per year, a SPAC with $500 million in escrow would have $1 million per year for lawyers, accountants, etc. </a:t>
            </a:r>
          </a:p>
          <a:p>
            <a:pPr lvl="1">
              <a:lnSpc>
                <a:spcPct val="90000"/>
              </a:lnSpc>
            </a:pPr>
            <a:r>
              <a:rPr lang="en-US" sz="1200" dirty="0"/>
              <a:t>The Units redemption rights, or the right of the Unit holder to obtain the return of the original purchase price of the Units, plus interest minus any expenses taken out of the interest. Important: the holder is entitled to redemption at the IPO price of the Unit, not at the price he or she paid. </a:t>
            </a:r>
            <a:r>
              <a:rPr lang="en-US" sz="1200" b="1" dirty="0"/>
              <a:t>If the holder bought the shares for $15.00 in the aftermarket, he or she would only be entitled to $10 per share</a:t>
            </a:r>
            <a:r>
              <a:rPr lang="en-US" sz="1200" dirty="0"/>
              <a:t>. </a:t>
            </a:r>
            <a:endParaRPr lang="en-US" sz="1200" b="1" dirty="0"/>
          </a:p>
          <a:p>
            <a:pPr lvl="1">
              <a:lnSpc>
                <a:spcPct val="90000"/>
              </a:lnSpc>
            </a:pPr>
            <a:r>
              <a:rPr lang="en-US" sz="1200" dirty="0"/>
              <a:t>The timetable for completion of an acquisition, usually 18-24 months form the closing of the IPO. </a:t>
            </a:r>
          </a:p>
          <a:p>
            <a:pPr lvl="1">
              <a:lnSpc>
                <a:spcPct val="90000"/>
              </a:lnSpc>
            </a:pPr>
            <a:r>
              <a:rPr lang="en-US" sz="1200" dirty="0"/>
              <a:t>The identity of the Sponsor and its commitment to purchase warrants at a price of $1.50 per warrant. Usually covers a modest investment of approximately $8-10 million. The warrants give the holder the right to purchase shares at a share price of $11.50. </a:t>
            </a:r>
          </a:p>
          <a:p>
            <a:pPr lvl="1">
              <a:lnSpc>
                <a:spcPct val="90000"/>
              </a:lnSpc>
            </a:pPr>
            <a:r>
              <a:rPr lang="en-US" sz="1200" dirty="0"/>
              <a:t>Initial shares held by the Sponsor, usually 20% of the initial share capital purchase for a nominal sum such as $25,000. The Sponsor thus has an extraordinary incentive to find a Target and complete the transaction, because it has acquired these “Founder’s shares” essentially for free. </a:t>
            </a:r>
          </a:p>
          <a:p>
            <a:pPr lvl="1">
              <a:lnSpc>
                <a:spcPct val="90000"/>
              </a:lnSpc>
            </a:pPr>
            <a:r>
              <a:rPr lang="en-US" sz="1200" dirty="0"/>
              <a:t>The rules of the NYSE provide that at least 90% of the gross proceeds from the offering and the sale of the private placement warrants be deposited in a trust account.</a:t>
            </a:r>
          </a:p>
          <a:p>
            <a:pPr lvl="1">
              <a:lnSpc>
                <a:spcPct val="90000"/>
              </a:lnSpc>
            </a:pPr>
            <a:r>
              <a:rPr lang="en-US" sz="1200" dirty="0"/>
              <a:t>Separately, the Target of any acquisition must have a value equal to at least 80% of the funds in escrow. </a:t>
            </a:r>
          </a:p>
        </p:txBody>
      </p:sp>
      <p:pic>
        <p:nvPicPr>
          <p:cNvPr id="6" name="Picture 5">
            <a:extLst>
              <a:ext uri="{FF2B5EF4-FFF2-40B4-BE49-F238E27FC236}">
                <a16:creationId xmlns:a16="http://schemas.microsoft.com/office/drawing/2014/main" id="{2855E78B-92A6-43FD-8881-0C83117873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2137" y="5351489"/>
            <a:ext cx="2242681" cy="1371600"/>
          </a:xfrm>
          <a:prstGeom prst="rect">
            <a:avLst/>
          </a:prstGeom>
        </p:spPr>
      </p:pic>
    </p:spTree>
    <p:extLst>
      <p:ext uri="{BB962C8B-B14F-4D97-AF65-F5344CB8AC3E}">
        <p14:creationId xmlns:p14="http://schemas.microsoft.com/office/powerpoint/2010/main" val="322838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Growth of SPAC IPO Size from 2009-2020</a:t>
            </a:r>
          </a:p>
        </p:txBody>
      </p:sp>
      <p:graphicFrame>
        <p:nvGraphicFramePr>
          <p:cNvPr id="4" name="Chart 3"/>
          <p:cNvGraphicFramePr/>
          <p:nvPr>
            <p:extLst>
              <p:ext uri="{D42A27DB-BD31-4B8C-83A1-F6EECF244321}">
                <p14:modId xmlns:p14="http://schemas.microsoft.com/office/powerpoint/2010/main" val="2698953333"/>
              </p:ext>
            </p:extLst>
          </p:nvPr>
        </p:nvGraphicFramePr>
        <p:xfrm>
          <a:off x="1538868" y="2207942"/>
          <a:ext cx="8742556" cy="42645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473891" y="6526938"/>
            <a:ext cx="1951463" cy="307777"/>
          </a:xfrm>
          <a:prstGeom prst="rect">
            <a:avLst/>
          </a:prstGeom>
          <a:noFill/>
        </p:spPr>
        <p:txBody>
          <a:bodyPr wrap="square" rtlCol="0">
            <a:spAutoFit/>
          </a:bodyPr>
          <a:lstStyle/>
          <a:p>
            <a:r>
              <a:rPr lang="en-US" sz="1400" dirty="0">
                <a:solidFill>
                  <a:schemeClr val="tx1">
                    <a:lumMod val="50000"/>
                    <a:lumOff val="50000"/>
                  </a:schemeClr>
                </a:solidFill>
                <a:latin typeface="Gill Sans MT" panose="020B0502020104020203" pitchFamily="34" charset="0"/>
              </a:rPr>
              <a:t>Source: SPAC Insider</a:t>
            </a:r>
          </a:p>
        </p:txBody>
      </p:sp>
      <p:pic>
        <p:nvPicPr>
          <p:cNvPr id="6" name="Picture 5">
            <a:extLst>
              <a:ext uri="{FF2B5EF4-FFF2-40B4-BE49-F238E27FC236}">
                <a16:creationId xmlns:a16="http://schemas.microsoft.com/office/drawing/2014/main" id="{D4CCA244-EA55-4B17-B221-3CECC8386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38663" y="5140011"/>
            <a:ext cx="1951463" cy="1181251"/>
          </a:xfrm>
          <a:prstGeom prst="rect">
            <a:avLst/>
          </a:prstGeom>
        </p:spPr>
      </p:pic>
    </p:spTree>
    <p:extLst>
      <p:ext uri="{BB962C8B-B14F-4D97-AF65-F5344CB8AC3E}">
        <p14:creationId xmlns:p14="http://schemas.microsoft.com/office/powerpoint/2010/main" val="459242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921" y="-539646"/>
            <a:ext cx="5696263" cy="7120327"/>
          </a:xfrm>
        </p:spPr>
        <p:txBody>
          <a:bodyPr anchor="ctr">
            <a:normAutofit/>
          </a:bodyPr>
          <a:lstStyle/>
          <a:p>
            <a:br>
              <a:rPr lang="en-US" sz="5400" dirty="0">
                <a:solidFill>
                  <a:srgbClr val="FFFFFF"/>
                </a:solidFill>
              </a:rPr>
            </a:br>
            <a:r>
              <a:rPr lang="en-US" sz="3200" dirty="0">
                <a:solidFill>
                  <a:srgbClr val="FFFFFF"/>
                </a:solidFill>
              </a:rPr>
              <a:t>The s-1 and  Disclosure:</a:t>
            </a:r>
            <a:br>
              <a:rPr lang="en-US" sz="3200" dirty="0">
                <a:solidFill>
                  <a:srgbClr val="FFFFFF"/>
                </a:solidFill>
              </a:rPr>
            </a:br>
            <a:br>
              <a:rPr lang="en-US" sz="3200" dirty="0">
                <a:solidFill>
                  <a:srgbClr val="FFFFFF"/>
                </a:solidFill>
              </a:rPr>
            </a:br>
            <a:r>
              <a:rPr lang="en-US" sz="3200" dirty="0">
                <a:solidFill>
                  <a:srgbClr val="FFFFFF"/>
                </a:solidFill>
              </a:rPr>
              <a:t>Sponsor background,</a:t>
            </a:r>
            <a:br>
              <a:rPr lang="en-US" sz="3200" dirty="0">
                <a:solidFill>
                  <a:srgbClr val="FFFFFF"/>
                </a:solidFill>
              </a:rPr>
            </a:br>
            <a:r>
              <a:rPr lang="en-US" sz="3200" dirty="0">
                <a:solidFill>
                  <a:srgbClr val="FFFFFF"/>
                </a:solidFill>
              </a:rPr>
              <a:t>focus, track record, </a:t>
            </a:r>
            <a:br>
              <a:rPr lang="en-US" sz="3200" dirty="0">
                <a:solidFill>
                  <a:srgbClr val="FFFFFF"/>
                </a:solidFill>
              </a:rPr>
            </a:br>
            <a:r>
              <a:rPr lang="en-US" sz="3200" dirty="0">
                <a:solidFill>
                  <a:srgbClr val="FFFFFF"/>
                </a:solidFill>
              </a:rPr>
              <a:t>key persons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58763" y="-1319134"/>
            <a:ext cx="5152043" cy="9668655"/>
          </a:xfrm>
          <a:ln w="57150">
            <a:noFill/>
          </a:ln>
        </p:spPr>
        <p:txBody>
          <a:bodyPr anchor="ctr">
            <a:normAutofit/>
          </a:bodyPr>
          <a:lstStyle/>
          <a:p>
            <a:pPr>
              <a:lnSpc>
                <a:spcPct val="90000"/>
              </a:lnSpc>
            </a:pPr>
            <a:r>
              <a:rPr lang="en-US" sz="1300" dirty="0">
                <a:solidFill>
                  <a:schemeClr val="accent2">
                    <a:lumMod val="50000"/>
                  </a:schemeClr>
                </a:solidFill>
              </a:rPr>
              <a:t>The S-1 provides information about the Sponsor., its background, focus, track record, and key persons. For example, the Social Capital </a:t>
            </a:r>
            <a:r>
              <a:rPr lang="en-US" sz="1300" dirty="0" err="1">
                <a:solidFill>
                  <a:schemeClr val="accent2">
                    <a:lumMod val="50000"/>
                  </a:schemeClr>
                </a:solidFill>
              </a:rPr>
              <a:t>Hedosophia</a:t>
            </a:r>
            <a:r>
              <a:rPr lang="en-US" sz="1300" dirty="0">
                <a:solidFill>
                  <a:schemeClr val="accent2">
                    <a:lumMod val="50000"/>
                  </a:schemeClr>
                </a:solidFill>
              </a:rPr>
              <a:t> Holdings S-1 discloses that it is a partnership between the investment firms Social Capital and </a:t>
            </a:r>
            <a:r>
              <a:rPr lang="en-US" sz="1300" dirty="0" err="1">
                <a:solidFill>
                  <a:schemeClr val="accent2">
                    <a:lumMod val="50000"/>
                  </a:schemeClr>
                </a:solidFill>
              </a:rPr>
              <a:t>Hedosophia</a:t>
            </a:r>
            <a:r>
              <a:rPr lang="en-US" sz="1300" dirty="0">
                <a:solidFill>
                  <a:schemeClr val="accent2">
                    <a:lumMod val="50000"/>
                  </a:schemeClr>
                </a:solidFill>
              </a:rPr>
              <a:t>, and provides the following information:</a:t>
            </a:r>
            <a:endParaRPr lang="en-US" sz="1300" b="1" dirty="0">
              <a:solidFill>
                <a:schemeClr val="accent2">
                  <a:lumMod val="50000"/>
                </a:schemeClr>
              </a:solidFill>
            </a:endParaRPr>
          </a:p>
          <a:p>
            <a:pPr lvl="1">
              <a:lnSpc>
                <a:spcPct val="90000"/>
              </a:lnSpc>
            </a:pPr>
            <a:r>
              <a:rPr lang="en-US" sz="1300" u="sng" dirty="0">
                <a:solidFill>
                  <a:schemeClr val="accent2">
                    <a:lumMod val="50000"/>
                  </a:schemeClr>
                </a:solidFill>
              </a:rPr>
              <a:t>Social Capital </a:t>
            </a:r>
            <a:r>
              <a:rPr lang="en-US" sz="1300" dirty="0">
                <a:solidFill>
                  <a:schemeClr val="accent2">
                    <a:lumMod val="50000"/>
                  </a:schemeClr>
                </a:solidFill>
              </a:rPr>
              <a:t>is a Silicon Valley-based investment firm that manages over $1.8 billion of capital across its investment platform and invests capital across the company life cycle, from early-stage startups to public companies. </a:t>
            </a:r>
          </a:p>
          <a:p>
            <a:pPr lvl="1">
              <a:lnSpc>
                <a:spcPct val="90000"/>
              </a:lnSpc>
            </a:pPr>
            <a:r>
              <a:rPr lang="en-US" sz="1300" dirty="0">
                <a:solidFill>
                  <a:schemeClr val="accent2">
                    <a:lumMod val="50000"/>
                  </a:schemeClr>
                </a:solidFill>
              </a:rPr>
              <a:t>Social Capital team members include technologists and entrepreneurs who have helped build and scale many of the world’s most successful companies. Social Capital focuses on investing in fast growing companies creating significant disruption in multiple industries including healthcare, education, financial services, artificial intelligence and social media. </a:t>
            </a:r>
          </a:p>
          <a:p>
            <a:pPr lvl="1">
              <a:lnSpc>
                <a:spcPct val="90000"/>
              </a:lnSpc>
            </a:pPr>
            <a:r>
              <a:rPr lang="en-US" sz="1300" dirty="0">
                <a:solidFill>
                  <a:schemeClr val="accent2">
                    <a:lumMod val="50000"/>
                  </a:schemeClr>
                </a:solidFill>
              </a:rPr>
              <a:t>Social Capital was founded by Chamath Palihapitiya, who is the Managing Partner and was one of the original members of the Facebook management team..</a:t>
            </a:r>
          </a:p>
          <a:p>
            <a:pPr lvl="1">
              <a:lnSpc>
                <a:spcPct val="90000"/>
              </a:lnSpc>
            </a:pPr>
            <a:r>
              <a:rPr lang="en-US" sz="1300" u="sng" dirty="0" err="1">
                <a:solidFill>
                  <a:schemeClr val="accent2">
                    <a:lumMod val="50000"/>
                  </a:schemeClr>
                </a:solidFill>
              </a:rPr>
              <a:t>Hedosophia</a:t>
            </a:r>
            <a:r>
              <a:rPr lang="en-US" sz="1300" dirty="0">
                <a:solidFill>
                  <a:schemeClr val="accent2">
                    <a:lumMod val="50000"/>
                  </a:schemeClr>
                </a:solidFill>
              </a:rPr>
              <a:t>, a venture growth firm founded in 2012, manages approximately $1 billion of capital across its investment platforms and has offices in London and Hong Kong. </a:t>
            </a:r>
            <a:r>
              <a:rPr lang="en-US" sz="1300" dirty="0" err="1">
                <a:solidFill>
                  <a:schemeClr val="accent2">
                    <a:lumMod val="50000"/>
                  </a:schemeClr>
                </a:solidFill>
              </a:rPr>
              <a:t>Hedosophia</a:t>
            </a:r>
            <a:r>
              <a:rPr lang="en-US" sz="1300" dirty="0">
                <a:solidFill>
                  <a:schemeClr val="accent2">
                    <a:lumMod val="50000"/>
                  </a:schemeClr>
                </a:solidFill>
              </a:rPr>
              <a:t> draws on the network of venture capitalist Ian Osborne, and has a broad mandate to invest globally but focuses on consumer and technology companies in the United States, China and Europe, typically two to four years pre-IPO.  </a:t>
            </a:r>
            <a:r>
              <a:rPr lang="en-US" sz="1300" dirty="0" err="1">
                <a:solidFill>
                  <a:schemeClr val="accent2">
                    <a:lumMod val="50000"/>
                  </a:schemeClr>
                </a:solidFill>
              </a:rPr>
              <a:t>Hedosophia</a:t>
            </a:r>
            <a:r>
              <a:rPr lang="en-US" sz="1300" dirty="0">
                <a:solidFill>
                  <a:schemeClr val="accent2">
                    <a:lumMod val="50000"/>
                  </a:schemeClr>
                </a:solidFill>
              </a:rPr>
              <a:t> is managed by Chamath Palihapitiya and Ian Osborne. </a:t>
            </a:r>
          </a:p>
        </p:txBody>
      </p:sp>
      <p:pic>
        <p:nvPicPr>
          <p:cNvPr id="9" name="Picture 8">
            <a:extLst>
              <a:ext uri="{FF2B5EF4-FFF2-40B4-BE49-F238E27FC236}">
                <a16:creationId xmlns:a16="http://schemas.microsoft.com/office/drawing/2014/main" id="{6A6DE878-00DB-48F3-BF1D-5CEBBE0BCA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8493" y="5906204"/>
            <a:ext cx="2002910" cy="981856"/>
          </a:xfrm>
          <a:prstGeom prst="rect">
            <a:avLst/>
          </a:prstGeom>
        </p:spPr>
      </p:pic>
    </p:spTree>
    <p:extLst>
      <p:ext uri="{BB962C8B-B14F-4D97-AF65-F5344CB8AC3E}">
        <p14:creationId xmlns:p14="http://schemas.microsoft.com/office/powerpoint/2010/main" val="289011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br>
              <a:rPr lang="en-US" sz="3200" dirty="0">
                <a:solidFill>
                  <a:srgbClr val="FFFFFF"/>
                </a:solidFill>
              </a:rPr>
            </a:br>
            <a:r>
              <a:rPr lang="en-US" sz="3200" dirty="0">
                <a:solidFill>
                  <a:srgbClr val="FFFFFF"/>
                </a:solidFill>
              </a:rPr>
              <a:t>The s-1 and  Disclosure:</a:t>
            </a:r>
            <a:br>
              <a:rPr lang="en-US" sz="3200" dirty="0">
                <a:solidFill>
                  <a:srgbClr val="FFFFFF"/>
                </a:solidFill>
              </a:rPr>
            </a:br>
            <a:br>
              <a:rPr lang="en-US" sz="3200" dirty="0">
                <a:solidFill>
                  <a:srgbClr val="FFFFFF"/>
                </a:solidFill>
              </a:rPr>
            </a:br>
            <a:r>
              <a:rPr lang="en-US" sz="3200" dirty="0" err="1">
                <a:solidFill>
                  <a:srgbClr val="FFFFFF"/>
                </a:solidFill>
              </a:rPr>
              <a:t>Spac</a:t>
            </a:r>
            <a:br>
              <a:rPr lang="en-US" sz="3200" dirty="0">
                <a:solidFill>
                  <a:srgbClr val="FFFFFF"/>
                </a:solidFill>
              </a:rPr>
            </a:br>
            <a:r>
              <a:rPr lang="en-US" sz="3200" dirty="0">
                <a:solidFill>
                  <a:srgbClr val="FFFFFF"/>
                </a:solidFill>
              </a:rPr>
              <a:t>philosophy and vision </a:t>
            </a:r>
          </a:p>
        </p:txBody>
      </p:sp>
      <p:sp>
        <p:nvSpPr>
          <p:cNvPr id="3" name="Content Placeholder 2"/>
          <p:cNvSpPr>
            <a:spLocks noGrp="1"/>
          </p:cNvSpPr>
          <p:nvPr>
            <p:ph idx="1"/>
          </p:nvPr>
        </p:nvSpPr>
        <p:spPr>
          <a:xfrm>
            <a:off x="5155905" y="-242916"/>
            <a:ext cx="6108179" cy="7337685"/>
          </a:xfrm>
        </p:spPr>
        <p:txBody>
          <a:bodyPr anchor="ctr">
            <a:normAutofit/>
          </a:bodyPr>
          <a:lstStyle/>
          <a:p>
            <a:pPr>
              <a:lnSpc>
                <a:spcPct val="90000"/>
              </a:lnSpc>
            </a:pPr>
            <a:r>
              <a:rPr lang="en-US" sz="1200" dirty="0"/>
              <a:t>The S-1 also describes the SPAC’s philosophy and vision. SCH’s vision is interesting and provides an intriguing explanation for the SPAC philosophy (taken from its publicly-filed S-1): </a:t>
            </a:r>
          </a:p>
          <a:p>
            <a:pPr>
              <a:lnSpc>
                <a:spcPct val="90000"/>
              </a:lnSpc>
            </a:pPr>
            <a:r>
              <a:rPr lang="en-US" sz="1200" b="1" dirty="0"/>
              <a:t>State of the Private Technology Company Landscape</a:t>
            </a:r>
          </a:p>
          <a:p>
            <a:pPr lvl="1">
              <a:lnSpc>
                <a:spcPct val="90000"/>
              </a:lnSpc>
            </a:pPr>
            <a:r>
              <a:rPr lang="en-US" sz="1200" dirty="0"/>
              <a:t>Private technology companies are fundamentally changing the world at an unprecedented pace by establishing new markets, creating new experiences and disrupting legacy industries. Key technological advances and practices, such as cloud computing, data analytics and intelligence platforms, open-</a:t>
            </a:r>
            <a:r>
              <a:rPr lang="en-US" sz="1200" dirty="0" err="1"/>
              <a:t>ource</a:t>
            </a:r>
            <a:r>
              <a:rPr lang="en-US" sz="1200" dirty="0"/>
              <a:t> software development, developer-focused software tools, and software-defined networking, storage and computing, are allowing technology companies to rapidly affect change in every major sector of the global economy. </a:t>
            </a:r>
          </a:p>
          <a:p>
            <a:pPr lvl="1">
              <a:lnSpc>
                <a:spcPct val="90000"/>
              </a:lnSpc>
            </a:pPr>
            <a:r>
              <a:rPr lang="en-US" sz="1200" dirty="0"/>
              <a:t>Over the last several years and in connection with a declining investable universe of public equities, private technology company valuations have increased reflecting investor interest in gaining exposure to the fundamental economic shifts and new business models that these companies are enabling. As of May 2017, SCH estimated there were approximately 150 private U.S. technology companies with a valuation, as of the last round of financing, in excess of $1.0 billion, commonly referred to as “unicorns.” In comparison, there are approximately 200 public U.S. technology companies with a market valuation in excess of $1.0 billion.</a:t>
            </a:r>
          </a:p>
          <a:p>
            <a:pPr>
              <a:lnSpc>
                <a:spcPct val="90000"/>
              </a:lnSpc>
            </a:pPr>
            <a:r>
              <a:rPr lang="en-US" sz="1200" b="1" dirty="0"/>
              <a:t>The Current Technology IPO Paradigm</a:t>
            </a:r>
          </a:p>
          <a:p>
            <a:pPr lvl="1">
              <a:lnSpc>
                <a:spcPct val="90000"/>
              </a:lnSpc>
            </a:pPr>
            <a:r>
              <a:rPr lang="en-US" sz="1200" dirty="0"/>
              <a:t>Despite playing major roles in the global economy and achieving significant financial scale, there has been a range of factors over the last several years that have led many technology companies to remain private. U.S. technology IPOs have decreased from an average of approximately 40 IPOs per year from 2010 to 2015 to approximately 30 IPOs per year during 2015 and 2016.</a:t>
            </a:r>
          </a:p>
          <a:p>
            <a:pPr lvl="1">
              <a:lnSpc>
                <a:spcPct val="90000"/>
              </a:lnSpc>
            </a:pPr>
            <a:r>
              <a:rPr lang="en-US" sz="1200" dirty="0"/>
              <a:t>Vast capital availability in the private markets has enabled companies to stay private longer. Historically the decision to access public markets through an IPO has tended to be driven by a desire for growth capital and a venue for efficient pre-IPO shareholder liquidity; however, it is now a strategic business decision as the evolution in private markets now allows for sufficient access to growth capital. </a:t>
            </a:r>
          </a:p>
          <a:p>
            <a:pPr lvl="1">
              <a:lnSpc>
                <a:spcPct val="90000"/>
              </a:lnSpc>
            </a:pPr>
            <a:r>
              <a:rPr lang="en-US" sz="1200" dirty="0"/>
              <a:t>Furthermore, the private market has matured to establish well-developed secondary markets that are capable of providing liquidity to founders, employees and investors.</a:t>
            </a:r>
          </a:p>
        </p:txBody>
      </p:sp>
      <p:pic>
        <p:nvPicPr>
          <p:cNvPr id="6" name="Picture 5">
            <a:extLst>
              <a:ext uri="{FF2B5EF4-FFF2-40B4-BE49-F238E27FC236}">
                <a16:creationId xmlns:a16="http://schemas.microsoft.com/office/drawing/2014/main" id="{314A5BD2-3761-4455-BC70-36D6CB7ACF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88626" y="6344390"/>
            <a:ext cx="1044888" cy="513610"/>
          </a:xfrm>
          <a:prstGeom prst="rect">
            <a:avLst/>
          </a:prstGeom>
        </p:spPr>
      </p:pic>
    </p:spTree>
    <p:extLst>
      <p:ext uri="{BB962C8B-B14F-4D97-AF65-F5344CB8AC3E}">
        <p14:creationId xmlns:p14="http://schemas.microsoft.com/office/powerpoint/2010/main" val="520732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br>
              <a:rPr lang="en-US" sz="3200" dirty="0">
                <a:solidFill>
                  <a:srgbClr val="FFFFFF"/>
                </a:solidFill>
              </a:rPr>
            </a:br>
            <a:r>
              <a:rPr lang="en-US" sz="3200" dirty="0">
                <a:solidFill>
                  <a:srgbClr val="FFFFFF"/>
                </a:solidFill>
              </a:rPr>
              <a:t>The s-1and Disclosure:</a:t>
            </a:r>
            <a:br>
              <a:rPr lang="en-US" sz="3200" dirty="0">
                <a:solidFill>
                  <a:srgbClr val="FFFFFF"/>
                </a:solidFill>
              </a:rPr>
            </a:br>
            <a:br>
              <a:rPr lang="en-US" sz="3200" dirty="0">
                <a:solidFill>
                  <a:srgbClr val="FFFFFF"/>
                </a:solidFill>
              </a:rPr>
            </a:br>
            <a:r>
              <a:rPr lang="en-US" sz="3200" dirty="0">
                <a:solidFill>
                  <a:srgbClr val="FFFFFF"/>
                </a:solidFill>
              </a:rPr>
              <a:t>Philosophy and vision continued</a:t>
            </a:r>
          </a:p>
        </p:txBody>
      </p:sp>
      <p:sp>
        <p:nvSpPr>
          <p:cNvPr id="3" name="Content Placeholder 2"/>
          <p:cNvSpPr>
            <a:spLocks noGrp="1"/>
          </p:cNvSpPr>
          <p:nvPr>
            <p:ph idx="1"/>
          </p:nvPr>
        </p:nvSpPr>
        <p:spPr>
          <a:xfrm>
            <a:off x="5155906" y="104931"/>
            <a:ext cx="6076937" cy="6625653"/>
          </a:xfrm>
        </p:spPr>
        <p:txBody>
          <a:bodyPr anchor="ctr">
            <a:noAutofit/>
          </a:bodyPr>
          <a:lstStyle/>
          <a:p>
            <a:pPr marL="0" indent="0">
              <a:lnSpc>
                <a:spcPct val="90000"/>
              </a:lnSpc>
              <a:buNone/>
            </a:pPr>
            <a:r>
              <a:rPr lang="en-US" sz="1200" dirty="0"/>
              <a:t>Also from the SCH S-1: </a:t>
            </a:r>
          </a:p>
          <a:p>
            <a:pPr>
              <a:lnSpc>
                <a:spcPct val="90000"/>
              </a:lnSpc>
            </a:pPr>
            <a:r>
              <a:rPr lang="en-US" sz="1200" dirty="0"/>
              <a:t>The traditional technology company IPO process, which has been largely unchanged for decades, has also acted as a driving force to deter private company management teams and their pre-IPO stakeholders from pursuing IPOs. We believe management distraction, a sub-optimal price discovery mechanism, and the resultant longer-term aftermarket impact have discouraged private technology companies from pursuing IPOs</a:t>
            </a:r>
            <a:r>
              <a:rPr lang="en-US" sz="1200" b="1" dirty="0"/>
              <a:t>. </a:t>
            </a:r>
          </a:p>
          <a:p>
            <a:pPr lvl="1">
              <a:lnSpc>
                <a:spcPct val="90000"/>
              </a:lnSpc>
            </a:pPr>
            <a:r>
              <a:rPr lang="en-US" sz="1200" b="1" dirty="0"/>
              <a:t>Management distraction:</a:t>
            </a:r>
            <a:r>
              <a:rPr lang="en-US" sz="1200" dirty="0"/>
              <a:t>  Preparation for and execution of an IPO requires management teams to devote considerable time and attention to the lengthy IPO process, including document drafting, underwriter selection and extensive investor engagement. This significant commitment can potentially distract management teams from focusing on the company’s product and growth strategies, a particularly challenging dynamic for high-growth technology company executives.</a:t>
            </a:r>
          </a:p>
          <a:p>
            <a:pPr lvl="1">
              <a:lnSpc>
                <a:spcPct val="90000"/>
              </a:lnSpc>
            </a:pPr>
            <a:r>
              <a:rPr lang="en-US" sz="1200" b="1" dirty="0"/>
              <a:t>Price discovery and shareholder base development:</a:t>
            </a:r>
            <a:r>
              <a:rPr lang="en-US" sz="1200" dirty="0"/>
              <a:t>  The process for technology IPO demand generation often produces IPO order books that are significantly oversubscribed but lacks an effective price discovery mechanism and encourages participation from many investors that are focused on short-term performance. Furthermore, </a:t>
            </a:r>
            <a:r>
              <a:rPr lang="en-US" sz="1200" b="1" dirty="0"/>
              <a:t>limited price discovery </a:t>
            </a:r>
            <a:r>
              <a:rPr lang="en-US" sz="1200" dirty="0"/>
              <a:t>and short-term focused investors can create a </a:t>
            </a:r>
            <a:r>
              <a:rPr lang="en-US" sz="1200" b="1" dirty="0"/>
              <a:t>misalignment of incentives </a:t>
            </a:r>
            <a:r>
              <a:rPr lang="en-US" sz="1200" dirty="0"/>
              <a:t>during the IPO share allocation process between technology companies and their underwriters. The average first day trading performance for U.S. technology IPOs from 1998 to April 2017 stands at over +25% as compared with U.S. non-technology IPOs at +15% over the same time period. The current technology IPO book-build process fails to deliver the requisite information to technology company management teams, pre-IPO stakeholders and underwriters to make informed judgements regarding IPO pricing and allocation decisions and alternatives.</a:t>
            </a:r>
          </a:p>
          <a:p>
            <a:pPr lvl="1">
              <a:lnSpc>
                <a:spcPct val="90000"/>
              </a:lnSpc>
            </a:pPr>
            <a:r>
              <a:rPr lang="en-US" sz="1200" b="1" dirty="0"/>
              <a:t>Longer-term impacts:</a:t>
            </a:r>
            <a:r>
              <a:rPr lang="en-US" sz="1200" dirty="0"/>
              <a:t>  A technology IPO bookbuild that is characterized by ineffective price discovery and initial public shareholder base development can lead to material longer-term negative impacts for companies completing an IPO, such as shareholder base turnover and increased stock price volatility. These dynamics have far-reaching effects on newly public companies and can impair a management team's ability to focus on long-term </a:t>
            </a:r>
            <a:r>
              <a:rPr lang="en-US" sz="1000" dirty="0"/>
              <a:t>value creation.</a:t>
            </a:r>
          </a:p>
        </p:txBody>
      </p:sp>
      <p:pic>
        <p:nvPicPr>
          <p:cNvPr id="6" name="Picture 5">
            <a:extLst>
              <a:ext uri="{FF2B5EF4-FFF2-40B4-BE49-F238E27FC236}">
                <a16:creationId xmlns:a16="http://schemas.microsoft.com/office/drawing/2014/main" id="{AB76069E-6C37-46BD-B47B-95F3ACF1E2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8380" y="6052199"/>
            <a:ext cx="1454047" cy="742093"/>
          </a:xfrm>
          <a:prstGeom prst="rect">
            <a:avLst/>
          </a:prstGeom>
        </p:spPr>
      </p:pic>
    </p:spTree>
    <p:extLst>
      <p:ext uri="{BB962C8B-B14F-4D97-AF65-F5344CB8AC3E}">
        <p14:creationId xmlns:p14="http://schemas.microsoft.com/office/powerpoint/2010/main" val="4164711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64892"/>
            <a:ext cx="4826256" cy="6026045"/>
          </a:xfrm>
        </p:spPr>
        <p:txBody>
          <a:bodyPr anchor="ctr">
            <a:normAutofit/>
          </a:bodyPr>
          <a:lstStyle/>
          <a:p>
            <a:pPr>
              <a:lnSpc>
                <a:spcPct val="90000"/>
              </a:lnSpc>
            </a:pPr>
            <a:r>
              <a:rPr lang="en-US" sz="3200" dirty="0">
                <a:solidFill>
                  <a:srgbClr val="FFFFFF"/>
                </a:solidFill>
              </a:rPr>
              <a:t>How do </a:t>
            </a:r>
            <a:r>
              <a:rPr lang="en-US" sz="3200" dirty="0" err="1">
                <a:solidFill>
                  <a:srgbClr val="FFFFFF"/>
                </a:solidFill>
              </a:rPr>
              <a:t>spacs</a:t>
            </a:r>
            <a:r>
              <a:rPr lang="en-US" sz="3200" dirty="0">
                <a:solidFill>
                  <a:srgbClr val="FFFFFF"/>
                </a:solidFill>
              </a:rPr>
              <a:t> work from a securities law perspective?</a:t>
            </a:r>
            <a:br>
              <a:rPr lang="en-US" sz="3200" dirty="0">
                <a:solidFill>
                  <a:srgbClr val="FFFFFF"/>
                </a:solidFill>
              </a:rPr>
            </a:br>
            <a:br>
              <a:rPr lang="en-US" sz="3200" dirty="0">
                <a:solidFill>
                  <a:srgbClr val="FFFFFF"/>
                </a:solidFill>
              </a:rPr>
            </a:br>
            <a:r>
              <a:rPr lang="en-US" sz="3200" dirty="0" err="1">
                <a:solidFill>
                  <a:srgbClr val="FFFFFF"/>
                </a:solidFill>
              </a:rPr>
              <a:t>spacs</a:t>
            </a:r>
            <a:r>
              <a:rPr lang="en-US" sz="3200" dirty="0">
                <a:solidFill>
                  <a:srgbClr val="FFFFFF"/>
                </a:solidFill>
              </a:rPr>
              <a:t> are “emerging growth companies</a:t>
            </a:r>
            <a:r>
              <a:rPr lang="en-US" sz="4200" dirty="0">
                <a:solidFill>
                  <a:srgbClr val="FFFFFF"/>
                </a:solidFill>
              </a:rPr>
              <a:t>”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30780" y="-284813"/>
            <a:ext cx="5591331" cy="7779895"/>
          </a:xfrm>
          <a:ln w="57150">
            <a:noFill/>
          </a:ln>
        </p:spPr>
        <p:txBody>
          <a:bodyPr anchor="ctr">
            <a:normAutofit/>
          </a:bodyPr>
          <a:lstStyle/>
          <a:p>
            <a:pPr>
              <a:lnSpc>
                <a:spcPct val="90000"/>
              </a:lnSpc>
            </a:pPr>
            <a:r>
              <a:rPr lang="en-US" sz="1200" dirty="0">
                <a:solidFill>
                  <a:schemeClr val="tx1"/>
                </a:solidFill>
              </a:rPr>
              <a:t>Almost all SPACs are “emerging growth companies” </a:t>
            </a:r>
            <a:r>
              <a:rPr lang="en-US" sz="1200" i="0" dirty="0">
                <a:solidFill>
                  <a:schemeClr val="tx1"/>
                </a:solidFill>
                <a:effectLst/>
                <a:latin typeface="Helvetica" panose="020B0604020202020204" pitchFamily="34" charset="0"/>
              </a:rPr>
              <a:t>A company qualifies as an emerging growth company if it has total annual gross revenues of less than $1.07 billion during its most recently completed fiscal year had not sold common equity securities under a registration statement. </a:t>
            </a:r>
            <a:r>
              <a:rPr lang="en-US" sz="1200" dirty="0">
                <a:solidFill>
                  <a:schemeClr val="tx1"/>
                </a:solidFill>
              </a:rPr>
              <a:t>defined in Section 2(a) of the Securities Act of 1933, as amended. This means that SPACs are entitled to certain benefits, including:</a:t>
            </a:r>
          </a:p>
          <a:p>
            <a:pPr lvl="1">
              <a:lnSpc>
                <a:spcPct val="90000"/>
              </a:lnSpc>
            </a:pPr>
            <a:r>
              <a:rPr lang="en-US" sz="1200" dirty="0">
                <a:solidFill>
                  <a:schemeClr val="tx1"/>
                </a:solidFill>
              </a:rPr>
              <a:t>Exemptions from auditor attestation requirements of Section 404 of the Sarbanes-Oxley Act of 2002, or the Sarbanes-Oxley Act;</a:t>
            </a:r>
          </a:p>
          <a:p>
            <a:pPr lvl="1">
              <a:lnSpc>
                <a:spcPct val="90000"/>
              </a:lnSpc>
            </a:pPr>
            <a:r>
              <a:rPr lang="en-US" sz="1200" dirty="0">
                <a:solidFill>
                  <a:schemeClr val="tx1"/>
                </a:solidFill>
              </a:rPr>
              <a:t>Reduced disclosure obligations regarding executive compensation in periodic reports and proxy statements; </a:t>
            </a:r>
          </a:p>
          <a:p>
            <a:pPr lvl="1">
              <a:lnSpc>
                <a:spcPct val="90000"/>
              </a:lnSpc>
            </a:pPr>
            <a:r>
              <a:rPr lang="en-US" sz="1200" dirty="0">
                <a:solidFill>
                  <a:schemeClr val="tx1"/>
                </a:solidFill>
              </a:rPr>
              <a:t>Exemptions from the requirements of holding a non-binding advisory vote on executive compensation and shareholder approval of any golden parachute payments not previously approved (“say on pay”).  Say on pay is one of the major enhancements of corporate governance and shareholder protection movements of the last number of years;  and</a:t>
            </a:r>
          </a:p>
          <a:p>
            <a:pPr lvl="1">
              <a:lnSpc>
                <a:spcPct val="90000"/>
              </a:lnSpc>
            </a:pPr>
            <a:r>
              <a:rPr lang="en-US" sz="1200" dirty="0">
                <a:solidFill>
                  <a:schemeClr val="tx1"/>
                </a:solidFill>
              </a:rPr>
              <a:t>Delaying the adoption of certain accounting standards that apply to public companies.</a:t>
            </a:r>
          </a:p>
          <a:p>
            <a:pPr marL="225425" lvl="1" indent="-225425">
              <a:lnSpc>
                <a:spcPct val="90000"/>
              </a:lnSpc>
            </a:pPr>
            <a:r>
              <a:rPr lang="en-US" sz="1200" dirty="0">
                <a:solidFill>
                  <a:schemeClr val="tx1"/>
                </a:solidFill>
              </a:rPr>
              <a:t> SPACs can remain “emerging growth companies” until the earlier of </a:t>
            </a:r>
          </a:p>
          <a:p>
            <a:pPr marL="495425" lvl="2" indent="-225425">
              <a:lnSpc>
                <a:spcPct val="90000"/>
              </a:lnSpc>
            </a:pPr>
            <a:r>
              <a:rPr lang="en-US" sz="1200" dirty="0">
                <a:solidFill>
                  <a:schemeClr val="tx1"/>
                </a:solidFill>
              </a:rPr>
              <a:t>(1) the last day of the fiscal year (a) following the fifth anniversary of the completion of SPAC offering, (b) in which the SPAC has total annual gross revenue of at least $1.07 billion, or (c) in which it is deemed to be a large accelerated filer, which means the market value of its ordinary shares that is held by non-affiliates exceeds $700 million as of the end of the prior fiscal year’s second quarter,  and</a:t>
            </a:r>
          </a:p>
          <a:p>
            <a:pPr marL="495425" lvl="2" indent="-225425">
              <a:lnSpc>
                <a:spcPct val="90000"/>
              </a:lnSpc>
            </a:pPr>
            <a:r>
              <a:rPr lang="en-US" sz="1200" dirty="0">
                <a:solidFill>
                  <a:schemeClr val="tx1"/>
                </a:solidFill>
              </a:rPr>
              <a:t>(2) the date on which it has issued more than $1 billion in non-convertible debt securities during the prior three-year period. </a:t>
            </a:r>
          </a:p>
        </p:txBody>
      </p:sp>
      <p:pic>
        <p:nvPicPr>
          <p:cNvPr id="13" name="Picture 12">
            <a:extLst>
              <a:ext uri="{FF2B5EF4-FFF2-40B4-BE49-F238E27FC236}">
                <a16:creationId xmlns:a16="http://schemas.microsoft.com/office/drawing/2014/main" id="{14BA2E74-46C8-4A89-B1E7-16096A89024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87491" y="6026047"/>
            <a:ext cx="1417495" cy="816964"/>
          </a:xfrm>
          <a:prstGeom prst="rect">
            <a:avLst/>
          </a:prstGeom>
        </p:spPr>
      </p:pic>
    </p:spTree>
    <p:extLst>
      <p:ext uri="{BB962C8B-B14F-4D97-AF65-F5344CB8AC3E}">
        <p14:creationId xmlns:p14="http://schemas.microsoft.com/office/powerpoint/2010/main" val="3301231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572521"/>
            <a:ext cx="4826256" cy="5286277"/>
          </a:xfrm>
        </p:spPr>
        <p:txBody>
          <a:bodyPr anchor="ctr">
            <a:normAutofit/>
          </a:bodyPr>
          <a:lstStyle/>
          <a:p>
            <a:pPr>
              <a:lnSpc>
                <a:spcPct val="90000"/>
              </a:lnSpc>
            </a:pPr>
            <a:r>
              <a:rPr lang="en-US" sz="3200" dirty="0">
                <a:solidFill>
                  <a:srgbClr val="FFFFFF"/>
                </a:solidFill>
              </a:rPr>
              <a:t>The s-1:</a:t>
            </a:r>
            <a:br>
              <a:rPr lang="en-US" sz="3200" dirty="0">
                <a:solidFill>
                  <a:srgbClr val="FFFFFF"/>
                </a:solidFill>
              </a:rPr>
            </a:br>
            <a:br>
              <a:rPr lang="en-US" sz="3200" dirty="0">
                <a:solidFill>
                  <a:srgbClr val="FFFFFF"/>
                </a:solidFill>
              </a:rPr>
            </a:br>
            <a:r>
              <a:rPr lang="en-US" sz="3200" dirty="0">
                <a:solidFill>
                  <a:srgbClr val="FFFFFF"/>
                </a:solidFill>
              </a:rPr>
              <a:t>offering details </a:t>
            </a:r>
            <a:br>
              <a:rPr lang="en-US" sz="3200" dirty="0">
                <a:solidFill>
                  <a:srgbClr val="FFFFFF"/>
                </a:solidFill>
              </a:rPr>
            </a:br>
            <a:r>
              <a:rPr lang="en-US" sz="3200" dirty="0">
                <a:solidFill>
                  <a:srgbClr val="FFFFFF"/>
                </a:solidFill>
              </a:rPr>
              <a:t>and  </a:t>
            </a:r>
            <a:br>
              <a:rPr lang="en-US" sz="3200" dirty="0">
                <a:solidFill>
                  <a:srgbClr val="FFFFFF"/>
                </a:solidFill>
              </a:rPr>
            </a:br>
            <a:r>
              <a:rPr lang="en-US" sz="3200" dirty="0">
                <a:solidFill>
                  <a:srgbClr val="FFFFFF"/>
                </a:solidFill>
              </a:rPr>
              <a:t>public warrants </a:t>
            </a:r>
          </a:p>
        </p:txBody>
      </p:sp>
      <p:sp>
        <p:nvSpPr>
          <p:cNvPr id="21"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389745"/>
            <a:ext cx="4855037" cy="7405142"/>
          </a:xfrm>
          <a:ln w="57150">
            <a:noFill/>
          </a:ln>
        </p:spPr>
        <p:txBody>
          <a:bodyPr anchor="ctr">
            <a:normAutofit/>
          </a:bodyPr>
          <a:lstStyle/>
          <a:p>
            <a:pPr>
              <a:lnSpc>
                <a:spcPct val="90000"/>
              </a:lnSpc>
            </a:pPr>
            <a:r>
              <a:rPr lang="en-US" sz="1600" dirty="0">
                <a:solidFill>
                  <a:schemeClr val="accent2">
                    <a:lumMod val="50000"/>
                  </a:schemeClr>
                </a:solidFill>
              </a:rPr>
              <a:t>The S-1 describes the main features of the SPAC offering including the number of units offered, the underwriters, underwriting commission and when separate trading of the shares and warrants will begin. </a:t>
            </a:r>
          </a:p>
          <a:p>
            <a:pPr lvl="1">
              <a:lnSpc>
                <a:spcPct val="90000"/>
              </a:lnSpc>
            </a:pPr>
            <a:r>
              <a:rPr lang="en-US" dirty="0">
                <a:solidFill>
                  <a:schemeClr val="accent2">
                    <a:lumMod val="50000"/>
                  </a:schemeClr>
                </a:solidFill>
              </a:rPr>
              <a:t>Typically, the warrants begin trading anywhere from 30-52 days after the listing of the SPAC Units. </a:t>
            </a:r>
          </a:p>
          <a:p>
            <a:pPr lvl="1">
              <a:lnSpc>
                <a:spcPct val="90000"/>
              </a:lnSpc>
            </a:pPr>
            <a:r>
              <a:rPr lang="en-US" dirty="0">
                <a:solidFill>
                  <a:schemeClr val="accent2">
                    <a:lumMod val="50000"/>
                  </a:schemeClr>
                </a:solidFill>
              </a:rPr>
              <a:t>Shares to be issued upon exercise of the warrants are not registered at the time of the IPO.  The SPAC undertakes to effect such registration after the acquisition of a Target or to require that exercise be effected on a “cashless” basis. </a:t>
            </a:r>
          </a:p>
          <a:p>
            <a:pPr lvl="1">
              <a:lnSpc>
                <a:spcPct val="90000"/>
              </a:lnSpc>
            </a:pPr>
            <a:r>
              <a:rPr lang="en-US" dirty="0">
                <a:solidFill>
                  <a:schemeClr val="accent2">
                    <a:lumMod val="50000"/>
                  </a:schemeClr>
                </a:solidFill>
              </a:rPr>
              <a:t>The warrants can be redeemed by the company for nominal consideration (usually a fraction of a penny) if they are not exercised after the share price exceeds $18.00 per share for 20 days out of a 30-day period. </a:t>
            </a:r>
            <a:r>
              <a:rPr lang="en-US" b="1" dirty="0">
                <a:solidFill>
                  <a:schemeClr val="accent2">
                    <a:lumMod val="50000"/>
                  </a:schemeClr>
                </a:solidFill>
              </a:rPr>
              <a:t>This is a trap for the unwary</a:t>
            </a:r>
            <a:r>
              <a:rPr lang="en-US" dirty="0">
                <a:solidFill>
                  <a:schemeClr val="accent2">
                    <a:lumMod val="50000"/>
                  </a:schemeClr>
                </a:solidFill>
              </a:rPr>
              <a:t>. </a:t>
            </a:r>
            <a:r>
              <a:rPr lang="en-US" b="1" dirty="0">
                <a:solidFill>
                  <a:schemeClr val="accent2">
                    <a:lumMod val="50000"/>
                  </a:schemeClr>
                </a:solidFill>
              </a:rPr>
              <a:t>Purchasers of the warrants could lose everything if they do not pay attention to this feature</a:t>
            </a:r>
            <a:r>
              <a:rPr lang="en-US" dirty="0">
                <a:solidFill>
                  <a:schemeClr val="accent2">
                    <a:lumMod val="50000"/>
                  </a:schemeClr>
                </a:solidFill>
              </a:rPr>
              <a:t>. </a:t>
            </a:r>
          </a:p>
        </p:txBody>
      </p:sp>
      <p:pic>
        <p:nvPicPr>
          <p:cNvPr id="15" name="Picture 14">
            <a:extLst>
              <a:ext uri="{FF2B5EF4-FFF2-40B4-BE49-F238E27FC236}">
                <a16:creationId xmlns:a16="http://schemas.microsoft.com/office/drawing/2014/main" id="{92E6A6BF-D2B6-4693-84A2-1FD0F2A70C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8380" y="5651293"/>
            <a:ext cx="1454047" cy="1143000"/>
          </a:xfrm>
          <a:prstGeom prst="rect">
            <a:avLst/>
          </a:prstGeom>
        </p:spPr>
      </p:pic>
    </p:spTree>
    <p:extLst>
      <p:ext uri="{BB962C8B-B14F-4D97-AF65-F5344CB8AC3E}">
        <p14:creationId xmlns:p14="http://schemas.microsoft.com/office/powerpoint/2010/main" val="1517283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14597"/>
            <a:ext cx="4826256" cy="6071017"/>
          </a:xfrm>
        </p:spPr>
        <p:txBody>
          <a:bodyPr anchor="ctr">
            <a:normAutofit/>
          </a:bodyPr>
          <a:lstStyle/>
          <a:p>
            <a:pPr>
              <a:lnSpc>
                <a:spcPct val="90000"/>
              </a:lnSpc>
            </a:pPr>
            <a:br>
              <a:rPr lang="en-US" sz="3200" dirty="0">
                <a:solidFill>
                  <a:srgbClr val="FFFFFF"/>
                </a:solidFill>
              </a:rPr>
            </a:br>
            <a:r>
              <a:rPr lang="en-US" sz="3200" dirty="0">
                <a:solidFill>
                  <a:srgbClr val="FFFFFF"/>
                </a:solidFill>
              </a:rPr>
              <a:t>The s-1: </a:t>
            </a:r>
            <a:br>
              <a:rPr lang="en-US" sz="3200" dirty="0">
                <a:solidFill>
                  <a:srgbClr val="FFFFFF"/>
                </a:solidFill>
              </a:rPr>
            </a:br>
            <a:br>
              <a:rPr lang="en-US" sz="3200" dirty="0">
                <a:solidFill>
                  <a:srgbClr val="FFFFFF"/>
                </a:solidFill>
              </a:rPr>
            </a:br>
            <a:r>
              <a:rPr lang="en-US" sz="3200" dirty="0">
                <a:solidFill>
                  <a:srgbClr val="FFFFFF"/>
                </a:solidFill>
              </a:rPr>
              <a:t>offering details </a:t>
            </a:r>
            <a:br>
              <a:rPr lang="en-US" sz="3200" dirty="0">
                <a:solidFill>
                  <a:srgbClr val="FFFFFF"/>
                </a:solidFill>
              </a:rPr>
            </a:br>
            <a:r>
              <a:rPr lang="en-US" sz="3200" dirty="0">
                <a:solidFill>
                  <a:srgbClr val="FFFFFF"/>
                </a:solidFill>
              </a:rPr>
              <a:t>and </a:t>
            </a:r>
            <a:br>
              <a:rPr lang="en-US" sz="3200" dirty="0">
                <a:solidFill>
                  <a:srgbClr val="FFFFFF"/>
                </a:solidFill>
              </a:rPr>
            </a:br>
            <a:r>
              <a:rPr lang="en-US" sz="3200" dirty="0">
                <a:solidFill>
                  <a:srgbClr val="FFFFFF"/>
                </a:solidFill>
              </a:rPr>
              <a:t>private warrants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614596"/>
            <a:ext cx="4855037" cy="7472596"/>
          </a:xfrm>
          <a:ln w="57150">
            <a:noFill/>
          </a:ln>
        </p:spPr>
        <p:txBody>
          <a:bodyPr anchor="ctr">
            <a:normAutofit/>
          </a:bodyPr>
          <a:lstStyle/>
          <a:p>
            <a:pPr>
              <a:lnSpc>
                <a:spcPct val="90000"/>
              </a:lnSpc>
            </a:pPr>
            <a:r>
              <a:rPr lang="en-US" sz="1600" dirty="0">
                <a:solidFill>
                  <a:schemeClr val="accent2">
                    <a:lumMod val="50000"/>
                  </a:schemeClr>
                </a:solidFill>
              </a:rPr>
              <a:t>The Sponsor commits to purchase private placement warrants generally at a price of $1.50 per warrant, which is sufficient to represent an investment in excess of $10 million. </a:t>
            </a:r>
          </a:p>
          <a:p>
            <a:pPr>
              <a:lnSpc>
                <a:spcPct val="90000"/>
              </a:lnSpc>
            </a:pPr>
            <a:r>
              <a:rPr lang="en-US" sz="1600" dirty="0">
                <a:solidFill>
                  <a:schemeClr val="accent2">
                    <a:lumMod val="50000"/>
                  </a:schemeClr>
                </a:solidFill>
              </a:rPr>
              <a:t>In the SCH SPAC, the Sponsor agreed to purchase $8-9 million warrants for an investment of $12 to $13 million, depending on whether the underwriters exercised their overallotment offering. </a:t>
            </a:r>
          </a:p>
          <a:p>
            <a:pPr>
              <a:lnSpc>
                <a:spcPct val="90000"/>
              </a:lnSpc>
            </a:pPr>
            <a:r>
              <a:rPr lang="en-US" sz="1600" dirty="0">
                <a:solidFill>
                  <a:schemeClr val="accent2">
                    <a:lumMod val="50000"/>
                  </a:schemeClr>
                </a:solidFill>
              </a:rPr>
              <a:t>The purchase price of the private placement warrants are added to the proceeds from the offering to be held in the trust account.  If there is no SPAC transaction, the warrants expire worthless.  The private placement warrants are not redeemable as long as they are not transferred except to permitted transferees (essentially other officers or directors, family members, heirs). </a:t>
            </a:r>
          </a:p>
          <a:p>
            <a:pPr>
              <a:lnSpc>
                <a:spcPct val="90000"/>
              </a:lnSpc>
            </a:pPr>
            <a:r>
              <a:rPr lang="en-US" sz="1600" dirty="0">
                <a:solidFill>
                  <a:schemeClr val="accent2">
                    <a:lumMod val="50000"/>
                  </a:schemeClr>
                </a:solidFill>
              </a:rPr>
              <a:t>The warrants expire worthless if a business combination transaction is not completed within 24 months.</a:t>
            </a:r>
          </a:p>
          <a:p>
            <a:pPr>
              <a:lnSpc>
                <a:spcPct val="90000"/>
              </a:lnSpc>
            </a:pPr>
            <a:r>
              <a:rPr lang="en-US" sz="1600" dirty="0">
                <a:solidFill>
                  <a:schemeClr val="accent2">
                    <a:lumMod val="50000"/>
                  </a:schemeClr>
                </a:solidFill>
              </a:rPr>
              <a:t>This is a mechanism to ensure that Sponsors have “skin in the game” and is the principal barrier to entry from a financial perspective. </a:t>
            </a:r>
          </a:p>
        </p:txBody>
      </p:sp>
      <p:pic>
        <p:nvPicPr>
          <p:cNvPr id="9" name="Picture 8">
            <a:extLst>
              <a:ext uri="{FF2B5EF4-FFF2-40B4-BE49-F238E27FC236}">
                <a16:creationId xmlns:a16="http://schemas.microsoft.com/office/drawing/2014/main" id="{CD347DDC-087C-440D-ABEF-10A7F21A62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8380" y="5651293"/>
            <a:ext cx="1454047" cy="1143000"/>
          </a:xfrm>
          <a:prstGeom prst="rect">
            <a:avLst/>
          </a:prstGeom>
        </p:spPr>
      </p:pic>
    </p:spTree>
    <p:extLst>
      <p:ext uri="{BB962C8B-B14F-4D97-AF65-F5344CB8AC3E}">
        <p14:creationId xmlns:p14="http://schemas.microsoft.com/office/powerpoint/2010/main" val="2902458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344774"/>
            <a:ext cx="3269749" cy="4826833"/>
          </a:xfrm>
        </p:spPr>
        <p:txBody>
          <a:bodyPr anchor="ctr">
            <a:normAutofit/>
          </a:bodyPr>
          <a:lstStyle/>
          <a:p>
            <a:br>
              <a:rPr lang="en-US" sz="3200" dirty="0">
                <a:solidFill>
                  <a:srgbClr val="FFFFFF"/>
                </a:solidFill>
              </a:rPr>
            </a:br>
            <a:r>
              <a:rPr lang="en-US" sz="3200" dirty="0">
                <a:solidFill>
                  <a:srgbClr val="FFFFFF"/>
                </a:solidFill>
              </a:rPr>
              <a:t>s-1 disclosure:</a:t>
            </a:r>
            <a:br>
              <a:rPr lang="en-US" sz="3200" dirty="0">
                <a:solidFill>
                  <a:srgbClr val="FFFFFF"/>
                </a:solidFill>
              </a:rPr>
            </a:br>
            <a:br>
              <a:rPr lang="en-US" sz="3200" dirty="0">
                <a:solidFill>
                  <a:srgbClr val="FFFFFF"/>
                </a:solidFill>
              </a:rPr>
            </a:br>
            <a:r>
              <a:rPr lang="en-US" sz="3200" dirty="0">
                <a:solidFill>
                  <a:srgbClr val="FFFFFF"/>
                </a:solidFill>
              </a:rPr>
              <a:t>funding </a:t>
            </a:r>
            <a:br>
              <a:rPr lang="en-US" sz="3200" dirty="0">
                <a:solidFill>
                  <a:srgbClr val="FFFFFF"/>
                </a:solidFill>
              </a:rPr>
            </a:br>
            <a:r>
              <a:rPr lang="en-US" sz="3200" dirty="0">
                <a:solidFill>
                  <a:srgbClr val="FFFFFF"/>
                </a:solidFill>
              </a:rPr>
              <a:t>of operations </a:t>
            </a:r>
          </a:p>
        </p:txBody>
      </p:sp>
      <p:sp>
        <p:nvSpPr>
          <p:cNvPr id="3" name="Content Placeholder 2"/>
          <p:cNvSpPr>
            <a:spLocks noGrp="1"/>
          </p:cNvSpPr>
          <p:nvPr>
            <p:ph idx="1"/>
          </p:nvPr>
        </p:nvSpPr>
        <p:spPr>
          <a:xfrm>
            <a:off x="5155905" y="-539646"/>
            <a:ext cx="6108179" cy="7270230"/>
          </a:xfrm>
        </p:spPr>
        <p:txBody>
          <a:bodyPr anchor="ctr">
            <a:normAutofit/>
          </a:bodyPr>
          <a:lstStyle/>
          <a:p>
            <a:r>
              <a:rPr lang="en-US" dirty="0"/>
              <a:t>Until the completion of the De-SPAC transaction, no proceeds held in the trust account are available for operating expenses, except the interest, which can be used to pay taxes. At 2% per year, interest on $500 million would generate approximately $1,000,000 of interest annually. </a:t>
            </a:r>
          </a:p>
          <a:p>
            <a:r>
              <a:rPr lang="en-US" dirty="0"/>
              <a:t>The SPAC can pay its expenses from the 10% of the offering not held in escrow. For a $500 million offering, the SPAC would have access to an additional $5 million for operating expenses.</a:t>
            </a:r>
          </a:p>
          <a:p>
            <a:r>
              <a:rPr lang="en-US" dirty="0"/>
              <a:t>Any additional funds would have to come from the Sponsor, members of the management team or other third parties. However, this funding mechanism means that the Sponsor can essentially use investors’ money to fund operations until the De-SPAC, or merger, transaction.</a:t>
            </a:r>
          </a:p>
          <a:p>
            <a:r>
              <a:rPr lang="en-US" dirty="0"/>
              <a:t> The offering proceeds in the trust fund cannot be used to guaranteed any loans. </a:t>
            </a:r>
          </a:p>
        </p:txBody>
      </p:sp>
      <p:pic>
        <p:nvPicPr>
          <p:cNvPr id="6" name="Picture 5">
            <a:extLst>
              <a:ext uri="{FF2B5EF4-FFF2-40B4-BE49-F238E27FC236}">
                <a16:creationId xmlns:a16="http://schemas.microsoft.com/office/drawing/2014/main" id="{C57E2F1F-E1A8-425C-8E34-0ED5A5E93B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1229" y="5351490"/>
            <a:ext cx="1454047" cy="1143000"/>
          </a:xfrm>
          <a:prstGeom prst="rect">
            <a:avLst/>
          </a:prstGeom>
        </p:spPr>
      </p:pic>
    </p:spTree>
    <p:extLst>
      <p:ext uri="{BB962C8B-B14F-4D97-AF65-F5344CB8AC3E}">
        <p14:creationId xmlns:p14="http://schemas.microsoft.com/office/powerpoint/2010/main" val="1912270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514008"/>
            <a:ext cx="4826256" cy="9413823"/>
          </a:xfrm>
        </p:spPr>
        <p:txBody>
          <a:bodyPr anchor="ctr">
            <a:normAutofit/>
          </a:bodyPr>
          <a:lstStyle/>
          <a:p>
            <a:br>
              <a:rPr lang="en-US" sz="3200" dirty="0">
                <a:solidFill>
                  <a:srgbClr val="FFFFFF"/>
                </a:solidFill>
              </a:rPr>
            </a:br>
            <a:r>
              <a:rPr lang="en-US" sz="3200" dirty="0">
                <a:solidFill>
                  <a:srgbClr val="FFFFFF"/>
                </a:solidFill>
              </a:rPr>
              <a:t>How do </a:t>
            </a:r>
            <a:r>
              <a:rPr lang="en-US" sz="3200" dirty="0" err="1">
                <a:solidFill>
                  <a:srgbClr val="FFFFFF"/>
                </a:solidFill>
              </a:rPr>
              <a:t>spacs</a:t>
            </a:r>
            <a:r>
              <a:rPr lang="en-US" sz="3200" dirty="0">
                <a:solidFill>
                  <a:srgbClr val="FFFFFF"/>
                </a:solidFill>
              </a:rPr>
              <a:t> </a:t>
            </a:r>
            <a:br>
              <a:rPr lang="en-US" sz="3200" dirty="0">
                <a:solidFill>
                  <a:srgbClr val="FFFFFF"/>
                </a:solidFill>
              </a:rPr>
            </a:br>
            <a:r>
              <a:rPr lang="en-US" sz="3200" dirty="0">
                <a:solidFill>
                  <a:srgbClr val="FFFFFF"/>
                </a:solidFill>
              </a:rPr>
              <a:t>work from a securities law perspective?</a:t>
            </a:r>
            <a:br>
              <a:rPr lang="en-US" sz="3200" dirty="0">
                <a:solidFill>
                  <a:srgbClr val="FFFFFF"/>
                </a:solidFill>
              </a:rPr>
            </a:br>
            <a:br>
              <a:rPr lang="en-US" sz="3200" dirty="0">
                <a:solidFill>
                  <a:srgbClr val="FFFFFF"/>
                </a:solidFill>
              </a:rPr>
            </a:br>
            <a:r>
              <a:rPr lang="en-US" sz="3200" dirty="0">
                <a:solidFill>
                  <a:srgbClr val="FFFFFF"/>
                </a:solidFill>
              </a:rPr>
              <a:t>The securities are also registered under the securities exchange act on</a:t>
            </a:r>
            <a:br>
              <a:rPr lang="en-US" sz="3200" dirty="0">
                <a:solidFill>
                  <a:srgbClr val="FFFFFF"/>
                </a:solidFill>
              </a:rPr>
            </a:br>
            <a:r>
              <a:rPr lang="en-US" sz="3200" dirty="0">
                <a:solidFill>
                  <a:srgbClr val="FFFFFF"/>
                </a:solidFill>
              </a:rPr>
              <a:t>Form 8-a</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747153"/>
            <a:ext cx="4855037" cy="7957422"/>
          </a:xfrm>
          <a:ln w="57150">
            <a:noFill/>
          </a:ln>
        </p:spPr>
        <p:txBody>
          <a:bodyPr anchor="ctr">
            <a:normAutofit/>
          </a:bodyPr>
          <a:lstStyle/>
          <a:p>
            <a:r>
              <a:rPr lang="en-US" sz="2000" dirty="0">
                <a:solidFill>
                  <a:schemeClr val="accent2">
                    <a:lumMod val="50000"/>
                  </a:schemeClr>
                </a:solidFill>
              </a:rPr>
              <a:t>SPAC files a Registration Statement on Form 8-A with the SEC to voluntarily register its securities under Section 12 of the Securities Exchange Act of 1934.</a:t>
            </a:r>
          </a:p>
          <a:p>
            <a:r>
              <a:rPr lang="en-US" sz="2000" dirty="0">
                <a:solidFill>
                  <a:schemeClr val="accent2">
                    <a:lumMod val="50000"/>
                  </a:schemeClr>
                </a:solidFill>
              </a:rPr>
              <a:t>This is a very simple form that incorporates by reference the material in the S-1 and reflects the structure of the US securities laws that have one main law, the Securities Act of 1933, that governs the issuance of securities and one main law, the Securities Exchange Act of 1934,  that governs stock exchanges on which securities are listed for trading. </a:t>
            </a:r>
          </a:p>
        </p:txBody>
      </p:sp>
      <p:pic>
        <p:nvPicPr>
          <p:cNvPr id="9" name="Picture 8">
            <a:extLst>
              <a:ext uri="{FF2B5EF4-FFF2-40B4-BE49-F238E27FC236}">
                <a16:creationId xmlns:a16="http://schemas.microsoft.com/office/drawing/2014/main" id="{1B2F66EE-1B2D-4A33-B86B-4C2FA88603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8380" y="5411449"/>
            <a:ext cx="1454047" cy="1382844"/>
          </a:xfrm>
          <a:prstGeom prst="rect">
            <a:avLst/>
          </a:prstGeom>
        </p:spPr>
      </p:pic>
    </p:spTree>
    <p:extLst>
      <p:ext uri="{BB962C8B-B14F-4D97-AF65-F5344CB8AC3E}">
        <p14:creationId xmlns:p14="http://schemas.microsoft.com/office/powerpoint/2010/main" val="3909120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How do </a:t>
            </a:r>
            <a:r>
              <a:rPr lang="en-US" sz="3200" dirty="0" err="1">
                <a:solidFill>
                  <a:srgbClr val="FFFFFF"/>
                </a:solidFill>
              </a:rPr>
              <a:t>spacs</a:t>
            </a:r>
            <a:r>
              <a:rPr lang="en-US" sz="3200" dirty="0">
                <a:solidFill>
                  <a:srgbClr val="FFFFFF"/>
                </a:solidFill>
              </a:rPr>
              <a:t> work from a securities law perspective?</a:t>
            </a:r>
            <a:br>
              <a:rPr lang="en-US" sz="3200" dirty="0">
                <a:solidFill>
                  <a:srgbClr val="FFFFFF"/>
                </a:solidFill>
              </a:rPr>
            </a:br>
            <a:br>
              <a:rPr lang="en-US" sz="3200" dirty="0">
                <a:solidFill>
                  <a:srgbClr val="FFFFFF"/>
                </a:solidFill>
              </a:rPr>
            </a:br>
            <a:r>
              <a:rPr lang="en-US" sz="3200" dirty="0">
                <a:solidFill>
                  <a:srgbClr val="FFFFFF"/>
                </a:solidFill>
              </a:rPr>
              <a:t>Rule 144 </a:t>
            </a:r>
          </a:p>
        </p:txBody>
      </p:sp>
      <p:sp>
        <p:nvSpPr>
          <p:cNvPr id="3" name="Content Placeholder 2"/>
          <p:cNvSpPr>
            <a:spLocks noGrp="1"/>
          </p:cNvSpPr>
          <p:nvPr>
            <p:ph idx="1"/>
          </p:nvPr>
        </p:nvSpPr>
        <p:spPr>
          <a:xfrm>
            <a:off x="5155905" y="-119920"/>
            <a:ext cx="6806246" cy="7644984"/>
          </a:xfrm>
        </p:spPr>
        <p:txBody>
          <a:bodyPr anchor="ctr">
            <a:normAutofit/>
          </a:bodyPr>
          <a:lstStyle/>
          <a:p>
            <a:pPr>
              <a:lnSpc>
                <a:spcPct val="90000"/>
              </a:lnSpc>
            </a:pPr>
            <a:r>
              <a:rPr lang="en-US" sz="1400" dirty="0"/>
              <a:t>A core principle of U.S. securities law is that shares cannot be publicly traded absent an exemption from registration.  </a:t>
            </a:r>
          </a:p>
          <a:p>
            <a:pPr>
              <a:lnSpc>
                <a:spcPct val="90000"/>
              </a:lnSpc>
            </a:pPr>
            <a:r>
              <a:rPr lang="en-US" sz="1400" dirty="0"/>
              <a:t>For public companies such as SPACs the most important exemption is Rule 144. </a:t>
            </a:r>
          </a:p>
          <a:p>
            <a:pPr>
              <a:lnSpc>
                <a:spcPct val="90000"/>
              </a:lnSpc>
            </a:pPr>
            <a:r>
              <a:rPr lang="en-US" sz="1400" dirty="0"/>
              <a:t>Rule 144 is designed to address a technical problem.  Under the Securities Act of 1933, one of the main exemptions for purchases and sales of securities is Rule 4(1), which exempts registration from any transaction by someone other than the issuer, underwriter or dealer. Most purchasers will obviously be neither issuers nor dealers, but what about “underwriter” status? What does this word mean? There is a popular understanding of “underwriter” to mean the banks who conduct an offering of shares for an issuer. But the Securities Act broadly defines “underwriter” to include anyone who purchases securities from the issuer or an affiliate of the issuer “with a view to distribution” (</a:t>
            </a:r>
            <a:r>
              <a:rPr lang="en-US" sz="1400" i="1" dirty="0"/>
              <a:t>i.e.</a:t>
            </a:r>
            <a:r>
              <a:rPr lang="en-US" sz="1400" dirty="0"/>
              <a:t>, with a view to resale).  Attorneys developed guidance for clients to help determine whether a person was purchasing with a “view to distribution” and one of the key conditions was that the purchaser be acquiring securities with investment intent and keep the securities for a “holding period” of varying length depending on the circumstance.  This remained unsatisfactory and vague, so the SEC promulgated Rule 144, which has been modified several times. </a:t>
            </a:r>
            <a:endParaRPr lang="en-US" sz="1400" b="1" dirty="0"/>
          </a:p>
          <a:p>
            <a:pPr>
              <a:lnSpc>
                <a:spcPct val="90000"/>
              </a:lnSpc>
            </a:pPr>
            <a:r>
              <a:rPr lang="en-US" sz="1400" dirty="0"/>
              <a:t>Currently, Rule 144 provides that non-affiliates (</a:t>
            </a:r>
            <a:r>
              <a:rPr lang="en-US" sz="1400" u="sng" dirty="0"/>
              <a:t>i.e</a:t>
            </a:r>
            <a:r>
              <a:rPr lang="en-US" sz="1400" i="1" dirty="0"/>
              <a:t>.</a:t>
            </a:r>
            <a:r>
              <a:rPr lang="en-US" sz="1400" dirty="0"/>
              <a:t>, people who do not “control” the issuer) can resell restricted (</a:t>
            </a:r>
            <a:r>
              <a:rPr lang="en-US" sz="1400" u="sng" dirty="0"/>
              <a:t>i.e</a:t>
            </a:r>
            <a:r>
              <a:rPr lang="en-US" sz="1400" dirty="0"/>
              <a:t>., unregistered) securities of a reporting company (such as a SPAC) after a six-month holding period without limitation, provided there remains current public information about the issuer for at least another six months after such resale.  Affiliates of the issuer, like the Sponsor of a SPAC or its management, must wait one year before selling their securities and can only “dribble out” securities according to a formula established by Rule 144 (to simplify a bit, no more, during any three-month period, than the greater of 1% of the issuer’s outstanding securities or the average weekly trading volume in such securities). </a:t>
            </a:r>
            <a:endParaRPr lang="en-US" sz="1400" b="1" dirty="0"/>
          </a:p>
        </p:txBody>
      </p:sp>
      <p:pic>
        <p:nvPicPr>
          <p:cNvPr id="6" name="Picture 5">
            <a:extLst>
              <a:ext uri="{FF2B5EF4-FFF2-40B4-BE49-F238E27FC236}">
                <a16:creationId xmlns:a16="http://schemas.microsoft.com/office/drawing/2014/main" id="{672DE79D-F3AF-4977-BF7B-34BC0848C1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38085" y="6220919"/>
            <a:ext cx="1163334" cy="573374"/>
          </a:xfrm>
          <a:prstGeom prst="rect">
            <a:avLst/>
          </a:prstGeom>
        </p:spPr>
      </p:pic>
    </p:spTree>
    <p:extLst>
      <p:ext uri="{BB962C8B-B14F-4D97-AF65-F5344CB8AC3E}">
        <p14:creationId xmlns:p14="http://schemas.microsoft.com/office/powerpoint/2010/main" val="165265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Further issues relating to </a:t>
            </a:r>
            <a:br>
              <a:rPr lang="en-US" sz="3200" dirty="0">
                <a:solidFill>
                  <a:srgbClr val="FFFFFF"/>
                </a:solidFill>
              </a:rPr>
            </a:br>
            <a:r>
              <a:rPr lang="en-US" sz="3200" dirty="0">
                <a:solidFill>
                  <a:srgbClr val="FFFFFF"/>
                </a:solidFill>
              </a:rPr>
              <a:t>Rule 144</a:t>
            </a:r>
          </a:p>
        </p:txBody>
      </p:sp>
      <p:sp>
        <p:nvSpPr>
          <p:cNvPr id="3" name="Content Placeholder 2"/>
          <p:cNvSpPr>
            <a:spLocks noGrp="1"/>
          </p:cNvSpPr>
          <p:nvPr>
            <p:ph idx="1"/>
          </p:nvPr>
        </p:nvSpPr>
        <p:spPr>
          <a:xfrm>
            <a:off x="5155905" y="-483551"/>
            <a:ext cx="6761275" cy="7124194"/>
          </a:xfrm>
        </p:spPr>
        <p:txBody>
          <a:bodyPr anchor="ctr">
            <a:normAutofit/>
          </a:bodyPr>
          <a:lstStyle/>
          <a:p>
            <a:pPr>
              <a:lnSpc>
                <a:spcPct val="90000"/>
              </a:lnSpc>
            </a:pPr>
            <a:r>
              <a:rPr lang="en-US" sz="1400" dirty="0"/>
              <a:t>Rule 144 is not an issue for public investors in the SPAC shares and warrants.</a:t>
            </a:r>
          </a:p>
          <a:p>
            <a:pPr>
              <a:lnSpc>
                <a:spcPct val="90000"/>
              </a:lnSpc>
            </a:pPr>
            <a:r>
              <a:rPr lang="en-US" sz="1400" dirty="0"/>
              <a:t>However, investors in the SPAC Sponsor or members of management who hold private (unregistered) SPAC shares and warrants need to be aware that Rule 144 is not available to holders of restricted (private) SPAC securities until </a:t>
            </a:r>
            <a:r>
              <a:rPr lang="en-US" sz="1400" b="1" i="1" u="sng" dirty="0"/>
              <a:t>one year </a:t>
            </a:r>
            <a:r>
              <a:rPr lang="en-US" sz="1400" b="1" u="sng" dirty="0"/>
              <a:t>after the closing of the De-SPAC transaction</a:t>
            </a:r>
            <a:r>
              <a:rPr lang="en-US" sz="1400" dirty="0"/>
              <a:t>.  In addition, this holding period is calculated not from the date of closing, but from the date of filing of a so-called Super 8-K within 4 days of closing that provides business and financial information about the Target, among other things.</a:t>
            </a:r>
          </a:p>
          <a:p>
            <a:pPr>
              <a:lnSpc>
                <a:spcPct val="90000"/>
              </a:lnSpc>
            </a:pPr>
            <a:r>
              <a:rPr lang="en-US" sz="1400" dirty="0"/>
              <a:t> Thus, even if a holder of restricted SPAC shares has satisfied the one-year holding period requirement and even if it would be advantageous to sell the securities into the public market, the investor will be restricted from engaging in any such sale until one year after the De-SPAC deal closes.  </a:t>
            </a:r>
          </a:p>
          <a:p>
            <a:pPr>
              <a:lnSpc>
                <a:spcPct val="90000"/>
              </a:lnSpc>
            </a:pPr>
            <a:r>
              <a:rPr lang="en-US" sz="1400" dirty="0"/>
              <a:t>PIPE investors as well need to be mindful that shares and warrants acquired in the PIPE can only be resold pursuant to a registration statement or in compliance with an exemption from registration. Rule 144 is only available one year after the closing of the De-SPAC transaction. </a:t>
            </a:r>
          </a:p>
          <a:p>
            <a:pPr>
              <a:lnSpc>
                <a:spcPct val="90000"/>
              </a:lnSpc>
            </a:pPr>
            <a:r>
              <a:rPr lang="en-US" sz="1400" dirty="0"/>
              <a:t>Holders of restricted SPAC securities could resell their securities outside the United States under Regulation S, which provides a resale exemption for sales of securities outside the U.S., unless such resale is part of a scheme to evade the application of the U.S. securities laws.  Any sort of agreement that provides for the “round-trip” of restricted securities outside the United States to “wash off” the restrictions is not legal. If attorneys see any such proposed documentation, they should realize that is an immediate red flag</a:t>
            </a:r>
            <a:r>
              <a:rPr lang="en-US" sz="1300" dirty="0"/>
              <a:t>. </a:t>
            </a:r>
          </a:p>
        </p:txBody>
      </p:sp>
      <p:pic>
        <p:nvPicPr>
          <p:cNvPr id="6" name="Picture 5">
            <a:extLst>
              <a:ext uri="{FF2B5EF4-FFF2-40B4-BE49-F238E27FC236}">
                <a16:creationId xmlns:a16="http://schemas.microsoft.com/office/drawing/2014/main" id="{E73537A8-7848-4691-8639-1856454AA4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29139" y="5445783"/>
            <a:ext cx="1454047" cy="1266669"/>
          </a:xfrm>
          <a:prstGeom prst="rect">
            <a:avLst/>
          </a:prstGeom>
        </p:spPr>
      </p:pic>
    </p:spTree>
    <p:extLst>
      <p:ext uri="{BB962C8B-B14F-4D97-AF65-F5344CB8AC3E}">
        <p14:creationId xmlns:p14="http://schemas.microsoft.com/office/powerpoint/2010/main" val="170760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Why are spacs so popular?</a:t>
            </a:r>
          </a:p>
        </p:txBody>
      </p:sp>
      <p:sp>
        <p:nvSpPr>
          <p:cNvPr id="3" name="Content Placeholder 2"/>
          <p:cNvSpPr>
            <a:spLocks noGrp="1"/>
          </p:cNvSpPr>
          <p:nvPr>
            <p:ph idx="1"/>
          </p:nvPr>
        </p:nvSpPr>
        <p:spPr>
          <a:xfrm>
            <a:off x="5502629" y="931805"/>
            <a:ext cx="6108179" cy="4624327"/>
          </a:xfrm>
        </p:spPr>
        <p:txBody>
          <a:bodyPr anchor="ctr">
            <a:normAutofit fontScale="92500" lnSpcReduction="10000"/>
          </a:bodyPr>
          <a:lstStyle/>
          <a:p>
            <a:pPr marL="0" indent="0">
              <a:lnSpc>
                <a:spcPct val="90000"/>
              </a:lnSpc>
              <a:buNone/>
            </a:pPr>
            <a:r>
              <a:rPr lang="en-US" sz="1700" dirty="0"/>
              <a:t>ADVANTAGES OF SPACS</a:t>
            </a:r>
            <a:r>
              <a:rPr lang="en-US" sz="1300" dirty="0"/>
              <a:t>: </a:t>
            </a:r>
          </a:p>
          <a:p>
            <a:pPr>
              <a:lnSpc>
                <a:spcPct val="90000"/>
              </a:lnSpc>
            </a:pPr>
            <a:r>
              <a:rPr lang="en-US" sz="1700" dirty="0"/>
              <a:t>Speed</a:t>
            </a:r>
            <a:r>
              <a:rPr lang="en-US" sz="1300" dirty="0"/>
              <a:t>.</a:t>
            </a:r>
          </a:p>
          <a:p>
            <a:pPr lvl="1">
              <a:lnSpc>
                <a:spcPct val="90000"/>
              </a:lnSpc>
              <a:buFont typeface="Wingdings" panose="05000000000000000000" pitchFamily="2" charset="2"/>
              <a:buChar char="Ø"/>
            </a:pPr>
            <a:r>
              <a:rPr lang="en-US" sz="1300" dirty="0"/>
              <a:t>SPAC IPO can be done in 8-10 weeks.  Very quick timetable because the SPAC registration statement on Form S-1 is very simple: there is no business to describe and there are no detailed financials to present (other than a very simple balance sheet showing the cash raised).</a:t>
            </a:r>
          </a:p>
          <a:p>
            <a:pPr lvl="1">
              <a:lnSpc>
                <a:spcPct val="90000"/>
              </a:lnSpc>
              <a:buFont typeface="Wingdings" panose="05000000000000000000" pitchFamily="2" charset="2"/>
              <a:buChar char="Ø"/>
            </a:pPr>
            <a:r>
              <a:rPr lang="en-US" sz="1300" dirty="0"/>
              <a:t>The acquisition or “De-SPAC” phase (from an announcing a deal to closing) can be accomplished in as little as three months. Full IPOs, in contrast, from start to finish can take a year or more.  </a:t>
            </a:r>
          </a:p>
          <a:p>
            <a:pPr>
              <a:lnSpc>
                <a:spcPct val="90000"/>
              </a:lnSpc>
            </a:pPr>
            <a:r>
              <a:rPr lang="en-US" sz="1700" dirty="0"/>
              <a:t>Superior pricing</a:t>
            </a:r>
            <a:r>
              <a:rPr lang="en-US" sz="1300" dirty="0"/>
              <a:t>.  </a:t>
            </a:r>
          </a:p>
          <a:p>
            <a:pPr lvl="1">
              <a:lnSpc>
                <a:spcPct val="90000"/>
              </a:lnSpc>
              <a:buFont typeface="Wingdings" panose="05000000000000000000" pitchFamily="2" charset="2"/>
              <a:buChar char="Ø"/>
            </a:pPr>
            <a:r>
              <a:rPr lang="en-US" sz="1300" dirty="0"/>
              <a:t>In a traditional IPO, the company going public needs to pay underwriters hefty commissions and typically sets an initial offering price that “leaves money on the table” so that the shares can rise in the aftermarket. SPAC deals are privately negotiated without these considerations and can yield a higher price for the Target than would be available in a regular IPO.</a:t>
            </a:r>
          </a:p>
          <a:p>
            <a:pPr>
              <a:lnSpc>
                <a:spcPct val="90000"/>
              </a:lnSpc>
            </a:pPr>
            <a:r>
              <a:rPr lang="en-US" sz="1700" dirty="0"/>
              <a:t>Reduced market risk.</a:t>
            </a:r>
            <a:r>
              <a:rPr lang="en-US" sz="1300" dirty="0"/>
              <a:t> </a:t>
            </a:r>
          </a:p>
          <a:p>
            <a:pPr lvl="1">
              <a:lnSpc>
                <a:spcPct val="90000"/>
              </a:lnSpc>
              <a:buFont typeface="Wingdings" panose="05000000000000000000" pitchFamily="2" charset="2"/>
              <a:buChar char="Ø"/>
            </a:pPr>
            <a:r>
              <a:rPr lang="en-US" sz="1300" dirty="0"/>
              <a:t>IPOs are typically only possible during “windows” when the market is amenable to new equity issuances.  Windows can close suddenly because of sudden changes in market conditions or the geopolitical or economic environment.  A great number of prospective IPOs are shelved because the window closes or events occur that render the IPO impossible to complete. In addition, IPOs are marketed through what are called “road shows” during which investors can ask questions and focus on risks that can derail the offering. SPAC/De-SPAC deals are privately negotiated without public scrutiny or involvement and without the risk of a “window” closing.  </a:t>
            </a:r>
          </a:p>
        </p:txBody>
      </p:sp>
      <p:pic>
        <p:nvPicPr>
          <p:cNvPr id="7" name="Picture 6">
            <a:extLst>
              <a:ext uri="{FF2B5EF4-FFF2-40B4-BE49-F238E27FC236}">
                <a16:creationId xmlns:a16="http://schemas.microsoft.com/office/drawing/2014/main" id="{43861731-97B9-4B32-81AF-C80D3B6445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86951" y="5634990"/>
            <a:ext cx="2103120" cy="1205101"/>
          </a:xfrm>
          <a:prstGeom prst="rect">
            <a:avLst/>
          </a:prstGeom>
        </p:spPr>
      </p:pic>
    </p:spTree>
    <p:extLst>
      <p:ext uri="{BB962C8B-B14F-4D97-AF65-F5344CB8AC3E}">
        <p14:creationId xmlns:p14="http://schemas.microsoft.com/office/powerpoint/2010/main" val="1826845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5"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4355" y="-599606"/>
            <a:ext cx="4826256" cy="6720193"/>
          </a:xfrm>
        </p:spPr>
        <p:txBody>
          <a:bodyPr anchor="ctr">
            <a:normAutofit/>
          </a:bodyPr>
          <a:lstStyle/>
          <a:p>
            <a:pPr>
              <a:lnSpc>
                <a:spcPct val="90000"/>
              </a:lnSpc>
            </a:pPr>
            <a:r>
              <a:rPr lang="en-US" sz="3200" dirty="0">
                <a:solidFill>
                  <a:srgbClr val="FFFFFF"/>
                </a:solidFill>
              </a:rPr>
              <a:t>How do SPACs work from a Securities Law perspective?</a:t>
            </a:r>
            <a:br>
              <a:rPr lang="en-US" sz="3200" dirty="0">
                <a:solidFill>
                  <a:srgbClr val="FFFFFF"/>
                </a:solidFill>
              </a:rPr>
            </a:br>
            <a:br>
              <a:rPr lang="en-US" sz="3200" dirty="0">
                <a:solidFill>
                  <a:srgbClr val="FFFFFF"/>
                </a:solidFill>
              </a:rPr>
            </a:br>
            <a:r>
              <a:rPr lang="en-US" sz="3200" dirty="0">
                <a:solidFill>
                  <a:srgbClr val="FFFFFF"/>
                </a:solidFill>
              </a:rPr>
              <a:t> The registration rights agreement</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839448"/>
            <a:ext cx="4855037" cy="8199618"/>
          </a:xfrm>
          <a:ln w="57150">
            <a:noFill/>
          </a:ln>
        </p:spPr>
        <p:txBody>
          <a:bodyPr anchor="ctr">
            <a:normAutofit/>
          </a:bodyPr>
          <a:lstStyle/>
          <a:p>
            <a:pPr>
              <a:lnSpc>
                <a:spcPct val="90000"/>
              </a:lnSpc>
            </a:pPr>
            <a:r>
              <a:rPr lang="en-US" sz="1400" dirty="0">
                <a:solidFill>
                  <a:schemeClr val="accent2">
                    <a:lumMod val="50000"/>
                  </a:schemeClr>
                </a:solidFill>
              </a:rPr>
              <a:t>Insiders may wish to sell their shares more quickly than the private placement rules permit.  As a result, various parties, including PIPE investors and Target shareholders, require registration rights as a condition to their investment. </a:t>
            </a:r>
            <a:endParaRPr lang="en-US" sz="1400" b="1" dirty="0">
              <a:solidFill>
                <a:schemeClr val="accent2">
                  <a:lumMod val="50000"/>
                </a:schemeClr>
              </a:solidFill>
            </a:endParaRPr>
          </a:p>
          <a:p>
            <a:pPr>
              <a:lnSpc>
                <a:spcPct val="90000"/>
              </a:lnSpc>
            </a:pPr>
            <a:r>
              <a:rPr lang="en-US" sz="1400" dirty="0">
                <a:solidFill>
                  <a:schemeClr val="accent2">
                    <a:lumMod val="50000"/>
                  </a:schemeClr>
                </a:solidFill>
              </a:rPr>
              <a:t>Registration rights come in two basic forms “demand” registration rights and “piggy-back” registration rights.  </a:t>
            </a:r>
          </a:p>
          <a:p>
            <a:pPr>
              <a:lnSpc>
                <a:spcPct val="90000"/>
              </a:lnSpc>
            </a:pPr>
            <a:r>
              <a:rPr lang="en-US" sz="1400" dirty="0">
                <a:solidFill>
                  <a:schemeClr val="accent2">
                    <a:lumMod val="50000"/>
                  </a:schemeClr>
                </a:solidFill>
              </a:rPr>
              <a:t>Demand registration rights represent the right to demand (require) the issuer to register a holder’s shares, while “piggy-back” rights represent the right to participate in a registration of securities the issuer is undertaking pursuant to the demand of another holder. Both types of registration rights are typically required. Generally, the Company must file the registration statement within 45 days of receiving a demand and must make the demand known to other shareholders within10 days.  </a:t>
            </a:r>
          </a:p>
          <a:p>
            <a:pPr>
              <a:lnSpc>
                <a:spcPct val="90000"/>
              </a:lnSpc>
            </a:pPr>
            <a:r>
              <a:rPr lang="en-US" sz="1400" dirty="0">
                <a:solidFill>
                  <a:schemeClr val="accent2">
                    <a:lumMod val="50000"/>
                  </a:schemeClr>
                </a:solidFill>
              </a:rPr>
              <a:t>Holders typically get three such demands, but only a registration statement that has actually been declared effective counts towards this limit. In other words, if a shareholder makes a demand and the company files a registration statement but the registration is withdrawn for some reason, the shareholder will still have his three demand registrations left.  </a:t>
            </a:r>
          </a:p>
        </p:txBody>
      </p:sp>
      <p:pic>
        <p:nvPicPr>
          <p:cNvPr id="11" name="Picture 10">
            <a:extLst>
              <a:ext uri="{FF2B5EF4-FFF2-40B4-BE49-F238E27FC236}">
                <a16:creationId xmlns:a16="http://schemas.microsoft.com/office/drawing/2014/main" id="{FDE322AB-B58D-4189-943C-C781DDE971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88380" y="5411449"/>
            <a:ext cx="1454047" cy="1382844"/>
          </a:xfrm>
          <a:prstGeom prst="rect">
            <a:avLst/>
          </a:prstGeom>
        </p:spPr>
      </p:pic>
    </p:spTree>
    <p:extLst>
      <p:ext uri="{BB962C8B-B14F-4D97-AF65-F5344CB8AC3E}">
        <p14:creationId xmlns:p14="http://schemas.microsoft.com/office/powerpoint/2010/main" val="1022141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5"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539645"/>
            <a:ext cx="4826256" cy="6398444"/>
          </a:xfrm>
        </p:spPr>
        <p:txBody>
          <a:bodyPr anchor="ctr">
            <a:normAutofit/>
          </a:bodyPr>
          <a:lstStyle/>
          <a:p>
            <a:pPr>
              <a:lnSpc>
                <a:spcPct val="90000"/>
              </a:lnSpc>
            </a:pPr>
            <a:r>
              <a:rPr lang="en-US" sz="3200" dirty="0">
                <a:solidFill>
                  <a:srgbClr val="FFFFFF"/>
                </a:solidFill>
              </a:rPr>
              <a:t>How Do SPACs Work from a Securities Law Perspective?</a:t>
            </a:r>
            <a:br>
              <a:rPr lang="en-US" sz="3200" dirty="0">
                <a:solidFill>
                  <a:srgbClr val="FFFFFF"/>
                </a:solidFill>
              </a:rPr>
            </a:br>
            <a:br>
              <a:rPr lang="en-US" sz="3200" dirty="0">
                <a:solidFill>
                  <a:srgbClr val="FFFFFF"/>
                </a:solidFill>
              </a:rPr>
            </a:br>
            <a:r>
              <a:rPr lang="en-US" sz="3200" dirty="0">
                <a:solidFill>
                  <a:srgbClr val="FFFFFF"/>
                </a:solidFill>
              </a:rPr>
              <a:t>The s-4</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90742" y="-14990"/>
            <a:ext cx="5456420" cy="7060366"/>
          </a:xfrm>
          <a:ln w="57150">
            <a:noFill/>
          </a:ln>
        </p:spPr>
        <p:txBody>
          <a:bodyPr anchor="ctr">
            <a:normAutofit/>
          </a:bodyPr>
          <a:lstStyle/>
          <a:p>
            <a:pPr>
              <a:lnSpc>
                <a:spcPct val="90000"/>
              </a:lnSpc>
            </a:pPr>
            <a:r>
              <a:rPr lang="en-US" sz="1400" dirty="0">
                <a:solidFill>
                  <a:schemeClr val="accent2">
                    <a:lumMod val="50000"/>
                  </a:schemeClr>
                </a:solidFill>
              </a:rPr>
              <a:t>A De-SPAC business combination requires registration under two separate provisions of the U.S. securities laws.  First a De-SPAC transaction involves the issuance of unregistered securities. The Units sold in the SPAC IPO are registered, but the Company Units used as part of the consideration to acquire the Target are not initially registered. </a:t>
            </a:r>
          </a:p>
          <a:p>
            <a:pPr>
              <a:lnSpc>
                <a:spcPct val="90000"/>
              </a:lnSpc>
            </a:pPr>
            <a:r>
              <a:rPr lang="en-US" sz="1400" dirty="0">
                <a:solidFill>
                  <a:schemeClr val="accent2">
                    <a:lumMod val="50000"/>
                  </a:schemeClr>
                </a:solidFill>
              </a:rPr>
              <a:t>As a result, the securities issued in the De-SPAC transaction must be registered under the Securities Act of 1933. In addition, the existing shares of the SPAC may become technically different – for example in a domestication – and the shares of the new public company must be registered as well. </a:t>
            </a:r>
          </a:p>
          <a:p>
            <a:pPr>
              <a:lnSpc>
                <a:spcPct val="90000"/>
              </a:lnSpc>
            </a:pPr>
            <a:r>
              <a:rPr lang="en-US" sz="1400" dirty="0">
                <a:solidFill>
                  <a:schemeClr val="accent2">
                    <a:lumMod val="50000"/>
                  </a:schemeClr>
                </a:solidFill>
              </a:rPr>
              <a:t>Separately, the rules of the major stock exchanges require that transactions involving more than 20% of the shares of a listed company must be put to a vote of the shareholders. With public companies, votes are solicited by means of proxies, or forms, authorizing a vote at a shareholders meeting.  The Securities Exchange Act of 1934 provides that if proxies are solicited from public shareholders, a “proxy statement” containing certain information about the transaction and the Target must be filed with the SEC.</a:t>
            </a:r>
          </a:p>
          <a:p>
            <a:pPr>
              <a:lnSpc>
                <a:spcPct val="90000"/>
              </a:lnSpc>
            </a:pPr>
            <a:r>
              <a:rPr lang="en-US" sz="1400" dirty="0">
                <a:solidFill>
                  <a:schemeClr val="accent2">
                    <a:lumMod val="50000"/>
                  </a:schemeClr>
                </a:solidFill>
              </a:rPr>
              <a:t>The S-4 Registration statement is thus a combined prospectus for newly issued securities and a proxy statement for the transaction and is referred to as containing a “Combined Prospectus/Proxy Statement.”</a:t>
            </a:r>
            <a:endParaRPr lang="en-US" sz="1400" b="1" dirty="0">
              <a:solidFill>
                <a:schemeClr val="accent2">
                  <a:lumMod val="50000"/>
                </a:schemeClr>
              </a:solidFill>
            </a:endParaRPr>
          </a:p>
        </p:txBody>
      </p:sp>
      <p:pic>
        <p:nvPicPr>
          <p:cNvPr id="11" name="Picture 10">
            <a:extLst>
              <a:ext uri="{FF2B5EF4-FFF2-40B4-BE49-F238E27FC236}">
                <a16:creationId xmlns:a16="http://schemas.microsoft.com/office/drawing/2014/main" id="{A180B720-1832-4C7C-86E2-D89B7083AF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68460" y="5858799"/>
            <a:ext cx="1573968" cy="935494"/>
          </a:xfrm>
          <a:prstGeom prst="rect">
            <a:avLst/>
          </a:prstGeom>
        </p:spPr>
      </p:pic>
    </p:spTree>
    <p:extLst>
      <p:ext uri="{BB962C8B-B14F-4D97-AF65-F5344CB8AC3E}">
        <p14:creationId xmlns:p14="http://schemas.microsoft.com/office/powerpoint/2010/main" val="1693870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578" y="-484357"/>
            <a:ext cx="4828033" cy="6523037"/>
          </a:xfrm>
        </p:spPr>
        <p:txBody>
          <a:bodyPr anchor="ctr">
            <a:normAutofit/>
          </a:bodyPr>
          <a:lstStyle/>
          <a:p>
            <a:br>
              <a:rPr lang="en-US" sz="5400" dirty="0">
                <a:solidFill>
                  <a:srgbClr val="FFFFFF"/>
                </a:solidFill>
              </a:rPr>
            </a:br>
            <a:r>
              <a:rPr lang="en-US" sz="3200" dirty="0">
                <a:solidFill>
                  <a:srgbClr val="FFFFFF"/>
                </a:solidFill>
              </a:rPr>
              <a:t>s-4 Disclosure:</a:t>
            </a:r>
            <a:br>
              <a:rPr lang="en-US" sz="3200" dirty="0">
                <a:solidFill>
                  <a:srgbClr val="FFFFFF"/>
                </a:solidFill>
              </a:rPr>
            </a:br>
            <a:br>
              <a:rPr lang="en-US" sz="3200" dirty="0">
                <a:solidFill>
                  <a:srgbClr val="FFFFFF"/>
                </a:solidFill>
              </a:rPr>
            </a:br>
            <a:r>
              <a:rPr lang="en-US" sz="3200" dirty="0">
                <a:solidFill>
                  <a:srgbClr val="FFFFFF"/>
                </a:solidFill>
              </a:rPr>
              <a:t>Share registration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0"/>
            <a:ext cx="4855037" cy="6397132"/>
          </a:xfrm>
          <a:ln w="57150">
            <a:noFill/>
          </a:ln>
        </p:spPr>
        <p:txBody>
          <a:bodyPr anchor="ctr">
            <a:normAutofit/>
          </a:bodyPr>
          <a:lstStyle/>
          <a:p>
            <a:pPr>
              <a:lnSpc>
                <a:spcPct val="90000"/>
              </a:lnSpc>
            </a:pPr>
            <a:r>
              <a:rPr lang="en-US" sz="1600" dirty="0">
                <a:solidFill>
                  <a:schemeClr val="accent2">
                    <a:lumMod val="50000"/>
                  </a:schemeClr>
                </a:solidFill>
              </a:rPr>
              <a:t>The prospectus component of the S-4 identifies, first, the shares being registered pursuant to the De-SPAC business combination. There are two main variations to be aware of: (1) De-SPACs involving domestication of an offshore Sponsor vehicle, commonly incorporated in the Cayman Islands and reincorporating (or domesticating) in a U.S. jurisdiction such as Delaware, and (2) De-SPACs involving a U.S. Sponsor vehicle, typically incorporated in Delaware. </a:t>
            </a:r>
          </a:p>
          <a:p>
            <a:pPr lvl="1">
              <a:lnSpc>
                <a:spcPct val="90000"/>
              </a:lnSpc>
            </a:pPr>
            <a:r>
              <a:rPr lang="en-US" dirty="0">
                <a:solidFill>
                  <a:schemeClr val="accent2">
                    <a:lumMod val="50000"/>
                  </a:schemeClr>
                </a:solidFill>
              </a:rPr>
              <a:t>In the domestication scenario, all the existing SPAC shares must be re-registered simultaneously with the merger because technically the shares of the new reincorporated entity are shares that have not yet been registered. In addition, any shares being issued as Merger consideration need to be registered. </a:t>
            </a:r>
            <a:endParaRPr lang="en-US" b="1" dirty="0">
              <a:solidFill>
                <a:schemeClr val="accent2">
                  <a:lumMod val="50000"/>
                </a:schemeClr>
              </a:solidFill>
            </a:endParaRPr>
          </a:p>
          <a:p>
            <a:pPr lvl="1">
              <a:lnSpc>
                <a:spcPct val="90000"/>
              </a:lnSpc>
            </a:pPr>
            <a:r>
              <a:rPr lang="en-US" dirty="0">
                <a:solidFill>
                  <a:schemeClr val="accent2">
                    <a:lumMod val="50000"/>
                  </a:schemeClr>
                </a:solidFill>
              </a:rPr>
              <a:t>In the “already domesticated” scenario, only the shares that are being used as consideration to effect the Merger or business combination need to registered. </a:t>
            </a:r>
            <a:endParaRPr lang="en-US" b="1" dirty="0">
              <a:solidFill>
                <a:schemeClr val="accent2">
                  <a:lumMod val="50000"/>
                </a:schemeClr>
              </a:solidFill>
            </a:endParaRPr>
          </a:p>
        </p:txBody>
      </p:sp>
      <p:pic>
        <p:nvPicPr>
          <p:cNvPr id="9" name="Picture 8">
            <a:extLst>
              <a:ext uri="{FF2B5EF4-FFF2-40B4-BE49-F238E27FC236}">
                <a16:creationId xmlns:a16="http://schemas.microsoft.com/office/drawing/2014/main" id="{0F1166C7-3D49-4EF2-9008-776DDA0478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14504" y="5516381"/>
            <a:ext cx="1534918" cy="1229966"/>
          </a:xfrm>
          <a:prstGeom prst="rect">
            <a:avLst/>
          </a:prstGeom>
        </p:spPr>
      </p:pic>
    </p:spTree>
    <p:extLst>
      <p:ext uri="{BB962C8B-B14F-4D97-AF65-F5344CB8AC3E}">
        <p14:creationId xmlns:p14="http://schemas.microsoft.com/office/powerpoint/2010/main" val="3806839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434715"/>
            <a:ext cx="4678040" cy="6513999"/>
          </a:xfrm>
        </p:spPr>
        <p:txBody>
          <a:bodyPr anchor="ctr">
            <a:normAutofit/>
          </a:bodyPr>
          <a:lstStyle/>
          <a:p>
            <a:br>
              <a:rPr lang="en-US" sz="3200" dirty="0">
                <a:solidFill>
                  <a:srgbClr val="FFFFFF"/>
                </a:solidFill>
              </a:rPr>
            </a:br>
            <a:r>
              <a:rPr lang="en-US" sz="3200" dirty="0">
                <a:solidFill>
                  <a:srgbClr val="FFFFFF"/>
                </a:solidFill>
              </a:rPr>
              <a:t>s-4  Disclosure:</a:t>
            </a:r>
            <a:br>
              <a:rPr lang="en-US" sz="3200" dirty="0">
                <a:solidFill>
                  <a:srgbClr val="FFFFFF"/>
                </a:solidFill>
              </a:rPr>
            </a:br>
            <a:br>
              <a:rPr lang="en-US" sz="3200" dirty="0">
                <a:solidFill>
                  <a:srgbClr val="FFFFFF"/>
                </a:solidFill>
              </a:rPr>
            </a:br>
            <a:r>
              <a:rPr lang="en-US" sz="3200" dirty="0">
                <a:solidFill>
                  <a:srgbClr val="FFFFFF"/>
                </a:solidFill>
              </a:rPr>
              <a:t>The Proxy statement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84638" y="-700187"/>
            <a:ext cx="5807362" cy="8403313"/>
          </a:xfrm>
          <a:ln w="57150">
            <a:noFill/>
          </a:ln>
        </p:spPr>
        <p:txBody>
          <a:bodyPr anchor="ctr">
            <a:noAutofit/>
          </a:bodyPr>
          <a:lstStyle/>
          <a:p>
            <a:pPr>
              <a:lnSpc>
                <a:spcPct val="90000"/>
              </a:lnSpc>
            </a:pPr>
            <a:r>
              <a:rPr lang="en-US" sz="1400" dirty="0">
                <a:solidFill>
                  <a:schemeClr val="accent2">
                    <a:lumMod val="50000"/>
                  </a:schemeClr>
                </a:solidFill>
              </a:rPr>
              <a:t>The </a:t>
            </a:r>
            <a:r>
              <a:rPr lang="en-US" sz="1200" dirty="0">
                <a:solidFill>
                  <a:schemeClr val="accent2">
                    <a:lumMod val="50000"/>
                  </a:schemeClr>
                </a:solidFill>
              </a:rPr>
              <a:t>proxy statement component of the S-4 describes </a:t>
            </a:r>
          </a:p>
          <a:p>
            <a:pPr marL="628650" lvl="1" indent="-282575">
              <a:lnSpc>
                <a:spcPct val="90000"/>
              </a:lnSpc>
            </a:pPr>
            <a:r>
              <a:rPr lang="en-US" sz="1200" dirty="0">
                <a:solidFill>
                  <a:schemeClr val="accent2">
                    <a:lumMod val="50000"/>
                  </a:schemeClr>
                </a:solidFill>
              </a:rPr>
              <a:t>Matters on which the vote of the shareholders is being sought:</a:t>
            </a:r>
          </a:p>
          <a:p>
            <a:pPr lvl="2">
              <a:lnSpc>
                <a:spcPct val="90000"/>
              </a:lnSpc>
            </a:pPr>
            <a:r>
              <a:rPr lang="en-US" sz="1000" dirty="0">
                <a:solidFill>
                  <a:schemeClr val="accent2">
                    <a:lumMod val="50000"/>
                  </a:schemeClr>
                </a:solidFill>
              </a:rPr>
              <a:t>approval of the proposed Merger, </a:t>
            </a:r>
          </a:p>
          <a:p>
            <a:pPr lvl="2">
              <a:lnSpc>
                <a:spcPct val="90000"/>
              </a:lnSpc>
            </a:pPr>
            <a:r>
              <a:rPr lang="en-US" sz="1000" dirty="0">
                <a:solidFill>
                  <a:schemeClr val="accent2">
                    <a:lumMod val="50000"/>
                  </a:schemeClr>
                </a:solidFill>
              </a:rPr>
              <a:t>the domestication, if there is one,</a:t>
            </a:r>
          </a:p>
          <a:p>
            <a:pPr lvl="2">
              <a:lnSpc>
                <a:spcPct val="90000"/>
              </a:lnSpc>
            </a:pPr>
            <a:r>
              <a:rPr lang="en-US" sz="1000" dirty="0">
                <a:solidFill>
                  <a:schemeClr val="accent2">
                    <a:lumMod val="50000"/>
                  </a:schemeClr>
                </a:solidFill>
              </a:rPr>
              <a:t> election of new directors, </a:t>
            </a:r>
          </a:p>
          <a:p>
            <a:pPr lvl="2">
              <a:lnSpc>
                <a:spcPct val="90000"/>
              </a:lnSpc>
            </a:pPr>
            <a:r>
              <a:rPr lang="en-US" sz="1000" dirty="0">
                <a:solidFill>
                  <a:schemeClr val="accent2">
                    <a:lumMod val="50000"/>
                  </a:schemeClr>
                </a:solidFill>
              </a:rPr>
              <a:t>updating and adopting the company’s equity incentive plan, </a:t>
            </a:r>
          </a:p>
          <a:p>
            <a:pPr lvl="2">
              <a:lnSpc>
                <a:spcPct val="90000"/>
              </a:lnSpc>
            </a:pPr>
            <a:r>
              <a:rPr lang="en-US" sz="1000" dirty="0">
                <a:solidFill>
                  <a:schemeClr val="accent2">
                    <a:lumMod val="50000"/>
                  </a:schemeClr>
                </a:solidFill>
              </a:rPr>
              <a:t>and various ancillary agreements, depending on the terms of the transaction, such as requiring a key person to make an additional investment. </a:t>
            </a:r>
          </a:p>
          <a:p>
            <a:pPr marL="688975" indent="-344488">
              <a:lnSpc>
                <a:spcPct val="90000"/>
              </a:lnSpc>
            </a:pPr>
            <a:r>
              <a:rPr lang="en-US" sz="1200" dirty="0">
                <a:solidFill>
                  <a:schemeClr val="accent2">
                    <a:lumMod val="50000"/>
                  </a:schemeClr>
                </a:solidFill>
              </a:rPr>
              <a:t>The terms of the shareholders redemption rights and, notably, their right to seek redemption of their shares even if they vote in favor of the combination, provided that a request for redemption be made no later than two days before the date set for the De-SPAC business combination. In addition, the redemption rights of large individual or groups of shareholders are typically limited.</a:t>
            </a:r>
          </a:p>
          <a:p>
            <a:pPr marL="628650" lvl="1" indent="-282575">
              <a:lnSpc>
                <a:spcPct val="90000"/>
              </a:lnSpc>
            </a:pPr>
            <a:r>
              <a:rPr lang="en-US" sz="1200" dirty="0">
                <a:solidFill>
                  <a:schemeClr val="accent2">
                    <a:lumMod val="50000"/>
                  </a:schemeClr>
                </a:solidFill>
              </a:rPr>
              <a:t>Typical language for this point is: </a:t>
            </a:r>
          </a:p>
          <a:p>
            <a:pPr lvl="2">
              <a:lnSpc>
                <a:spcPct val="90000"/>
              </a:lnSpc>
            </a:pPr>
            <a:r>
              <a:rPr lang="en-US" sz="1200" dirty="0">
                <a:solidFill>
                  <a:schemeClr val="accent2">
                    <a:lumMod val="50000"/>
                  </a:schemeClr>
                </a:solidFill>
              </a:rPr>
              <a:t>Notwithstanding the foregoing, a public shareholder, together with any affiliate of such public shareholder or any other person with whom such public shareholder is acting in concert or as a “group” (as defined in Section 13(d)(3) of the Securities Exchange Act of 1934, as amended (“Exchange Act”)), will be restricted from redeeming its public shares with respect to more than an aggregate of 15% of the public shares. Accordingly, if a public shareholder, alone or acting in concert or as a group, seeks to redeem more than 15% of the public shares, then any such shares in excess of that 15% limit would not be redeemed for cash. </a:t>
            </a:r>
          </a:p>
          <a:p>
            <a:pPr marL="692150" lvl="1" indent="-346075">
              <a:lnSpc>
                <a:spcPct val="90000"/>
              </a:lnSpc>
            </a:pPr>
            <a:r>
              <a:rPr lang="en-US" sz="1200" dirty="0">
                <a:solidFill>
                  <a:schemeClr val="accent2">
                    <a:lumMod val="50000"/>
                  </a:schemeClr>
                </a:solidFill>
              </a:rPr>
              <a:t>Recommendation of the SPAC’s Board with respect to the transaction (obviously, </a:t>
            </a:r>
            <a:r>
              <a:rPr lang="en-US" sz="1200" b="1" i="1" u="sng" dirty="0">
                <a:solidFill>
                  <a:schemeClr val="accent2">
                    <a:lumMod val="50000"/>
                  </a:schemeClr>
                </a:solidFill>
              </a:rPr>
              <a:t>for</a:t>
            </a:r>
            <a:r>
              <a:rPr lang="en-US" sz="1200" dirty="0">
                <a:solidFill>
                  <a:schemeClr val="accent2">
                    <a:lumMod val="50000"/>
                  </a:schemeClr>
                </a:solidFill>
              </a:rPr>
              <a:t>). </a:t>
            </a:r>
          </a:p>
          <a:p>
            <a:pPr marL="692150" lvl="1" indent="-346075">
              <a:lnSpc>
                <a:spcPct val="90000"/>
              </a:lnSpc>
            </a:pPr>
            <a:r>
              <a:rPr lang="en-US" sz="1200" dirty="0">
                <a:solidFill>
                  <a:schemeClr val="accent2">
                    <a:lumMod val="50000"/>
                  </a:schemeClr>
                </a:solidFill>
              </a:rPr>
              <a:t>A detailed Q&amp;A section purporting to answer all a shareholder’s questions.  </a:t>
            </a:r>
          </a:p>
        </p:txBody>
      </p:sp>
      <p:pic>
        <p:nvPicPr>
          <p:cNvPr id="9" name="Picture 8">
            <a:extLst>
              <a:ext uri="{FF2B5EF4-FFF2-40B4-BE49-F238E27FC236}">
                <a16:creationId xmlns:a16="http://schemas.microsoft.com/office/drawing/2014/main" id="{5636C1F1-E879-4DEB-9B2D-EBB4E6F4B0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54144" y="6302591"/>
            <a:ext cx="1177638" cy="491701"/>
          </a:xfrm>
          <a:prstGeom prst="rect">
            <a:avLst/>
          </a:prstGeom>
        </p:spPr>
      </p:pic>
    </p:spTree>
    <p:extLst>
      <p:ext uri="{BB962C8B-B14F-4D97-AF65-F5344CB8AC3E}">
        <p14:creationId xmlns:p14="http://schemas.microsoft.com/office/powerpoint/2010/main" val="2455571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537855"/>
            <a:ext cx="4826256" cy="7396653"/>
          </a:xfrm>
        </p:spPr>
        <p:txBody>
          <a:bodyPr anchor="ctr">
            <a:normAutofit/>
          </a:bodyPr>
          <a:lstStyle/>
          <a:p>
            <a:br>
              <a:rPr lang="en-US" sz="3200" dirty="0">
                <a:solidFill>
                  <a:srgbClr val="FFFFFF"/>
                </a:solidFill>
              </a:rPr>
            </a:br>
            <a:r>
              <a:rPr lang="en-US" sz="3200" dirty="0">
                <a:solidFill>
                  <a:srgbClr val="FFFFFF"/>
                </a:solidFill>
              </a:rPr>
              <a:t>the s-4 Disclosure:</a:t>
            </a:r>
            <a:br>
              <a:rPr lang="en-US" sz="3200" dirty="0">
                <a:solidFill>
                  <a:srgbClr val="FFFFFF"/>
                </a:solidFill>
              </a:rPr>
            </a:br>
            <a:br>
              <a:rPr lang="en-US" sz="3200" dirty="0">
                <a:solidFill>
                  <a:srgbClr val="FFFFFF"/>
                </a:solidFill>
              </a:rPr>
            </a:br>
            <a:r>
              <a:rPr lang="en-US" sz="3200" dirty="0">
                <a:solidFill>
                  <a:srgbClr val="FFFFFF"/>
                </a:solidFill>
              </a:rPr>
              <a:t>the Q &amp; A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59236" y="290945"/>
            <a:ext cx="5666509" cy="6567055"/>
          </a:xfrm>
          <a:ln w="57150">
            <a:noFill/>
          </a:ln>
        </p:spPr>
        <p:txBody>
          <a:bodyPr anchor="ctr">
            <a:noAutofit/>
          </a:bodyPr>
          <a:lstStyle/>
          <a:p>
            <a:pPr>
              <a:lnSpc>
                <a:spcPct val="90000"/>
              </a:lnSpc>
            </a:pPr>
            <a:r>
              <a:rPr lang="en-US" sz="1200" dirty="0">
                <a:solidFill>
                  <a:schemeClr val="accent2">
                    <a:lumMod val="50000"/>
                  </a:schemeClr>
                </a:solidFill>
              </a:rPr>
              <a:t>The Q&amp;A portion of the S-4 is a particular feature of the American public merger process and represents an attempt to present the complexities of a merger to retail investors, with questions posed from the perspective of the investor, such as </a:t>
            </a:r>
          </a:p>
          <a:p>
            <a:pPr lvl="1">
              <a:lnSpc>
                <a:spcPct val="90000"/>
              </a:lnSpc>
            </a:pPr>
            <a:r>
              <a:rPr lang="en-US" sz="1200" dirty="0">
                <a:solidFill>
                  <a:schemeClr val="accent2">
                    <a:lumMod val="50000"/>
                  </a:schemeClr>
                </a:solidFill>
              </a:rPr>
              <a:t>Why am I receiving this proxy statement/prospectus?</a:t>
            </a:r>
          </a:p>
          <a:p>
            <a:pPr lvl="1">
              <a:lnSpc>
                <a:spcPct val="90000"/>
              </a:lnSpc>
            </a:pPr>
            <a:r>
              <a:rPr lang="en-US" sz="1200" dirty="0">
                <a:solidFill>
                  <a:schemeClr val="accent2">
                    <a:lumMod val="50000"/>
                  </a:schemeClr>
                </a:solidFill>
              </a:rPr>
              <a:t>What proposals are shareholders of the SPAC being asked to vote upon?</a:t>
            </a:r>
          </a:p>
          <a:p>
            <a:pPr lvl="1">
              <a:lnSpc>
                <a:spcPct val="90000"/>
              </a:lnSpc>
            </a:pPr>
            <a:r>
              <a:rPr lang="en-US" sz="1200" dirty="0">
                <a:solidFill>
                  <a:schemeClr val="accent2">
                    <a:lumMod val="50000"/>
                  </a:schemeClr>
                </a:solidFill>
              </a:rPr>
              <a:t>What will the Target receive in return for the SPAC’s acquisition of all of the issued and outstanding equity interests of the Target?</a:t>
            </a:r>
          </a:p>
          <a:p>
            <a:pPr lvl="1">
              <a:lnSpc>
                <a:spcPct val="90000"/>
              </a:lnSpc>
            </a:pPr>
            <a:r>
              <a:rPr lang="en-US" sz="1200" dirty="0">
                <a:solidFill>
                  <a:schemeClr val="accent2">
                    <a:lumMod val="50000"/>
                  </a:schemeClr>
                </a:solidFill>
              </a:rPr>
              <a:t>What are the recommendations of the Board of Directors?</a:t>
            </a:r>
          </a:p>
          <a:p>
            <a:pPr lvl="1">
              <a:lnSpc>
                <a:spcPct val="90000"/>
              </a:lnSpc>
            </a:pPr>
            <a:r>
              <a:rPr lang="en-US" sz="1200" dirty="0">
                <a:solidFill>
                  <a:schemeClr val="accent2">
                    <a:lumMod val="50000"/>
                  </a:schemeClr>
                </a:solidFill>
              </a:rPr>
              <a:t>How does the Sponsor intend to vote their shares? </a:t>
            </a:r>
          </a:p>
          <a:p>
            <a:pPr lvl="1">
              <a:lnSpc>
                <a:spcPct val="90000"/>
              </a:lnSpc>
            </a:pPr>
            <a:r>
              <a:rPr lang="en-US" sz="1200" dirty="0">
                <a:solidFill>
                  <a:schemeClr val="accent2">
                    <a:lumMod val="50000"/>
                  </a:schemeClr>
                </a:solidFill>
              </a:rPr>
              <a:t>What vote is required to approve each proposal at the extraordinary general meeting? </a:t>
            </a:r>
          </a:p>
          <a:p>
            <a:pPr lvl="1">
              <a:lnSpc>
                <a:spcPct val="90000"/>
              </a:lnSpc>
            </a:pPr>
            <a:r>
              <a:rPr lang="en-US" sz="1200" dirty="0">
                <a:solidFill>
                  <a:schemeClr val="accent2">
                    <a:lumMod val="50000"/>
                  </a:schemeClr>
                </a:solidFill>
              </a:rPr>
              <a:t>Can I change my vote after sending in my proxy card? What happens if I fail to take any action with respect to the extraordinary general meeting? </a:t>
            </a:r>
          </a:p>
          <a:p>
            <a:pPr lvl="1">
              <a:lnSpc>
                <a:spcPct val="90000"/>
              </a:lnSpc>
            </a:pPr>
            <a:r>
              <a:rPr lang="en-US" sz="1200" dirty="0">
                <a:solidFill>
                  <a:schemeClr val="accent2">
                    <a:lumMod val="50000"/>
                  </a:schemeClr>
                </a:solidFill>
              </a:rPr>
              <a:t>What happens if I sell my ordinary shares before the extraordinary general meeting? </a:t>
            </a:r>
            <a:endParaRPr lang="en-US" sz="1200" b="1" i="1" dirty="0">
              <a:solidFill>
                <a:schemeClr val="accent2">
                  <a:lumMod val="50000"/>
                </a:schemeClr>
              </a:solidFill>
            </a:endParaRPr>
          </a:p>
        </p:txBody>
      </p:sp>
      <p:pic>
        <p:nvPicPr>
          <p:cNvPr id="9" name="Picture 8">
            <a:extLst>
              <a:ext uri="{FF2B5EF4-FFF2-40B4-BE49-F238E27FC236}">
                <a16:creationId xmlns:a16="http://schemas.microsoft.com/office/drawing/2014/main" id="{67BED590-94CF-4F4D-A9B1-5A5D98D80D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94057" y="5417945"/>
            <a:ext cx="1454047" cy="1328402"/>
          </a:xfrm>
          <a:prstGeom prst="rect">
            <a:avLst/>
          </a:prstGeom>
        </p:spPr>
      </p:pic>
    </p:spTree>
    <p:extLst>
      <p:ext uri="{BB962C8B-B14F-4D97-AF65-F5344CB8AC3E}">
        <p14:creationId xmlns:p14="http://schemas.microsoft.com/office/powerpoint/2010/main" val="331550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332509"/>
            <a:ext cx="4826256" cy="6191307"/>
          </a:xfrm>
        </p:spPr>
        <p:txBody>
          <a:bodyPr anchor="ctr">
            <a:normAutofit/>
          </a:bodyPr>
          <a:lstStyle/>
          <a:p>
            <a:pPr>
              <a:lnSpc>
                <a:spcPct val="90000"/>
              </a:lnSpc>
            </a:pPr>
            <a:br>
              <a:rPr lang="en-US" sz="3200" dirty="0">
                <a:solidFill>
                  <a:srgbClr val="FFFFFF"/>
                </a:solidFill>
              </a:rPr>
            </a:br>
            <a:r>
              <a:rPr lang="en-US" sz="3200" dirty="0">
                <a:solidFill>
                  <a:srgbClr val="FFFFFF"/>
                </a:solidFill>
              </a:rPr>
              <a:t>the s-4 Disclosure: </a:t>
            </a:r>
            <a:br>
              <a:rPr lang="en-US" sz="3200" dirty="0">
                <a:solidFill>
                  <a:srgbClr val="FFFFFF"/>
                </a:solidFill>
              </a:rPr>
            </a:br>
            <a:br>
              <a:rPr lang="en-US" sz="3200" dirty="0">
                <a:solidFill>
                  <a:srgbClr val="FFFFFF"/>
                </a:solidFill>
              </a:rPr>
            </a:br>
            <a:r>
              <a:rPr lang="en-US" sz="3200" dirty="0">
                <a:solidFill>
                  <a:srgbClr val="FFFFFF"/>
                </a:solidFill>
              </a:rPr>
              <a:t>summary of the prospectus/proxy statement</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525491" y="-734290"/>
            <a:ext cx="5569527" cy="8049490"/>
          </a:xfrm>
          <a:ln w="57150">
            <a:noFill/>
          </a:ln>
        </p:spPr>
        <p:txBody>
          <a:bodyPr anchor="ctr">
            <a:normAutofit/>
          </a:bodyPr>
          <a:lstStyle/>
          <a:p>
            <a:pPr>
              <a:lnSpc>
                <a:spcPct val="90000"/>
              </a:lnSpc>
            </a:pPr>
            <a:r>
              <a:rPr lang="en-US" sz="1200" dirty="0">
                <a:solidFill>
                  <a:schemeClr val="accent2">
                    <a:lumMod val="50000"/>
                  </a:schemeClr>
                </a:solidFill>
              </a:rPr>
              <a:t>The key items in the Summary of the Prospectus/Proxy Statement are: </a:t>
            </a:r>
          </a:p>
          <a:p>
            <a:pPr lvl="1">
              <a:lnSpc>
                <a:spcPct val="90000"/>
              </a:lnSpc>
            </a:pPr>
            <a:r>
              <a:rPr lang="en-US" sz="1200" dirty="0">
                <a:solidFill>
                  <a:schemeClr val="accent2">
                    <a:lumMod val="50000"/>
                  </a:schemeClr>
                </a:solidFill>
              </a:rPr>
              <a:t>Summary of the combined company’s (really the target’s) business;</a:t>
            </a:r>
          </a:p>
          <a:p>
            <a:pPr lvl="1">
              <a:lnSpc>
                <a:spcPct val="90000"/>
              </a:lnSpc>
            </a:pPr>
            <a:r>
              <a:rPr lang="en-US" sz="1200" dirty="0">
                <a:solidFill>
                  <a:schemeClr val="accent2">
                    <a:lumMod val="50000"/>
                  </a:schemeClr>
                </a:solidFill>
              </a:rPr>
              <a:t>The parties to the Merger;</a:t>
            </a:r>
          </a:p>
          <a:p>
            <a:pPr lvl="1">
              <a:lnSpc>
                <a:spcPct val="90000"/>
              </a:lnSpc>
            </a:pPr>
            <a:r>
              <a:rPr lang="en-US" sz="1200" dirty="0">
                <a:solidFill>
                  <a:schemeClr val="accent2">
                    <a:lumMod val="50000"/>
                  </a:schemeClr>
                </a:solidFill>
              </a:rPr>
              <a:t>The Merger consideration – in some deals, the consideration is just a huge chunk of shares in the new combined entity; the cash from the IPO is not actually used to buy the shares of the Target shareholders but is available to the new company for capital expenditures and development. In the SCH transaction for example, the sellers received 130 million shares, valued at $10 share, for aggregate consideration of $1.3 billion, even though the share price was trading above $10 a share at the time the transaction was approved. At the peak valuation, the Sellers’ shares were worth over $6.5 billion. It is very unclear whether a direct IPO would have been possible. </a:t>
            </a:r>
          </a:p>
          <a:p>
            <a:pPr lvl="1">
              <a:lnSpc>
                <a:spcPct val="90000"/>
              </a:lnSpc>
            </a:pPr>
            <a:r>
              <a:rPr lang="en-US" sz="1200" dirty="0">
                <a:solidFill>
                  <a:schemeClr val="accent2">
                    <a:lumMod val="50000"/>
                  </a:schemeClr>
                </a:solidFill>
              </a:rPr>
              <a:t>The shareholder proposals;</a:t>
            </a:r>
          </a:p>
          <a:p>
            <a:pPr lvl="1">
              <a:lnSpc>
                <a:spcPct val="90000"/>
              </a:lnSpc>
            </a:pPr>
            <a:r>
              <a:rPr lang="en-US" sz="1200" dirty="0">
                <a:solidFill>
                  <a:schemeClr val="accent2">
                    <a:lumMod val="50000"/>
                  </a:schemeClr>
                </a:solidFill>
              </a:rPr>
              <a:t>The Board of Directors’ rationale for pursuing the transaction;</a:t>
            </a:r>
          </a:p>
          <a:p>
            <a:pPr lvl="2">
              <a:lnSpc>
                <a:spcPct val="90000"/>
              </a:lnSpc>
            </a:pPr>
            <a:r>
              <a:rPr lang="en-US" sz="1200" dirty="0">
                <a:solidFill>
                  <a:schemeClr val="accent2">
                    <a:lumMod val="50000"/>
                  </a:schemeClr>
                </a:solidFill>
              </a:rPr>
              <a:t>This section is essentially the marketing case for acquisition of the Target. This section does not appear to be scrutinized by shareholders with the same rigor as it would be by the investors in a regular IPO, in which the company tries to sell its securities to investors via a road show. Here, the key Buyers (the Sponsor and members of management) do not need to be sold because they already know the Target and stand to make immense profits from the transaction. The shareholders of the SPAC are not given much information beyond that in the proxy statement/prospectus and their best guide to the value of the transaction is how the market appears to be reacting to the deal (</a:t>
            </a:r>
            <a:r>
              <a:rPr lang="en-US" sz="1200" i="1" dirty="0">
                <a:solidFill>
                  <a:schemeClr val="accent2">
                    <a:lumMod val="50000"/>
                  </a:schemeClr>
                </a:solidFill>
              </a:rPr>
              <a:t>i.e.</a:t>
            </a:r>
            <a:r>
              <a:rPr lang="en-US" sz="1200" dirty="0">
                <a:solidFill>
                  <a:schemeClr val="accent2">
                    <a:lumMod val="50000"/>
                  </a:schemeClr>
                </a:solidFill>
              </a:rPr>
              <a:t>, if the SPAC shares are rising or not).  There is a potential for manipulation here because the incentives skewed towards the consummation of the transaction because of the potential profits for the insiders.  </a:t>
            </a:r>
          </a:p>
        </p:txBody>
      </p:sp>
      <p:pic>
        <p:nvPicPr>
          <p:cNvPr id="9" name="Picture 8">
            <a:extLst>
              <a:ext uri="{FF2B5EF4-FFF2-40B4-BE49-F238E27FC236}">
                <a16:creationId xmlns:a16="http://schemas.microsoft.com/office/drawing/2014/main" id="{CA89E38C-70CF-454C-8606-FBEBF6D303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57164" y="5858797"/>
            <a:ext cx="1438051" cy="935495"/>
          </a:xfrm>
          <a:prstGeom prst="rect">
            <a:avLst/>
          </a:prstGeom>
        </p:spPr>
      </p:pic>
    </p:spTree>
    <p:extLst>
      <p:ext uri="{BB962C8B-B14F-4D97-AF65-F5344CB8AC3E}">
        <p14:creationId xmlns:p14="http://schemas.microsoft.com/office/powerpoint/2010/main" val="4085371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7" name="Rectangle 16">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572523"/>
            <a:ext cx="4826256" cy="5824610"/>
          </a:xfrm>
        </p:spPr>
        <p:txBody>
          <a:bodyPr anchor="ctr">
            <a:normAutofit/>
          </a:bodyPr>
          <a:lstStyle/>
          <a:p>
            <a:pPr>
              <a:lnSpc>
                <a:spcPct val="90000"/>
              </a:lnSpc>
            </a:pPr>
            <a:r>
              <a:rPr lang="en-US" sz="3800" dirty="0">
                <a:solidFill>
                  <a:srgbClr val="FFFFFF"/>
                </a:solidFill>
              </a:rPr>
              <a:t>s-4 Disclosure: </a:t>
            </a:r>
            <a:br>
              <a:rPr lang="en-US" sz="3800" dirty="0">
                <a:solidFill>
                  <a:srgbClr val="FFFFFF"/>
                </a:solidFill>
              </a:rPr>
            </a:br>
            <a:br>
              <a:rPr lang="en-US" sz="3800" dirty="0">
                <a:solidFill>
                  <a:srgbClr val="FFFFFF"/>
                </a:solidFill>
              </a:rPr>
            </a:br>
            <a:r>
              <a:rPr lang="en-US" sz="3800" dirty="0">
                <a:solidFill>
                  <a:srgbClr val="FFFFFF"/>
                </a:solidFill>
              </a:rPr>
              <a:t>summary of the prospectus/proxy statement</a:t>
            </a:r>
          </a:p>
        </p:txBody>
      </p:sp>
      <p:sp>
        <p:nvSpPr>
          <p:cNvPr id="19" name="Rectangle 18">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0"/>
            <a:ext cx="4855037" cy="6719455"/>
          </a:xfrm>
          <a:ln w="57150">
            <a:noFill/>
          </a:ln>
        </p:spPr>
        <p:txBody>
          <a:bodyPr anchor="ctr">
            <a:normAutofit/>
          </a:bodyPr>
          <a:lstStyle/>
          <a:p>
            <a:pPr marL="0" indent="0">
              <a:lnSpc>
                <a:spcPct val="90000"/>
              </a:lnSpc>
              <a:buNone/>
            </a:pPr>
            <a:r>
              <a:rPr lang="en-US" sz="1400" dirty="0">
                <a:solidFill>
                  <a:schemeClr val="accent2">
                    <a:lumMod val="50000"/>
                  </a:schemeClr>
                </a:solidFill>
              </a:rPr>
              <a:t>The Summary of Prospectus/Proxy Statement also discloses: </a:t>
            </a:r>
          </a:p>
          <a:p>
            <a:pPr marL="568325" indent="-277813">
              <a:lnSpc>
                <a:spcPct val="90000"/>
              </a:lnSpc>
            </a:pPr>
            <a:r>
              <a:rPr lang="en-US" sz="1400" dirty="0">
                <a:solidFill>
                  <a:schemeClr val="accent2">
                    <a:lumMod val="50000"/>
                  </a:schemeClr>
                </a:solidFill>
              </a:rPr>
              <a:t>The shareholder structure after the transaction;</a:t>
            </a:r>
          </a:p>
          <a:p>
            <a:pPr lvl="1">
              <a:lnSpc>
                <a:spcPct val="90000"/>
              </a:lnSpc>
            </a:pPr>
            <a:r>
              <a:rPr lang="en-US" sz="1400" dirty="0">
                <a:solidFill>
                  <a:schemeClr val="accent2">
                    <a:lumMod val="50000"/>
                  </a:schemeClr>
                </a:solidFill>
              </a:rPr>
              <a:t>Conflicts of interest: </a:t>
            </a:r>
          </a:p>
          <a:p>
            <a:pPr lvl="2">
              <a:lnSpc>
                <a:spcPct val="90000"/>
              </a:lnSpc>
            </a:pPr>
            <a:r>
              <a:rPr lang="en-US" dirty="0">
                <a:solidFill>
                  <a:schemeClr val="accent2">
                    <a:lumMod val="50000"/>
                  </a:schemeClr>
                </a:solidFill>
              </a:rPr>
              <a:t>This section typically describes accurately the nature of the conflicts of interest but often does not spell out the extent of the conflict in terms the average person can understand. </a:t>
            </a:r>
          </a:p>
          <a:p>
            <a:pPr lvl="2">
              <a:lnSpc>
                <a:spcPct val="90000"/>
              </a:lnSpc>
            </a:pPr>
            <a:r>
              <a:rPr lang="en-US" dirty="0">
                <a:solidFill>
                  <a:schemeClr val="accent2">
                    <a:lumMod val="50000"/>
                  </a:schemeClr>
                </a:solidFill>
              </a:rPr>
              <a:t>For example, the upside potential of the private placement warrants purchased by the Sponsor is often not disclosed.  In addition, individual ownership of key members of the SPAC is also frequently not disclosed. </a:t>
            </a:r>
          </a:p>
          <a:p>
            <a:pPr lvl="2">
              <a:lnSpc>
                <a:spcPct val="90000"/>
              </a:lnSpc>
            </a:pPr>
            <a:r>
              <a:rPr lang="en-US" dirty="0">
                <a:solidFill>
                  <a:schemeClr val="accent2">
                    <a:lumMod val="50000"/>
                  </a:schemeClr>
                </a:solidFill>
              </a:rPr>
              <a:t>Selected and Summary Financial Data, including selected income statement and balance sheet items for the full preceding two years and any “stub period” for the year in progress. For SCH, the striking feature of the financials is the sheer enormity of the losses incurred by Virgin Galactic, nearly $150 million per year.  </a:t>
            </a:r>
            <a:endParaRPr lang="en-US" b="1" dirty="0">
              <a:solidFill>
                <a:schemeClr val="accent2">
                  <a:lumMod val="50000"/>
                </a:schemeClr>
              </a:solidFill>
            </a:endParaRPr>
          </a:p>
        </p:txBody>
      </p:sp>
      <p:pic>
        <p:nvPicPr>
          <p:cNvPr id="11" name="Picture 10">
            <a:extLst>
              <a:ext uri="{FF2B5EF4-FFF2-40B4-BE49-F238E27FC236}">
                <a16:creationId xmlns:a16="http://schemas.microsoft.com/office/drawing/2014/main" id="{EE49ECC8-51E7-4E36-B614-201EF932DA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55382" y="5555673"/>
            <a:ext cx="1579418" cy="1163782"/>
          </a:xfrm>
          <a:prstGeom prst="rect">
            <a:avLst/>
          </a:prstGeom>
        </p:spPr>
      </p:pic>
    </p:spTree>
    <p:extLst>
      <p:ext uri="{BB962C8B-B14F-4D97-AF65-F5344CB8AC3E}">
        <p14:creationId xmlns:p14="http://schemas.microsoft.com/office/powerpoint/2010/main" val="2785310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706582"/>
            <a:ext cx="4826256" cy="5347853"/>
          </a:xfrm>
        </p:spPr>
        <p:txBody>
          <a:bodyPr anchor="ctr">
            <a:normAutofit/>
          </a:bodyPr>
          <a:lstStyle/>
          <a:p>
            <a:pPr>
              <a:lnSpc>
                <a:spcPct val="90000"/>
              </a:lnSpc>
            </a:pPr>
            <a:r>
              <a:rPr lang="en-US" sz="3200" dirty="0">
                <a:solidFill>
                  <a:srgbClr val="FFFFFF"/>
                </a:solidFill>
              </a:rPr>
              <a:t>the s-4 Disclosure:</a:t>
            </a:r>
            <a:br>
              <a:rPr lang="en-US" sz="3200" dirty="0">
                <a:solidFill>
                  <a:srgbClr val="FFFFFF"/>
                </a:solidFill>
              </a:rPr>
            </a:br>
            <a:br>
              <a:rPr lang="en-US" sz="3200" dirty="0">
                <a:solidFill>
                  <a:srgbClr val="FFFFFF"/>
                </a:solidFill>
              </a:rPr>
            </a:br>
            <a:r>
              <a:rPr lang="en-US" sz="3200" dirty="0">
                <a:solidFill>
                  <a:srgbClr val="FFFFFF"/>
                </a:solidFill>
              </a:rPr>
              <a:t>Risk factors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13246" y="-2147455"/>
            <a:ext cx="5878754" cy="10910863"/>
          </a:xfrm>
          <a:ln w="57150">
            <a:noFill/>
          </a:ln>
        </p:spPr>
        <p:txBody>
          <a:bodyPr anchor="ctr">
            <a:normAutofit/>
          </a:bodyPr>
          <a:lstStyle/>
          <a:p>
            <a:pPr marL="290513" indent="-290513">
              <a:lnSpc>
                <a:spcPct val="90000"/>
              </a:lnSpc>
            </a:pPr>
            <a:r>
              <a:rPr lang="en-US" sz="1200" dirty="0">
                <a:solidFill>
                  <a:schemeClr val="accent2">
                    <a:lumMod val="50000"/>
                  </a:schemeClr>
                </a:solidFill>
              </a:rPr>
              <a:t>The risk factors for a De-SPAC are very detailed and “gory.”  </a:t>
            </a:r>
          </a:p>
          <a:p>
            <a:pPr marL="290513" indent="0">
              <a:lnSpc>
                <a:spcPct val="90000"/>
              </a:lnSpc>
              <a:buNone/>
            </a:pPr>
            <a:r>
              <a:rPr lang="en-US" sz="1200" dirty="0">
                <a:solidFill>
                  <a:schemeClr val="accent2">
                    <a:lumMod val="50000"/>
                  </a:schemeClr>
                </a:solidFill>
              </a:rPr>
              <a:t>A few of the risks in the SCH deal with Virgin Galactic (“SCH/Virgin Galactic deal”) are highlighted below:</a:t>
            </a:r>
          </a:p>
          <a:p>
            <a:pPr>
              <a:lnSpc>
                <a:spcPct val="90000"/>
              </a:lnSpc>
            </a:pPr>
            <a:r>
              <a:rPr lang="en-US" sz="1200" b="1" i="1" dirty="0">
                <a:solidFill>
                  <a:schemeClr val="accent2">
                    <a:lumMod val="50000"/>
                  </a:schemeClr>
                </a:solidFill>
              </a:rPr>
              <a:t>We have not yet tested flights at our anticipated full passenger capacity of our spaceship.</a:t>
            </a:r>
          </a:p>
          <a:p>
            <a:pPr lvl="1">
              <a:lnSpc>
                <a:spcPct val="90000"/>
              </a:lnSpc>
            </a:pPr>
            <a:r>
              <a:rPr lang="en-US" sz="1200" dirty="0">
                <a:solidFill>
                  <a:schemeClr val="accent2">
                    <a:lumMod val="50000"/>
                  </a:schemeClr>
                </a:solidFill>
              </a:rPr>
              <a:t>To date, only one of our test flights included a crew member that was not a pilot. The success of our human spaceflight operations will depend on our achieving and maintaining a sufficient level of passenger capacity on our spaceflights. We have not yet tested flights with a full cabin and it is possible that the number of passengers per flight may not meet our expectations fora number of factors, including maximization of the passenger experience and satisfaction. </a:t>
            </a:r>
          </a:p>
          <a:p>
            <a:pPr marL="346075" lvl="1" indent="-346075">
              <a:lnSpc>
                <a:spcPct val="90000"/>
              </a:lnSpc>
            </a:pPr>
            <a:r>
              <a:rPr lang="en-US" sz="1200" b="1" i="1" dirty="0">
                <a:solidFill>
                  <a:schemeClr val="accent2">
                    <a:lumMod val="50000"/>
                  </a:schemeClr>
                </a:solidFill>
              </a:rPr>
              <a:t>Due to the inherent risks associated with commercial spaceflight, there is the possibility that any accident or catastrophe could lead to the loss of human life or a medical emergency.</a:t>
            </a:r>
          </a:p>
          <a:p>
            <a:pPr lvl="1">
              <a:lnSpc>
                <a:spcPct val="90000"/>
              </a:lnSpc>
            </a:pPr>
            <a:r>
              <a:rPr lang="en-US" sz="1200" dirty="0">
                <a:solidFill>
                  <a:schemeClr val="accent2">
                    <a:lumMod val="50000"/>
                  </a:schemeClr>
                </a:solidFill>
              </a:rPr>
              <a:t>Human spaceflight is an inherently risky activity that can lead to accidents or catastrophes impacting human life. For example, on October 31, 2014,VSS Enterprise, an earlier model of SpaceShipTwo manufactured and operated by a third-party contractor, had an accident during a rocket-powered test flight. The pilot was seriously injured, the co-pilot was fatally injured and the vehicle was destroyed. </a:t>
            </a:r>
          </a:p>
          <a:p>
            <a:pPr marL="346075" lvl="1" indent="-346075">
              <a:lnSpc>
                <a:spcPct val="90000"/>
              </a:lnSpc>
            </a:pPr>
            <a:r>
              <a:rPr lang="en-US" sz="1200" b="1" i="1" dirty="0">
                <a:solidFill>
                  <a:schemeClr val="accent2">
                    <a:lumMod val="50000"/>
                  </a:schemeClr>
                </a:solidFill>
              </a:rPr>
              <a:t>Failures in our technology infrastructure could damage our business, reputation and brand and substantially harm our business and results of operations.</a:t>
            </a:r>
          </a:p>
          <a:p>
            <a:pPr lvl="1">
              <a:lnSpc>
                <a:spcPct val="90000"/>
              </a:lnSpc>
            </a:pPr>
            <a:r>
              <a:rPr lang="en-US" sz="1200" dirty="0">
                <a:solidFill>
                  <a:schemeClr val="accent2">
                    <a:lumMod val="50000"/>
                  </a:schemeClr>
                </a:solidFill>
              </a:rPr>
              <a:t>If our main data center were to fail, or if we were to suffer an interruption or degradation of services at our main data center, we could lose important manufacturing and technical data, which could harm our business. Our facilities are vulnerable to damage or interruption from earthquakes, hurricanes, floods, fires, cyber security attacks, terrorist attacks, power losses, telecommunications failures and similar events.</a:t>
            </a:r>
          </a:p>
        </p:txBody>
      </p:sp>
      <p:pic>
        <p:nvPicPr>
          <p:cNvPr id="9" name="Picture 8">
            <a:extLst>
              <a:ext uri="{FF2B5EF4-FFF2-40B4-BE49-F238E27FC236}">
                <a16:creationId xmlns:a16="http://schemas.microsoft.com/office/drawing/2014/main" id="{3CCDCC84-FEB2-4B75-9898-B8FCF3644E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7950" y="6007628"/>
            <a:ext cx="1466850" cy="755121"/>
          </a:xfrm>
          <a:prstGeom prst="rect">
            <a:avLst/>
          </a:prstGeom>
        </p:spPr>
      </p:pic>
    </p:spTree>
    <p:extLst>
      <p:ext uri="{BB962C8B-B14F-4D97-AF65-F5344CB8AC3E}">
        <p14:creationId xmlns:p14="http://schemas.microsoft.com/office/powerpoint/2010/main" val="3163019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5"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r>
              <a:rPr lang="en-US" sz="3200" dirty="0">
                <a:solidFill>
                  <a:srgbClr val="FFFFFF"/>
                </a:solidFill>
              </a:rPr>
              <a:t>s-4 Disclosure: </a:t>
            </a:r>
            <a:br>
              <a:rPr lang="en-US" sz="3200" dirty="0">
                <a:solidFill>
                  <a:srgbClr val="FFFFFF"/>
                </a:solidFill>
              </a:rPr>
            </a:br>
            <a:br>
              <a:rPr lang="en-US" sz="3200" dirty="0">
                <a:solidFill>
                  <a:srgbClr val="FFFFFF"/>
                </a:solidFill>
              </a:rPr>
            </a:br>
            <a:r>
              <a:rPr lang="en-US" sz="3200" dirty="0">
                <a:solidFill>
                  <a:srgbClr val="FFFFFF"/>
                </a:solidFill>
              </a:rPr>
              <a:t>Risk factors and the fairness opinion</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619875" y="572522"/>
            <a:ext cx="5314950" cy="6196397"/>
          </a:xfrm>
          <a:ln w="57150">
            <a:noFill/>
          </a:ln>
        </p:spPr>
        <p:txBody>
          <a:bodyPr anchor="ctr">
            <a:normAutofit fontScale="92500" lnSpcReduction="10000"/>
          </a:bodyPr>
          <a:lstStyle/>
          <a:p>
            <a:pPr marL="285750" lvl="1" indent="-285750">
              <a:lnSpc>
                <a:spcPct val="90000"/>
              </a:lnSpc>
            </a:pPr>
            <a:r>
              <a:rPr lang="en-US" sz="1200" dirty="0">
                <a:solidFill>
                  <a:schemeClr val="accent2">
                    <a:lumMod val="50000"/>
                  </a:schemeClr>
                </a:solidFill>
              </a:rPr>
              <a:t>Typically, in public mergers and acquisitions, the Board of Directors will obtain a </a:t>
            </a:r>
            <a:r>
              <a:rPr lang="en-US" sz="1200" b="1" i="1" u="sng" dirty="0">
                <a:solidFill>
                  <a:schemeClr val="accent2">
                    <a:lumMod val="50000"/>
                  </a:schemeClr>
                </a:solidFill>
              </a:rPr>
              <a:t>fairness opinion </a:t>
            </a:r>
            <a:r>
              <a:rPr lang="en-US" sz="1200" dirty="0">
                <a:solidFill>
                  <a:schemeClr val="accent2">
                    <a:lumMod val="50000"/>
                  </a:schemeClr>
                </a:solidFill>
              </a:rPr>
              <a:t>from an independent appraisal firm that the consideration paid in the transaction is fair from a financial point of view. This opinion is considered necessary for the Board of Directors to be able to establish a defense to any shareholder litigation that they did not breach any duties of care or loyalty.  However, De-SPAC deals frequently do </a:t>
            </a:r>
            <a:r>
              <a:rPr lang="en-US" sz="1200" b="1" i="1" u="sng" dirty="0">
                <a:solidFill>
                  <a:schemeClr val="accent2">
                    <a:lumMod val="50000"/>
                  </a:schemeClr>
                </a:solidFill>
              </a:rPr>
              <a:t>not</a:t>
            </a:r>
            <a:r>
              <a:rPr lang="en-US" sz="1200" dirty="0">
                <a:solidFill>
                  <a:schemeClr val="accent2">
                    <a:lumMod val="50000"/>
                  </a:schemeClr>
                </a:solidFill>
              </a:rPr>
              <a:t> include fairness opinions. </a:t>
            </a:r>
          </a:p>
          <a:p>
            <a:pPr marL="285750" lvl="1" indent="-285750">
              <a:lnSpc>
                <a:spcPct val="90000"/>
              </a:lnSpc>
            </a:pPr>
            <a:r>
              <a:rPr lang="en-US" sz="1200" dirty="0">
                <a:solidFill>
                  <a:schemeClr val="accent2">
                    <a:lumMod val="50000"/>
                  </a:schemeClr>
                </a:solidFill>
              </a:rPr>
              <a:t>The thinking in not seeking fairness opinions appears to be that courts are likely to be deferential and apply the business judgment rule – highly deferential to Board members – rather than the “entire fairness” doctrine, which requires an evaluation of whether the transaction is “entirely fair” to the SPAC shareholders. This view does not appear to reflect fully the degree of enrichment the Sponsor can get from closing a transaction and the incentive that exists to pursue a deal even if it is not in the long-term interest of the stockholders. </a:t>
            </a:r>
          </a:p>
          <a:p>
            <a:pPr marL="171450" lvl="1" indent="-171450">
              <a:lnSpc>
                <a:spcPct val="90000"/>
              </a:lnSpc>
            </a:pPr>
            <a:r>
              <a:rPr lang="en-US" sz="1200" dirty="0">
                <a:solidFill>
                  <a:schemeClr val="accent2">
                    <a:lumMod val="50000"/>
                  </a:schemeClr>
                </a:solidFill>
              </a:rPr>
              <a:t>Typical risk factors to cover the fairness opinion issue are as follows: </a:t>
            </a:r>
          </a:p>
          <a:p>
            <a:pPr marL="341313" indent="-171450">
              <a:lnSpc>
                <a:spcPct val="90000"/>
              </a:lnSpc>
            </a:pPr>
            <a:r>
              <a:rPr lang="en-US" sz="1200" b="1" i="1" dirty="0">
                <a:solidFill>
                  <a:schemeClr val="accent2">
                    <a:lumMod val="50000"/>
                  </a:schemeClr>
                </a:solidFill>
              </a:rPr>
              <a:t>Neither the SCH Board of Directors nor any committee thereof obtained a third-party valuation in determining whether or not to pursue the Business Combination.</a:t>
            </a:r>
          </a:p>
          <a:p>
            <a:pPr marL="628650" lvl="1" indent="-287338">
              <a:lnSpc>
                <a:spcPct val="90000"/>
              </a:lnSpc>
            </a:pPr>
            <a:r>
              <a:rPr lang="en-US" sz="1200" dirty="0">
                <a:solidFill>
                  <a:schemeClr val="accent2">
                    <a:lumMod val="50000"/>
                  </a:schemeClr>
                </a:solidFill>
              </a:rPr>
              <a:t>Neither the SCH Board of Directors nor any committee thereof is required to obtain an opinion from an independent investment banking or accounting firm that the price that we are paying for the VG Companies is fair to us from a financial point of view. Neither the SCH Board of directors nor any committee thereof obtained a third-party valuation in connection with the Business Combination. In analyzing the Business Combination, the SCH Board of directors and management conducted due diligence on the VG Companies. The SCH Board of directors reviewed comparisons of selected financial data of the VG Companies with their peers in the industry.</a:t>
            </a:r>
          </a:p>
          <a:p>
            <a:pPr marL="341313" indent="-134938">
              <a:lnSpc>
                <a:spcPct val="90000"/>
              </a:lnSpc>
            </a:pPr>
            <a:r>
              <a:rPr lang="en-US" sz="1200" b="1" i="1" dirty="0">
                <a:solidFill>
                  <a:schemeClr val="accent2">
                    <a:lumMod val="50000"/>
                  </a:schemeClr>
                </a:solidFill>
              </a:rPr>
              <a:t>Since the Sponsor and SCH’s directors and executive officers have interests that are different, or in addition to (and which may conflict with), the interests of our shareholders, a conflict of interest may have existed in determining whether the Business Combination with the VG Companies is appropriate as our initial business combination. Such interests include that Sponsor will lose its entire investment in us if our business combination is not completed.</a:t>
            </a:r>
          </a:p>
          <a:p>
            <a:pPr marL="628650" lvl="1" indent="-287338">
              <a:lnSpc>
                <a:spcPct val="90000"/>
              </a:lnSpc>
            </a:pPr>
            <a:r>
              <a:rPr lang="en-US" sz="1200" dirty="0">
                <a:solidFill>
                  <a:schemeClr val="accent2">
                    <a:lumMod val="50000"/>
                  </a:schemeClr>
                </a:solidFill>
              </a:rPr>
              <a:t>When you consider the recommendation of SCH’s Board of directors in favor of approval of the BCA Proposal, you should keep in mind that the Sponsor and SCH’s directors and executive officers have interests in such proposal that are different from, or in addition to, those of SCH shareholders and warrant holders generally. </a:t>
            </a:r>
          </a:p>
          <a:p>
            <a:pPr>
              <a:lnSpc>
                <a:spcPct val="90000"/>
              </a:lnSpc>
            </a:pPr>
            <a:endParaRPr lang="en-US" sz="800" dirty="0">
              <a:solidFill>
                <a:schemeClr val="accent2">
                  <a:lumMod val="50000"/>
                </a:schemeClr>
              </a:solidFill>
            </a:endParaRPr>
          </a:p>
          <a:p>
            <a:pPr>
              <a:lnSpc>
                <a:spcPct val="90000"/>
              </a:lnSpc>
            </a:pPr>
            <a:endParaRPr lang="en-US" sz="800" b="1" dirty="0">
              <a:solidFill>
                <a:schemeClr val="accent2">
                  <a:lumMod val="50000"/>
                </a:schemeClr>
              </a:solidFill>
            </a:endParaRPr>
          </a:p>
        </p:txBody>
      </p:sp>
      <p:pic>
        <p:nvPicPr>
          <p:cNvPr id="11" name="Picture 10">
            <a:extLst>
              <a:ext uri="{FF2B5EF4-FFF2-40B4-BE49-F238E27FC236}">
                <a16:creationId xmlns:a16="http://schemas.microsoft.com/office/drawing/2014/main" id="{DBACCAB0-B090-41A4-832E-9488226638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69720" y="6240936"/>
            <a:ext cx="1269855" cy="572523"/>
          </a:xfrm>
          <a:prstGeom prst="rect">
            <a:avLst/>
          </a:prstGeom>
        </p:spPr>
      </p:pic>
    </p:spTree>
    <p:extLst>
      <p:ext uri="{BB962C8B-B14F-4D97-AF65-F5344CB8AC3E}">
        <p14:creationId xmlns:p14="http://schemas.microsoft.com/office/powerpoint/2010/main" val="3422986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85801"/>
            <a:ext cx="4826256" cy="3867149"/>
          </a:xfrm>
        </p:spPr>
        <p:txBody>
          <a:bodyPr anchor="ctr">
            <a:normAutofit/>
          </a:bodyPr>
          <a:lstStyle/>
          <a:p>
            <a:pPr>
              <a:lnSpc>
                <a:spcPct val="90000"/>
              </a:lnSpc>
            </a:pPr>
            <a:br>
              <a:rPr lang="en-US" sz="5400" dirty="0">
                <a:solidFill>
                  <a:srgbClr val="FFFFFF"/>
                </a:solidFill>
              </a:rPr>
            </a:br>
            <a:r>
              <a:rPr lang="en-US" sz="3200" dirty="0">
                <a:solidFill>
                  <a:srgbClr val="FFFFFF"/>
                </a:solidFill>
              </a:rPr>
              <a:t>s-4 Disclosure:</a:t>
            </a:r>
            <a:br>
              <a:rPr lang="en-US" sz="3200" dirty="0">
                <a:solidFill>
                  <a:srgbClr val="FFFFFF"/>
                </a:solidFill>
              </a:rPr>
            </a:br>
            <a:br>
              <a:rPr lang="en-US" sz="3200" dirty="0">
                <a:solidFill>
                  <a:srgbClr val="FFFFFF"/>
                </a:solidFill>
              </a:rPr>
            </a:br>
            <a:r>
              <a:rPr lang="en-US" sz="3200" dirty="0">
                <a:solidFill>
                  <a:srgbClr val="FFFFFF"/>
                </a:solidFill>
              </a:rPr>
              <a:t>Risk factors and The warrants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657976" y="-180975"/>
            <a:ext cx="5534024" cy="6972300"/>
          </a:xfrm>
          <a:ln w="57150">
            <a:noFill/>
          </a:ln>
        </p:spPr>
        <p:txBody>
          <a:bodyPr anchor="ctr">
            <a:normAutofit/>
          </a:bodyPr>
          <a:lstStyle/>
          <a:p>
            <a:pPr marL="0" indent="0">
              <a:lnSpc>
                <a:spcPct val="90000"/>
              </a:lnSpc>
              <a:buNone/>
            </a:pPr>
            <a:r>
              <a:rPr lang="en-US" sz="800" dirty="0">
                <a:solidFill>
                  <a:schemeClr val="accent2">
                    <a:lumMod val="50000"/>
                  </a:schemeClr>
                </a:solidFill>
              </a:rPr>
              <a:t>Treatment of warrants in a SPAC/De-SPAC deal constitute one of the primary areas of risk for public investors. </a:t>
            </a:r>
          </a:p>
          <a:p>
            <a:pPr marL="0" indent="0">
              <a:lnSpc>
                <a:spcPct val="90000"/>
              </a:lnSpc>
              <a:buNone/>
            </a:pPr>
            <a:r>
              <a:rPr lang="en-US" sz="800" dirty="0">
                <a:solidFill>
                  <a:schemeClr val="accent2">
                    <a:lumMod val="50000"/>
                  </a:schemeClr>
                </a:solidFill>
              </a:rPr>
              <a:t>Typical warrant restrictions include, taken here from the SCH S-4:</a:t>
            </a:r>
          </a:p>
          <a:p>
            <a:pPr>
              <a:lnSpc>
                <a:spcPct val="90000"/>
              </a:lnSpc>
            </a:pPr>
            <a:r>
              <a:rPr lang="en-US" sz="800" b="1" i="1" dirty="0">
                <a:solidFill>
                  <a:schemeClr val="accent2">
                    <a:lumMod val="50000"/>
                  </a:schemeClr>
                </a:solidFill>
              </a:rPr>
              <a:t>Even if the Business Combination is consummated, the public warrants may never be in the money, and they may expire worthless and the terms of the warrants may be amended in a manner adverse to a holder if holders of at least 65% of the then outstanding public warrants approve of such amendment.</a:t>
            </a:r>
          </a:p>
          <a:p>
            <a:pPr lvl="1">
              <a:lnSpc>
                <a:spcPct val="90000"/>
              </a:lnSpc>
            </a:pPr>
            <a:r>
              <a:rPr lang="en-US" sz="800" dirty="0">
                <a:solidFill>
                  <a:schemeClr val="accent2">
                    <a:lumMod val="50000"/>
                  </a:schemeClr>
                </a:solidFill>
              </a:rPr>
              <a:t>The warrants were issued in registered form under a Warrant Agreement between Continental Stock Transfer &amp; Trust Company, as warrant agent, and SCH. The Warrant Agreement provides that the terms of the warrants may be amended without the consent of any holder to cure any ambiguity or correct any defective provision, but requires the approval by the holders of at least 65% of the then outstanding public warrants to make any change that adversely affects the interests of the registered holders of public warrants. Accordingly, we may amend the terms of the public warrants in a manner adverse to a holder if holders of at least 65% of the then outstanding public warrants approve of such amendment. Although our ability to amend the terms of the public warrants with the consent of at least 65% of the then outstanding public warrants is unlimited, examples of such amendments could be amendments to, among other things, increase the exercise price of the warrants, shorten the exercise period or decrease the number of shares of VGH, Inc. common stock purchasable upon exercise of a warrant.</a:t>
            </a:r>
          </a:p>
          <a:p>
            <a:pPr>
              <a:lnSpc>
                <a:spcPct val="90000"/>
              </a:lnSpc>
            </a:pPr>
            <a:r>
              <a:rPr lang="en-US" sz="800" b="1" i="1" dirty="0">
                <a:solidFill>
                  <a:schemeClr val="accent2">
                    <a:lumMod val="50000"/>
                  </a:schemeClr>
                </a:solidFill>
              </a:rPr>
              <a:t>We may redeem your unexpired warrants prior to their exercise at a time that is disadvantageous to you, thereby making your warrants worthless.</a:t>
            </a:r>
          </a:p>
          <a:p>
            <a:pPr lvl="1">
              <a:lnSpc>
                <a:spcPct val="90000"/>
              </a:lnSpc>
            </a:pPr>
            <a:r>
              <a:rPr lang="en-US" sz="800" dirty="0">
                <a:solidFill>
                  <a:schemeClr val="accent2">
                    <a:lumMod val="50000"/>
                  </a:schemeClr>
                </a:solidFill>
              </a:rPr>
              <a:t>We have the ability to redeem outstanding warrants at any time after they become exercisable and prior to their expiration, at a price of $0.01 per warrant, provided that the last reported sales price of the VGH, Inc. common stock equals or exceeds $18.00 per share (as adjusted for share splits, share dividends, rights issuances, subdivisions, reorganizations, recapitalizations and the like) for any 20 trading days within a 30 trading-day period ending the third trading day prior to the date we send the notice of redemption to the warrant holders. If and when the warrants become redeemable by us, we may exercise our redemption right even if we are unable to register or qualify the underlying securities for sale under all applicable state securities laws. Redemption of the outstanding warrants could force you to: (</a:t>
            </a:r>
            <a:r>
              <a:rPr lang="en-US" sz="800" dirty="0" err="1">
                <a:solidFill>
                  <a:schemeClr val="accent2">
                    <a:lumMod val="50000"/>
                  </a:schemeClr>
                </a:solidFill>
              </a:rPr>
              <a:t>i</a:t>
            </a:r>
            <a:r>
              <a:rPr lang="en-US" sz="800" dirty="0">
                <a:solidFill>
                  <a:schemeClr val="accent2">
                    <a:lumMod val="50000"/>
                  </a:schemeClr>
                </a:solidFill>
              </a:rPr>
              <a:t>) exercise your warrants and pay the exercise price therefor at a time when it may be disadvantageous for you to do so (ii) sell your warrants at the then-current market price when you might otherwise wish to hold your warrants; or (iii) accept the nominal redemption price which, at the time the outstanding warrants are called for redemption, is likely to be substantially less than the market value of your warrants.</a:t>
            </a:r>
          </a:p>
          <a:p>
            <a:pPr lvl="1">
              <a:lnSpc>
                <a:spcPct val="90000"/>
              </a:lnSpc>
            </a:pPr>
            <a:r>
              <a:rPr lang="en-US" sz="800" dirty="0">
                <a:solidFill>
                  <a:schemeClr val="accent2">
                    <a:lumMod val="50000"/>
                  </a:schemeClr>
                </a:solidFill>
              </a:rPr>
              <a:t>None of the Private Placement Warrants will be redeemable by us so long as they are held by our Sponsor or its permitted transferees.</a:t>
            </a:r>
          </a:p>
        </p:txBody>
      </p:sp>
      <p:pic>
        <p:nvPicPr>
          <p:cNvPr id="9" name="Picture 8">
            <a:extLst>
              <a:ext uri="{FF2B5EF4-FFF2-40B4-BE49-F238E27FC236}">
                <a16:creationId xmlns:a16="http://schemas.microsoft.com/office/drawing/2014/main" id="{711D69EA-7A5B-4B81-9664-ED2FF8B654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17307" y="5441373"/>
            <a:ext cx="1579418" cy="1163782"/>
          </a:xfrm>
          <a:prstGeom prst="rect">
            <a:avLst/>
          </a:prstGeom>
        </p:spPr>
      </p:pic>
    </p:spTree>
    <p:extLst>
      <p:ext uri="{BB962C8B-B14F-4D97-AF65-F5344CB8AC3E}">
        <p14:creationId xmlns:p14="http://schemas.microsoft.com/office/powerpoint/2010/main" val="63081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a:solidFill>
                  <a:srgbClr val="FFFFFF"/>
                </a:solidFill>
              </a:rPr>
              <a:t>Why are spacs so popular? (cont.)</a:t>
            </a:r>
          </a:p>
        </p:txBody>
      </p:sp>
      <p:sp>
        <p:nvSpPr>
          <p:cNvPr id="3" name="Content Placeholder 2"/>
          <p:cNvSpPr>
            <a:spLocks noGrp="1"/>
          </p:cNvSpPr>
          <p:nvPr>
            <p:ph idx="1"/>
          </p:nvPr>
        </p:nvSpPr>
        <p:spPr>
          <a:xfrm>
            <a:off x="5155905" y="1113764"/>
            <a:ext cx="6108179" cy="4624327"/>
          </a:xfrm>
        </p:spPr>
        <p:txBody>
          <a:bodyPr anchor="ctr">
            <a:normAutofit/>
          </a:bodyPr>
          <a:lstStyle/>
          <a:p>
            <a:pPr marL="0" indent="0">
              <a:buNone/>
            </a:pPr>
            <a:r>
              <a:rPr lang="en-US" b="1" dirty="0"/>
              <a:t>ADVANTAGES OF SPACS</a:t>
            </a:r>
          </a:p>
          <a:p>
            <a:r>
              <a:rPr lang="en-US" b="1" dirty="0"/>
              <a:t>Reduced deal risk</a:t>
            </a:r>
            <a:r>
              <a:rPr lang="en-US" dirty="0"/>
              <a:t>.  </a:t>
            </a:r>
          </a:p>
          <a:p>
            <a:pPr lvl="1">
              <a:buFont typeface="Wingdings" panose="05000000000000000000" pitchFamily="2" charset="2"/>
              <a:buChar char="Ø"/>
            </a:pPr>
            <a:r>
              <a:rPr lang="en-US" dirty="0"/>
              <a:t>Investors in the initial IPO have the right to have their money returned if they are dissatisfied with the proposed acquisition and/or the terms of the De-SPAC deal.  As a result, at least in theory, public investors can invest virtually risk-free in potentially very profitable transactions.</a:t>
            </a:r>
          </a:p>
          <a:p>
            <a:r>
              <a:rPr lang="en-US" b="1" dirty="0"/>
              <a:t>Macroeconomic factors</a:t>
            </a:r>
            <a:r>
              <a:rPr lang="en-US" dirty="0"/>
              <a:t>.</a:t>
            </a:r>
          </a:p>
          <a:p>
            <a:pPr lvl="1">
              <a:buFont typeface="Wingdings" panose="05000000000000000000" pitchFamily="2" charset="2"/>
              <a:buChar char="Ø"/>
            </a:pPr>
            <a:r>
              <a:rPr lang="en-US" dirty="0"/>
              <a:t>The number of public companies has been cut roughly in half over the past twenty years. </a:t>
            </a:r>
            <a:r>
              <a:rPr lang="en-US" i="1" dirty="0"/>
              <a:t>See</a:t>
            </a:r>
            <a:r>
              <a:rPr lang="en-US" dirty="0"/>
              <a:t> Chart E. At the same time, the amount of private capital on the sidelines ready to be deployed in acquisitions has doubled, going from $1 trillion to $2 trillion..</a:t>
            </a:r>
          </a:p>
        </p:txBody>
      </p:sp>
      <p:pic>
        <p:nvPicPr>
          <p:cNvPr id="7" name="Picture 6">
            <a:extLst>
              <a:ext uri="{FF2B5EF4-FFF2-40B4-BE49-F238E27FC236}">
                <a16:creationId xmlns:a16="http://schemas.microsoft.com/office/drawing/2014/main" id="{D51C0682-CB0F-44F5-AA00-3D318EE7AE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92590" y="5360670"/>
            <a:ext cx="2318218" cy="1177290"/>
          </a:xfrm>
          <a:prstGeom prst="rect">
            <a:avLst/>
          </a:prstGeom>
        </p:spPr>
      </p:pic>
    </p:spTree>
    <p:extLst>
      <p:ext uri="{BB962C8B-B14F-4D97-AF65-F5344CB8AC3E}">
        <p14:creationId xmlns:p14="http://schemas.microsoft.com/office/powerpoint/2010/main" val="1941103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7" name="Rectangle 16">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pPr>
              <a:lnSpc>
                <a:spcPct val="90000"/>
              </a:lnSpc>
            </a:pPr>
            <a:r>
              <a:rPr lang="en-US" sz="3200" dirty="0">
                <a:solidFill>
                  <a:srgbClr val="FFFFFF"/>
                </a:solidFill>
              </a:rPr>
              <a:t>How do </a:t>
            </a:r>
            <a:r>
              <a:rPr lang="en-US" sz="3200" dirty="0" err="1">
                <a:solidFill>
                  <a:srgbClr val="FFFFFF"/>
                </a:solidFill>
              </a:rPr>
              <a:t>spacs</a:t>
            </a:r>
            <a:r>
              <a:rPr lang="en-US" sz="3200" dirty="0">
                <a:solidFill>
                  <a:srgbClr val="FFFFFF"/>
                </a:solidFill>
              </a:rPr>
              <a:t> work from a securities law perspective? </a:t>
            </a:r>
            <a:br>
              <a:rPr lang="en-US" sz="3200" dirty="0">
                <a:solidFill>
                  <a:srgbClr val="FFFFFF"/>
                </a:solidFill>
              </a:rPr>
            </a:br>
            <a:br>
              <a:rPr lang="en-US" sz="3200" dirty="0">
                <a:solidFill>
                  <a:srgbClr val="FFFFFF"/>
                </a:solidFill>
              </a:rPr>
            </a:br>
            <a:r>
              <a:rPr lang="en-US" sz="3200" dirty="0">
                <a:solidFill>
                  <a:srgbClr val="FFFFFF"/>
                </a:solidFill>
              </a:rPr>
              <a:t>The “Super 8-K”</a:t>
            </a:r>
          </a:p>
        </p:txBody>
      </p:sp>
      <p:sp>
        <p:nvSpPr>
          <p:cNvPr id="19" name="Rectangle 18">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31617" y="-447675"/>
            <a:ext cx="5476874" cy="7753350"/>
          </a:xfrm>
          <a:ln w="57150">
            <a:noFill/>
          </a:ln>
        </p:spPr>
        <p:txBody>
          <a:bodyPr anchor="ctr">
            <a:normAutofit/>
          </a:bodyPr>
          <a:lstStyle/>
          <a:p>
            <a:pPr>
              <a:lnSpc>
                <a:spcPct val="90000"/>
              </a:lnSpc>
            </a:pPr>
            <a:r>
              <a:rPr lang="en-US" sz="1200" dirty="0">
                <a:solidFill>
                  <a:schemeClr val="accent2">
                    <a:lumMod val="50000"/>
                  </a:schemeClr>
                </a:solidFill>
              </a:rPr>
              <a:t>The SEC requires that information relating to certain current events be filed on Form 8-K within four days of the occurrence of the event. In the case of a De-SPAC transaction, within four days of closing, the combined entity is required to disclose information under items 2.01 and 5.06 of Form 8-K. </a:t>
            </a:r>
          </a:p>
          <a:p>
            <a:pPr>
              <a:lnSpc>
                <a:spcPct val="90000"/>
              </a:lnSpc>
            </a:pPr>
            <a:r>
              <a:rPr lang="en-US" sz="1200" dirty="0">
                <a:solidFill>
                  <a:schemeClr val="accent2">
                    <a:lumMod val="50000"/>
                  </a:schemeClr>
                </a:solidFill>
              </a:rPr>
              <a:t>Item 2.01 provides that the matters below must be disclosed following a business combination:</a:t>
            </a:r>
          </a:p>
          <a:p>
            <a:pPr lvl="1">
              <a:lnSpc>
                <a:spcPct val="90000"/>
              </a:lnSpc>
            </a:pPr>
            <a:r>
              <a:rPr lang="en-US" sz="1200" dirty="0">
                <a:solidFill>
                  <a:schemeClr val="accent2">
                    <a:lumMod val="50000"/>
                  </a:schemeClr>
                </a:solidFill>
              </a:rPr>
              <a:t>(a) the date of completion of the transaction;  (b) a brief description of the assets involved;  (c) the identity of the person(s) from whom the assets were acquired or to whom they were sold; (d) the nature and amount of consideration given or received for the assets; (e) if the transaction being reported is an acquisition and if a material relationship exists between the registrant or any of its affiliates and the source(s) of the funds used in the acquisition, the identity of the source(s) of the funds; and (f) if the registrant was a shell company immediately before the transaction, the information that would be required if the registrant were filing a general form for registration of securities on Form 10 under the Exchange Act.  </a:t>
            </a:r>
          </a:p>
          <a:p>
            <a:pPr marL="285750" lvl="1" indent="-285750">
              <a:lnSpc>
                <a:spcPct val="90000"/>
              </a:lnSpc>
            </a:pPr>
            <a:r>
              <a:rPr lang="en-US" sz="1200" dirty="0">
                <a:solidFill>
                  <a:schemeClr val="accent2">
                    <a:lumMod val="50000"/>
                  </a:schemeClr>
                </a:solidFill>
              </a:rPr>
              <a:t>This means that full IPO disclosure must be provided in the Super 8-K if it has not already been disclosed.  Most of the information required under Form 10 will already have been disclosed in the S-4, but there is certain financial information that may not have been disclosed.  </a:t>
            </a:r>
          </a:p>
          <a:p>
            <a:pPr marL="304800" lvl="1" indent="-304800">
              <a:lnSpc>
                <a:spcPct val="90000"/>
              </a:lnSpc>
            </a:pPr>
            <a:r>
              <a:rPr lang="en-US" sz="1200" dirty="0">
                <a:solidFill>
                  <a:schemeClr val="accent2">
                    <a:lumMod val="50000"/>
                  </a:schemeClr>
                </a:solidFill>
              </a:rPr>
              <a:t>Item 5.06 provides that if a registrant was a shell company that has completed a transaction with the effect of causing it to cease being a shell company, it must disclose the material terms of the transaction. </a:t>
            </a:r>
          </a:p>
          <a:p>
            <a:pPr marL="304800" lvl="1" indent="-304800">
              <a:lnSpc>
                <a:spcPct val="90000"/>
              </a:lnSpc>
            </a:pPr>
            <a:r>
              <a:rPr lang="en-US" sz="1200" dirty="0">
                <a:solidFill>
                  <a:schemeClr val="accent2">
                    <a:lumMod val="50000"/>
                  </a:schemeClr>
                </a:solidFill>
              </a:rPr>
              <a:t>Together, the requirements of Item 2.01 and 5.06 are referred to as the </a:t>
            </a:r>
            <a:r>
              <a:rPr lang="en-US" sz="1200" b="1" u="sng" dirty="0">
                <a:solidFill>
                  <a:schemeClr val="accent2">
                    <a:lumMod val="50000"/>
                  </a:schemeClr>
                </a:solidFill>
              </a:rPr>
              <a:t>Super 8-K </a:t>
            </a:r>
            <a:r>
              <a:rPr lang="en-US" sz="1200" dirty="0">
                <a:solidFill>
                  <a:schemeClr val="accent2">
                    <a:lumMod val="50000"/>
                  </a:schemeClr>
                </a:solidFill>
              </a:rPr>
              <a:t>requirements and the 8-K that includes them is called a “</a:t>
            </a:r>
            <a:r>
              <a:rPr lang="en-US" sz="1200" b="1" u="sng" dirty="0">
                <a:solidFill>
                  <a:schemeClr val="accent2">
                    <a:lumMod val="50000"/>
                  </a:schemeClr>
                </a:solidFill>
              </a:rPr>
              <a:t>Super 8-K</a:t>
            </a:r>
            <a:r>
              <a:rPr lang="en-US" sz="1200" dirty="0">
                <a:solidFill>
                  <a:schemeClr val="accent2">
                    <a:lumMod val="50000"/>
                  </a:schemeClr>
                </a:solidFill>
              </a:rPr>
              <a:t>.”  The Super 8-K is important not only because it includes some disclosure that was not previously made, but also because certain requirements applicable to SPACs, such as the running of the one-year holding period after the consummation of a business combination for restricted securities, run from the date of the Super 8-K, not from the closing of the business combination.  </a:t>
            </a:r>
            <a:endParaRPr lang="en-US" sz="1200" b="1" dirty="0">
              <a:solidFill>
                <a:schemeClr val="accent2">
                  <a:lumMod val="50000"/>
                </a:schemeClr>
              </a:solidFill>
            </a:endParaRPr>
          </a:p>
        </p:txBody>
      </p:sp>
      <p:pic>
        <p:nvPicPr>
          <p:cNvPr id="11" name="Picture 10">
            <a:extLst>
              <a:ext uri="{FF2B5EF4-FFF2-40B4-BE49-F238E27FC236}">
                <a16:creationId xmlns:a16="http://schemas.microsoft.com/office/drawing/2014/main" id="{7B9520B9-5D44-44C6-9455-65D4107615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2724" y="6038850"/>
            <a:ext cx="1362075" cy="680605"/>
          </a:xfrm>
          <a:prstGeom prst="rect">
            <a:avLst/>
          </a:prstGeom>
        </p:spPr>
      </p:pic>
    </p:spTree>
    <p:extLst>
      <p:ext uri="{BB962C8B-B14F-4D97-AF65-F5344CB8AC3E}">
        <p14:creationId xmlns:p14="http://schemas.microsoft.com/office/powerpoint/2010/main" val="552639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US" sz="3200" dirty="0">
                <a:solidFill>
                  <a:schemeClr val="accent2"/>
                </a:solidFill>
              </a:rPr>
              <a:t>Who gets rich in a </a:t>
            </a:r>
            <a:r>
              <a:rPr lang="en-US" sz="3200" dirty="0" err="1">
                <a:solidFill>
                  <a:schemeClr val="accent2"/>
                </a:solidFill>
              </a:rPr>
              <a:t>spac</a:t>
            </a:r>
            <a:r>
              <a:rPr lang="en-US" sz="3200" dirty="0">
                <a:solidFill>
                  <a:schemeClr val="accent2"/>
                </a:solidFill>
              </a:rPr>
              <a:t> offering?</a:t>
            </a:r>
            <a:br>
              <a:rPr lang="en-US" sz="3200" dirty="0">
                <a:solidFill>
                  <a:schemeClr val="accent2"/>
                </a:solidFill>
              </a:rPr>
            </a:br>
            <a:br>
              <a:rPr lang="en-US" sz="3200" dirty="0">
                <a:solidFill>
                  <a:schemeClr val="accent2"/>
                </a:solidFill>
              </a:rPr>
            </a:br>
            <a:r>
              <a:rPr lang="en-US" sz="3200" dirty="0">
                <a:solidFill>
                  <a:schemeClr val="accent2"/>
                </a:solidFill>
              </a:rPr>
              <a:t>The sponsor</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Content Placeholder 2"/>
          <p:cNvSpPr>
            <a:spLocks noGrp="1"/>
          </p:cNvSpPr>
          <p:nvPr>
            <p:ph idx="1"/>
          </p:nvPr>
        </p:nvSpPr>
        <p:spPr>
          <a:xfrm>
            <a:off x="6400800" y="1133475"/>
            <a:ext cx="5210007" cy="4744544"/>
          </a:xfrm>
          <a:ln w="57150">
            <a:noFill/>
          </a:ln>
        </p:spPr>
        <p:txBody>
          <a:bodyPr anchor="t">
            <a:noAutofit/>
          </a:bodyPr>
          <a:lstStyle/>
          <a:p>
            <a:pPr>
              <a:lnSpc>
                <a:spcPct val="90000"/>
              </a:lnSpc>
            </a:pPr>
            <a:r>
              <a:rPr lang="en-US" sz="1200" dirty="0"/>
              <a:t>Let’s put together what we have seen so far to assess who get rich in a SPAC/De-SPAC transaction.  </a:t>
            </a:r>
          </a:p>
          <a:p>
            <a:pPr>
              <a:lnSpc>
                <a:spcPct val="90000"/>
              </a:lnSpc>
            </a:pPr>
            <a:r>
              <a:rPr lang="en-US" sz="1200" dirty="0"/>
              <a:t>The most obvious party to get rich – indeed fantastically rich – is the Sponsor, at very little risk.    </a:t>
            </a:r>
          </a:p>
          <a:p>
            <a:pPr>
              <a:lnSpc>
                <a:spcPct val="90000"/>
              </a:lnSpc>
            </a:pPr>
            <a:r>
              <a:rPr lang="en-US" sz="1200" dirty="0"/>
              <a:t>Let’s take the SCH/Virgin Galactic deal:</a:t>
            </a:r>
          </a:p>
          <a:p>
            <a:pPr>
              <a:lnSpc>
                <a:spcPct val="90000"/>
              </a:lnSpc>
            </a:pPr>
            <a:r>
              <a:rPr lang="en-US" sz="1200" dirty="0"/>
              <a:t>The Sponsor was required to invest $12 million to acquire 8 million shares guaranteed against dilution. The highest post De-SPAC trading price was $54.53. The value of 8 million shares was $436,240,000. The Sponsor had to pay the $11.50 exercise price, or $92 million. The total profit is thus $436,240,000 - $104,000,000 (purchase price + exercise price), or $332,240,000. </a:t>
            </a:r>
            <a:r>
              <a:rPr lang="en-US" sz="1200" b="1" u="sng" dirty="0"/>
              <a:t>Over $300,0000,000 profit on a $12,000,000 investment</a:t>
            </a:r>
            <a:r>
              <a:rPr lang="en-US" sz="1200" dirty="0"/>
              <a:t>. Even at today’s price of $27.29, which has cratered unexpectedly, the 8,000,000 shares could be sold for $218,320,000, for a profit of $114,320,000, 10 times the initial investment.   </a:t>
            </a:r>
          </a:p>
          <a:p>
            <a:pPr>
              <a:lnSpc>
                <a:spcPct val="90000"/>
              </a:lnSpc>
            </a:pPr>
            <a:r>
              <a:rPr lang="en-US" sz="1200" dirty="0"/>
              <a:t>In addition, the Sponsor received14,375,000 shares essentially </a:t>
            </a:r>
            <a:r>
              <a:rPr lang="en-US" sz="1200" b="1" u="sng" dirty="0"/>
              <a:t>for free</a:t>
            </a:r>
            <a:r>
              <a:rPr lang="en-US" sz="1200" dirty="0"/>
              <a:t>. This represents an additional profit of $783,868,750 at the high price or $392,006,250 at the low.  In other words, at the peak post De-SPAC price, the Sponsor had turned an approximately </a:t>
            </a:r>
            <a:r>
              <a:rPr lang="en-US" sz="1200" b="1" dirty="0"/>
              <a:t>$10 million investment into over $1 billion</a:t>
            </a:r>
            <a:r>
              <a:rPr lang="en-US" sz="1200" dirty="0"/>
              <a:t>, </a:t>
            </a:r>
            <a:r>
              <a:rPr lang="en-US" sz="1200" b="1" u="sng" dirty="0"/>
              <a:t>a 10,000% return on investment</a:t>
            </a:r>
            <a:r>
              <a:rPr lang="en-US" sz="1200" dirty="0"/>
              <a:t>.   </a:t>
            </a:r>
          </a:p>
          <a:p>
            <a:pPr>
              <a:lnSpc>
                <a:spcPct val="90000"/>
              </a:lnSpc>
            </a:pPr>
            <a:r>
              <a:rPr lang="en-US" sz="1200" dirty="0"/>
              <a:t>The risk to a sponsor is low, since the Sponsor only loses if it cannot find a suitable Target. But it has every incentive to find a Target and push through a deal, given the vast sums involved.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2201EF00-C549-4A4D-A0E1-382D631D57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30362" y="5219700"/>
            <a:ext cx="1225351" cy="595039"/>
          </a:xfrm>
          <a:prstGeom prst="rect">
            <a:avLst/>
          </a:prstGeom>
        </p:spPr>
      </p:pic>
    </p:spTree>
    <p:extLst>
      <p:ext uri="{BB962C8B-B14F-4D97-AF65-F5344CB8AC3E}">
        <p14:creationId xmlns:p14="http://schemas.microsoft.com/office/powerpoint/2010/main" val="3031597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291869"/>
            <a:ext cx="5120255" cy="4334421"/>
          </a:xfrm>
        </p:spPr>
        <p:txBody>
          <a:bodyPr anchor="t">
            <a:normAutofit/>
          </a:bodyPr>
          <a:lstStyle/>
          <a:p>
            <a:r>
              <a:rPr lang="en-US" sz="3200" dirty="0">
                <a:solidFill>
                  <a:schemeClr val="accent2"/>
                </a:solidFill>
              </a:rPr>
              <a:t>Who gets rich in a </a:t>
            </a:r>
            <a:r>
              <a:rPr lang="en-US" sz="3200" dirty="0" err="1">
                <a:solidFill>
                  <a:schemeClr val="accent2"/>
                </a:solidFill>
              </a:rPr>
              <a:t>spac</a:t>
            </a:r>
            <a:r>
              <a:rPr lang="en-US" sz="3200" dirty="0">
                <a:solidFill>
                  <a:schemeClr val="accent2"/>
                </a:solidFill>
              </a:rPr>
              <a:t>/</a:t>
            </a:r>
            <a:r>
              <a:rPr lang="en-US" sz="3200" dirty="0" err="1">
                <a:solidFill>
                  <a:schemeClr val="accent2"/>
                </a:solidFill>
              </a:rPr>
              <a:t>despac</a:t>
            </a:r>
            <a:r>
              <a:rPr lang="en-US" sz="3200" dirty="0">
                <a:solidFill>
                  <a:schemeClr val="accent2"/>
                </a:solidFill>
              </a:rPr>
              <a:t> deal?</a:t>
            </a:r>
            <a:br>
              <a:rPr lang="en-US" sz="3200" dirty="0">
                <a:solidFill>
                  <a:schemeClr val="accent2"/>
                </a:solidFill>
              </a:rPr>
            </a:br>
            <a:br>
              <a:rPr lang="en-US" sz="3200" dirty="0">
                <a:solidFill>
                  <a:schemeClr val="accent2"/>
                </a:solidFill>
              </a:rPr>
            </a:br>
            <a:r>
              <a:rPr lang="en-US" sz="3200" dirty="0">
                <a:solidFill>
                  <a:schemeClr val="accent2"/>
                </a:solidFill>
              </a:rPr>
              <a:t> the pipe investors</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972176" y="1218079"/>
            <a:ext cx="5638632" cy="4496921"/>
          </a:xfrm>
          <a:ln w="57150">
            <a:noFill/>
          </a:ln>
        </p:spPr>
        <p:txBody>
          <a:bodyPr anchor="t">
            <a:normAutofit/>
          </a:bodyPr>
          <a:lstStyle/>
          <a:p>
            <a:pPr>
              <a:lnSpc>
                <a:spcPct val="90000"/>
              </a:lnSpc>
            </a:pPr>
            <a:r>
              <a:rPr lang="en-US" sz="1300" dirty="0"/>
              <a:t>Although the PIPE investors do far less well than the Sponsors, they still stand to profit handsomely from a De-SPAC deal. </a:t>
            </a:r>
          </a:p>
          <a:p>
            <a:pPr>
              <a:lnSpc>
                <a:spcPct val="90000"/>
              </a:lnSpc>
            </a:pPr>
            <a:r>
              <a:rPr lang="en-US" sz="1300" dirty="0"/>
              <a:t>Generally, the PIPE investors purchase their shares at the redemption value of the shares (</a:t>
            </a:r>
            <a:r>
              <a:rPr lang="en-US" sz="1300" i="1" dirty="0"/>
              <a:t>i.e.</a:t>
            </a:r>
            <a:r>
              <a:rPr lang="en-US" sz="1300" dirty="0"/>
              <a:t>, the $10 per share paid by the initial SPAC IPO investors.) But the PIPE investors agree to make this investment at the closing of the De-SPAC transaction at a price set when the S-4 goes effective.  </a:t>
            </a:r>
          </a:p>
          <a:p>
            <a:pPr>
              <a:lnSpc>
                <a:spcPct val="90000"/>
              </a:lnSpc>
            </a:pPr>
            <a:r>
              <a:rPr lang="en-US" sz="1300" dirty="0"/>
              <a:t>For example, in the SCH deal, Boeing agreed to invest $20 million at $10 per share on October 7, 2019 and the S-4 Registration Statement went effective on October 9, 2019.  Shareholder approval was obtained on October 23, 2019. The deal closed on October 25, 2019.    </a:t>
            </a:r>
          </a:p>
          <a:p>
            <a:pPr>
              <a:lnSpc>
                <a:spcPct val="90000"/>
              </a:lnSpc>
            </a:pPr>
            <a:r>
              <a:rPr lang="en-US" sz="1300" dirty="0"/>
              <a:t>On the date Boeing agreed to make its investment, the share price was $11.22 and had been steadily rising for the few days previously. Boeing effectively purchased its shares for a 10% discount, with very little downside risk and all the upside of the Virgin Galactic shares, which went to approximately $54 at their peak and have fallen back to approximately $27 today.  Not a get-rich-quick scheme but a very profitable investment, at a discount to the market price, with little downside risk.  Although Boeing’s shares were restricted under Rule 144, it had also negotiated registration rights to give it liquidity to lock in its profits.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0973A095-3E34-454C-98E1-FBAF3A89AD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58237" y="4857751"/>
            <a:ext cx="1579418" cy="857250"/>
          </a:xfrm>
          <a:prstGeom prst="rect">
            <a:avLst/>
          </a:prstGeom>
        </p:spPr>
      </p:pic>
    </p:spTree>
    <p:extLst>
      <p:ext uri="{BB962C8B-B14F-4D97-AF65-F5344CB8AC3E}">
        <p14:creationId xmlns:p14="http://schemas.microsoft.com/office/powerpoint/2010/main" val="1620066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291869"/>
            <a:ext cx="5120255" cy="4334421"/>
          </a:xfrm>
        </p:spPr>
        <p:txBody>
          <a:bodyPr anchor="t">
            <a:normAutofit/>
          </a:bodyPr>
          <a:lstStyle/>
          <a:p>
            <a:r>
              <a:rPr lang="en-US" sz="3200" dirty="0">
                <a:solidFill>
                  <a:schemeClr val="accent2"/>
                </a:solidFill>
              </a:rPr>
              <a:t>Who gets rich in a </a:t>
            </a:r>
            <a:r>
              <a:rPr lang="en-US" sz="3200" dirty="0" err="1">
                <a:solidFill>
                  <a:schemeClr val="accent2"/>
                </a:solidFill>
              </a:rPr>
              <a:t>spac</a:t>
            </a:r>
            <a:r>
              <a:rPr lang="en-US" sz="3200" dirty="0">
                <a:solidFill>
                  <a:schemeClr val="accent2"/>
                </a:solidFill>
              </a:rPr>
              <a:t>/</a:t>
            </a:r>
            <a:r>
              <a:rPr lang="en-US" sz="3200" dirty="0" err="1">
                <a:solidFill>
                  <a:schemeClr val="accent2"/>
                </a:solidFill>
              </a:rPr>
              <a:t>despac</a:t>
            </a:r>
            <a:r>
              <a:rPr lang="en-US" sz="3200" dirty="0">
                <a:solidFill>
                  <a:schemeClr val="accent2"/>
                </a:solidFill>
              </a:rPr>
              <a:t> deal?</a:t>
            </a:r>
            <a:br>
              <a:rPr lang="en-US" sz="3200" dirty="0">
                <a:solidFill>
                  <a:schemeClr val="accent2"/>
                </a:solidFill>
              </a:rPr>
            </a:br>
            <a:br>
              <a:rPr lang="en-US" sz="3200" dirty="0">
                <a:solidFill>
                  <a:schemeClr val="accent2"/>
                </a:solidFill>
              </a:rPr>
            </a:br>
            <a:r>
              <a:rPr lang="en-US" sz="3200" dirty="0">
                <a:solidFill>
                  <a:schemeClr val="accent2"/>
                </a:solidFill>
              </a:rPr>
              <a:t>Owners, insiders</a:t>
            </a:r>
            <a:br>
              <a:rPr lang="en-US" sz="3200" dirty="0">
                <a:solidFill>
                  <a:schemeClr val="accent2"/>
                </a:solidFill>
              </a:rPr>
            </a:br>
            <a:r>
              <a:rPr lang="en-US" sz="3200" dirty="0">
                <a:solidFill>
                  <a:schemeClr val="accent2"/>
                </a:solidFill>
              </a:rPr>
              <a:t>and their options</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99023" y="1040657"/>
            <a:ext cx="5638632" cy="4776683"/>
          </a:xfrm>
          <a:ln w="57150">
            <a:noFill/>
          </a:ln>
        </p:spPr>
        <p:txBody>
          <a:bodyPr anchor="t">
            <a:normAutofit fontScale="70000" lnSpcReduction="20000"/>
          </a:bodyPr>
          <a:lstStyle/>
          <a:p>
            <a:r>
              <a:rPr lang="en-US" sz="1400" dirty="0"/>
              <a:t>As we saw in the excerpts from SCH’s S-1, the underlying economic rationale for the SPAC/De-SPAC process is meant to be a superior return for the Target than could be obtained in a regular IPO.  </a:t>
            </a:r>
          </a:p>
          <a:p>
            <a:r>
              <a:rPr lang="en-US" sz="1400" dirty="0"/>
              <a:t>The superior return is not simply reflected in the higher price for the shares, but the related impact on </a:t>
            </a:r>
            <a:r>
              <a:rPr lang="en-US" sz="1400" b="1" u="sng" dirty="0"/>
              <a:t>options previously issued to management</a:t>
            </a:r>
            <a:r>
              <a:rPr lang="en-US" sz="1400" dirty="0"/>
              <a:t>. Because options provide leverage, an increase in the share price has an exponential impact on the shares owned by insiders. </a:t>
            </a:r>
          </a:p>
          <a:p>
            <a:r>
              <a:rPr lang="en-US" sz="1400" dirty="0"/>
              <a:t>These options are required to be issued at a price that was their fair market value at the time of issuance. Under IRS Rule 409A, there are a number of safe harbors for the valuation of options in privately held business, the most widely used being an independent appraisal.    </a:t>
            </a:r>
          </a:p>
          <a:p>
            <a:r>
              <a:rPr lang="en-US" sz="1400" dirty="0"/>
              <a:t>The most recent independent appraisal of a private company will include an “illiquidity discount,” meaning that the shares are less valuable than they otherwise might be because of the difficult of finding buyers for privately held shares. </a:t>
            </a:r>
          </a:p>
          <a:p>
            <a:r>
              <a:rPr lang="en-US" sz="1400" dirty="0"/>
              <a:t>In addition, assuming the arguments of Chamath Palihapitiya are accurate, a negotiated De-SPAC deal provides an even greater rise in valuation than could be expected through a traditional IPO.  </a:t>
            </a:r>
          </a:p>
          <a:p>
            <a:r>
              <a:rPr lang="en-US" sz="1400" dirty="0"/>
              <a:t>Thus, existing insiders stand to receive very substantial gains on their options in a SPAC/De-SPAC transaction.</a:t>
            </a:r>
          </a:p>
          <a:p>
            <a:r>
              <a:rPr lang="en-US" sz="1400" dirty="0"/>
              <a:t>There appears to be a practice gaining traction for potential SPAC Targets to aggressively issue options even if the independent appraisal is relatively stale to maximize the “pop” from a letter of intent and a SPAC deal. This is an important issue because the 409A safe harbor for independent appraisal valuations only provides a rebuttable presumption that the options were issued at fair market value. </a:t>
            </a:r>
          </a:p>
          <a:p>
            <a:r>
              <a:rPr lang="en-US" sz="1400" dirty="0"/>
              <a:t>The more evidence there is that management was aware of the possibility of a deal (perhaps because of an announcement relating to a competitor or a business in the same general industry), the more the IRS could overcome the rebuttable presumption. Purchasers in the SPAC could also potentially bring claims against the managers of the Target because the issuance of greater amounts of what amounts to “cheap stock” has a dilutive effect on the SPAC shareholders post-Merger. </a:t>
            </a:r>
          </a:p>
          <a:p>
            <a:r>
              <a:rPr lang="en-US" sz="1400" dirty="0"/>
              <a:t>The effect on options appears to be a primary driver in the Target’s calculations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0973A095-3E34-454C-98E1-FBAF3A89AD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4587" y="5226424"/>
            <a:ext cx="1147483" cy="621255"/>
          </a:xfrm>
          <a:prstGeom prst="rect">
            <a:avLst/>
          </a:prstGeom>
        </p:spPr>
      </p:pic>
    </p:spTree>
    <p:extLst>
      <p:ext uri="{BB962C8B-B14F-4D97-AF65-F5344CB8AC3E}">
        <p14:creationId xmlns:p14="http://schemas.microsoft.com/office/powerpoint/2010/main" val="578830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291869"/>
            <a:ext cx="5120255" cy="4334421"/>
          </a:xfrm>
        </p:spPr>
        <p:txBody>
          <a:bodyPr anchor="t">
            <a:normAutofit/>
          </a:bodyPr>
          <a:lstStyle/>
          <a:p>
            <a:r>
              <a:rPr lang="en-US" sz="3200" dirty="0">
                <a:solidFill>
                  <a:schemeClr val="accent2"/>
                </a:solidFill>
              </a:rPr>
              <a:t>Who gets rich in a </a:t>
            </a:r>
            <a:r>
              <a:rPr lang="en-US" sz="3200" dirty="0" err="1">
                <a:solidFill>
                  <a:schemeClr val="accent2"/>
                </a:solidFill>
              </a:rPr>
              <a:t>spac</a:t>
            </a:r>
            <a:r>
              <a:rPr lang="en-US" sz="3200" dirty="0">
                <a:solidFill>
                  <a:schemeClr val="accent2"/>
                </a:solidFill>
              </a:rPr>
              <a:t>/</a:t>
            </a:r>
            <a:r>
              <a:rPr lang="en-US" sz="3200" dirty="0" err="1">
                <a:solidFill>
                  <a:schemeClr val="accent2"/>
                </a:solidFill>
              </a:rPr>
              <a:t>despac</a:t>
            </a:r>
            <a:r>
              <a:rPr lang="en-US" sz="3200" dirty="0">
                <a:solidFill>
                  <a:schemeClr val="accent2"/>
                </a:solidFill>
              </a:rPr>
              <a:t> deal?</a:t>
            </a:r>
            <a:br>
              <a:rPr lang="en-US" sz="3200" dirty="0">
                <a:solidFill>
                  <a:schemeClr val="accent2"/>
                </a:solidFill>
              </a:rPr>
            </a:br>
            <a:br>
              <a:rPr lang="en-US" sz="3200" dirty="0">
                <a:solidFill>
                  <a:schemeClr val="accent2"/>
                </a:solidFill>
              </a:rPr>
            </a:br>
            <a:r>
              <a:rPr lang="en-US" sz="3200" dirty="0">
                <a:solidFill>
                  <a:schemeClr val="accent2"/>
                </a:solidFill>
              </a:rPr>
              <a:t>“MOM and POP”?</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423647" y="1040657"/>
            <a:ext cx="6114008" cy="4776683"/>
          </a:xfrm>
          <a:ln w="57150">
            <a:noFill/>
          </a:ln>
        </p:spPr>
        <p:txBody>
          <a:bodyPr anchor="t">
            <a:normAutofit fontScale="85000" lnSpcReduction="20000"/>
          </a:bodyPr>
          <a:lstStyle/>
          <a:p>
            <a:r>
              <a:rPr lang="en-US" sz="1400" dirty="0"/>
              <a:t>The SPAC machine depends on the receptivity of the public markets, which means average retail investors or the large pension and other funds managing their money must invest in the SPAC transaction.  </a:t>
            </a:r>
          </a:p>
          <a:p>
            <a:r>
              <a:rPr lang="en-US" sz="1400" dirty="0"/>
              <a:t>So what about “mom and pop” or “Joe Mainstreet?” How do they fare in SPAC? </a:t>
            </a:r>
          </a:p>
          <a:p>
            <a:r>
              <a:rPr lang="en-US" sz="1400" dirty="0"/>
              <a:t>The argument is that, although they may not make the stratospheric returns of the Sponsors, they still do very well and can use the leverage of warrants to do very well indeed. </a:t>
            </a:r>
          </a:p>
          <a:p>
            <a:r>
              <a:rPr lang="en-US" sz="1400" dirty="0"/>
              <a:t>How well is this claim holding up? Chamath Palihapitiya recently tweeted out the performance of his SPACs.  Overall, the performance of his SPACs since inception is relatively strong, although there is a great deal of volatility and his companies have all recently declined. </a:t>
            </a:r>
          </a:p>
          <a:p>
            <a:r>
              <a:rPr lang="en-US" sz="1400" dirty="0"/>
              <a:t>Generally, the problem for retail investors is that the De-SPAC targets are almost all money-losing vehicles in need of capital to grow and expand.  While some money losing companies make tremendous sense as investments – </a:t>
            </a:r>
            <a:r>
              <a:rPr lang="en-US" sz="1400" i="1" dirty="0"/>
              <a:t>see</a:t>
            </a:r>
            <a:r>
              <a:rPr lang="en-US" sz="1400" dirty="0"/>
              <a:t> Facebook – a market frenzy for money-losing private companies seems to carry great risk. In addition, without the massive upsides provided to the Sponsor and the Target insiders, and the nearly guaranteed returns to the PIPE investors, betting on high-risk, high-return private companies is, well, risky. </a:t>
            </a:r>
          </a:p>
          <a:p>
            <a:r>
              <a:rPr lang="en-US" sz="1400" dirty="0"/>
              <a:t>One of Palihapitiya’s SPACs, Clover Health, illustrates the problems.  After getting a 70% “pop” from the De-SPAC process, the company is now trading at $7, down nearly 30% since inception. The warrants jumped over 200% as soon as they began trading separately but are now back down close to $1.50. Investors who bought into the warrants once they began trading have lost significant amounts. Also, the redemption feature of the warrants makes them extremely risky for average investors. Remember: if the underlying stock trades at $18 for any 20 days in a 30-day period, the warrants can be redeemed essentially for nothing and become worthless.  An investor who is not paying close attention could lose everything overnight.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0973A095-3E34-454C-98E1-FBAF3A89AD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84099" y="5365311"/>
            <a:ext cx="1056423" cy="512708"/>
          </a:xfrm>
          <a:prstGeom prst="rect">
            <a:avLst/>
          </a:prstGeom>
        </p:spPr>
      </p:pic>
    </p:spTree>
    <p:extLst>
      <p:ext uri="{BB962C8B-B14F-4D97-AF65-F5344CB8AC3E}">
        <p14:creationId xmlns:p14="http://schemas.microsoft.com/office/powerpoint/2010/main" val="969983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4" y="516695"/>
            <a:ext cx="4993305" cy="5601624"/>
          </a:xfrm>
        </p:spPr>
        <p:txBody>
          <a:bodyPr anchor="ctr">
            <a:normAutofit/>
          </a:bodyPr>
          <a:lstStyle/>
          <a:p>
            <a:pPr>
              <a:lnSpc>
                <a:spcPct val="90000"/>
              </a:lnSpc>
            </a:pPr>
            <a:r>
              <a:rPr lang="en-US" sz="3200" dirty="0">
                <a:solidFill>
                  <a:srgbClr val="FFFFFF"/>
                </a:solidFill>
              </a:rPr>
              <a:t>What are the main litigation issues facing </a:t>
            </a:r>
            <a:r>
              <a:rPr lang="en-US" sz="3200" dirty="0" err="1">
                <a:solidFill>
                  <a:srgbClr val="FFFFFF"/>
                </a:solidFill>
              </a:rPr>
              <a:t>spacs</a:t>
            </a:r>
            <a:r>
              <a:rPr lang="en-US" sz="3200" dirty="0">
                <a:solidFill>
                  <a:srgbClr val="FFFFFF"/>
                </a:solidFill>
              </a:rPr>
              <a:t>/De-SPACS? </a:t>
            </a:r>
            <a:br>
              <a:rPr lang="en-US" sz="3200" dirty="0">
                <a:solidFill>
                  <a:srgbClr val="FFFFFF"/>
                </a:solidFill>
              </a:rPr>
            </a:br>
            <a:br>
              <a:rPr lang="en-US" sz="3200" dirty="0">
                <a:solidFill>
                  <a:srgbClr val="FFFFFF"/>
                </a:solidFill>
              </a:rPr>
            </a:br>
            <a:r>
              <a:rPr lang="en-US" sz="3200" dirty="0">
                <a:solidFill>
                  <a:srgbClr val="FFFFFF"/>
                </a:solidFill>
              </a:rPr>
              <a:t>Section 10(b) of the Securities Exchange Act of 1934 </a:t>
            </a:r>
            <a:br>
              <a:rPr lang="en-US" sz="3200" dirty="0">
                <a:solidFill>
                  <a:srgbClr val="FFFFFF"/>
                </a:solidFill>
              </a:rPr>
            </a:br>
            <a:r>
              <a:rPr lang="en-US" sz="3200" dirty="0">
                <a:solidFill>
                  <a:srgbClr val="FFFFFF"/>
                </a:solidFill>
              </a:rPr>
              <a:t>and Rule 10(b)(5): </a:t>
            </a:r>
            <a:r>
              <a:rPr lang="en-US" sz="3200" i="1" dirty="0" err="1">
                <a:solidFill>
                  <a:srgbClr val="FFFFFF"/>
                </a:solidFill>
              </a:rPr>
              <a:t>Bortenau</a:t>
            </a:r>
            <a:r>
              <a:rPr lang="en-US" sz="3200" i="1" dirty="0">
                <a:solidFill>
                  <a:srgbClr val="FFFFFF"/>
                </a:solidFill>
              </a:rPr>
              <a:t>  v. </a:t>
            </a:r>
            <a:r>
              <a:rPr lang="en-US" sz="3200" i="1" dirty="0" err="1">
                <a:solidFill>
                  <a:srgbClr val="FFFFFF"/>
                </a:solidFill>
              </a:rPr>
              <a:t>nikola</a:t>
            </a:r>
            <a:endParaRPr lang="en-US" sz="3200" i="1" dirty="0">
              <a:solidFill>
                <a:srgbClr val="FFFFFF"/>
              </a:solidFill>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572522"/>
            <a:ext cx="4855037" cy="5824610"/>
          </a:xfrm>
          <a:ln w="57150">
            <a:noFill/>
          </a:ln>
        </p:spPr>
        <p:txBody>
          <a:bodyPr anchor="ctr">
            <a:normAutofit/>
          </a:bodyPr>
          <a:lstStyle/>
          <a:p>
            <a:pPr>
              <a:lnSpc>
                <a:spcPct val="90000"/>
              </a:lnSpc>
            </a:pPr>
            <a:r>
              <a:rPr lang="en-US" sz="1100" i="1" dirty="0" err="1">
                <a:solidFill>
                  <a:schemeClr val="accent2">
                    <a:lumMod val="50000"/>
                  </a:schemeClr>
                </a:solidFill>
              </a:rPr>
              <a:t>Bortenau</a:t>
            </a:r>
            <a:r>
              <a:rPr lang="en-US" sz="1100" i="1" dirty="0">
                <a:solidFill>
                  <a:schemeClr val="accent2">
                    <a:lumMod val="50000"/>
                  </a:schemeClr>
                </a:solidFill>
              </a:rPr>
              <a:t> v. Nikola Corp., et al</a:t>
            </a:r>
            <a:r>
              <a:rPr lang="en-US" sz="1100" dirty="0">
                <a:solidFill>
                  <a:schemeClr val="accent2">
                    <a:lumMod val="50000"/>
                  </a:schemeClr>
                </a:solidFill>
              </a:rPr>
              <a:t>., 20-cv-1797: In this case, Nikola complied with its securities laws filing obligations, issuing the required press releases, filed the required 10-K and then Form S-4. </a:t>
            </a:r>
          </a:p>
          <a:p>
            <a:pPr>
              <a:lnSpc>
                <a:spcPct val="90000"/>
              </a:lnSpc>
            </a:pPr>
            <a:r>
              <a:rPr lang="en-US" sz="1100" dirty="0">
                <a:solidFill>
                  <a:schemeClr val="accent2">
                    <a:lumMod val="50000"/>
                  </a:schemeClr>
                </a:solidFill>
              </a:rPr>
              <a:t>However, after the merger was completed, a research analyst published a report describing allegedly material false statements about anticipated cost reductions and production capacities in Nikola’s public filings and statements.  A few days later, the research analyst published a second report claiming that Nikola’s response to the first report was a tacit admission of securities fraud. Based on these facts, the Plaintiff, who was an individual purchaser of the SPAC securities who had voted in favor of the merger, brought a class action suit on behalf of all similarly situated plaintiffs, alleging;  </a:t>
            </a:r>
          </a:p>
          <a:p>
            <a:pPr>
              <a:lnSpc>
                <a:spcPct val="90000"/>
              </a:lnSpc>
            </a:pPr>
            <a:r>
              <a:rPr lang="en-US" sz="1100" dirty="0">
                <a:solidFill>
                  <a:schemeClr val="accent2">
                    <a:lumMod val="50000"/>
                  </a:schemeClr>
                </a:solidFill>
              </a:rPr>
              <a:t>Defendants violated §10(b) of the 1934 Act and Rule 10b-5 thereunder in that they:</a:t>
            </a:r>
          </a:p>
          <a:p>
            <a:pPr lvl="1">
              <a:lnSpc>
                <a:spcPct val="90000"/>
              </a:lnSpc>
            </a:pPr>
            <a:r>
              <a:rPr lang="en-US" sz="1100" dirty="0">
                <a:solidFill>
                  <a:schemeClr val="accent2">
                    <a:lumMod val="50000"/>
                  </a:schemeClr>
                </a:solidFill>
              </a:rPr>
              <a:t>employed devices, schemes and artifices to defraud;</a:t>
            </a:r>
          </a:p>
          <a:p>
            <a:pPr lvl="1">
              <a:lnSpc>
                <a:spcPct val="90000"/>
              </a:lnSpc>
            </a:pPr>
            <a:r>
              <a:rPr lang="en-US" sz="1100" dirty="0">
                <a:solidFill>
                  <a:schemeClr val="accent2">
                    <a:lumMod val="50000"/>
                  </a:schemeClr>
                </a:solidFill>
              </a:rPr>
              <a:t>made untrue statements of material facts or omitted to state material facts necessary in order to make the statements made, in light of the circumstances under which they were made, not misleading; or</a:t>
            </a:r>
          </a:p>
          <a:p>
            <a:pPr lvl="1">
              <a:lnSpc>
                <a:spcPct val="90000"/>
              </a:lnSpc>
            </a:pPr>
            <a:r>
              <a:rPr lang="en-US" sz="1100" dirty="0">
                <a:solidFill>
                  <a:schemeClr val="accent2">
                    <a:lumMod val="50000"/>
                  </a:schemeClr>
                </a:solidFill>
              </a:rPr>
              <a:t>engaged in acts, practices and a course of business that operated as a fraud or deceit upon plaintiff and others similarly situated in connection with their purchases of Nikola securities during the Class Period. </a:t>
            </a:r>
          </a:p>
          <a:p>
            <a:pPr>
              <a:lnSpc>
                <a:spcPct val="90000"/>
              </a:lnSpc>
            </a:pPr>
            <a:r>
              <a:rPr lang="en-US" sz="1100" dirty="0">
                <a:solidFill>
                  <a:schemeClr val="accent2">
                    <a:lumMod val="50000"/>
                  </a:schemeClr>
                </a:solidFill>
              </a:rPr>
              <a:t>In addition to Nikola, Members of the Sponsor group faced “control person” liability under 20 under the Securities Exchange Act.</a:t>
            </a:r>
          </a:p>
          <a:p>
            <a:pPr>
              <a:lnSpc>
                <a:spcPct val="90000"/>
              </a:lnSpc>
            </a:pPr>
            <a:r>
              <a:rPr lang="en-US" sz="1100" dirty="0">
                <a:solidFill>
                  <a:schemeClr val="accent2">
                    <a:lumMod val="50000"/>
                  </a:schemeClr>
                </a:solidFill>
              </a:rPr>
              <a:t>The case is currently bogged down in disputes over the selection of lead plaintiff and lead counsel.  The multitude of plaintiffs and lawyers involved illustrates the substantial liability faced by Nikola and the SPAC insiders. </a:t>
            </a:r>
          </a:p>
          <a:p>
            <a:pPr marL="0" indent="0">
              <a:lnSpc>
                <a:spcPct val="90000"/>
              </a:lnSpc>
              <a:buNone/>
            </a:pPr>
            <a:endParaRPr lang="en-US" sz="1100" dirty="0">
              <a:solidFill>
                <a:schemeClr val="accent2">
                  <a:lumMod val="50000"/>
                </a:schemeClr>
              </a:solidFill>
            </a:endParaRPr>
          </a:p>
        </p:txBody>
      </p:sp>
    </p:spTree>
    <p:extLst>
      <p:ext uri="{BB962C8B-B14F-4D97-AF65-F5344CB8AC3E}">
        <p14:creationId xmlns:p14="http://schemas.microsoft.com/office/powerpoint/2010/main" val="2512442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572523"/>
            <a:ext cx="4826256" cy="5523478"/>
          </a:xfrm>
        </p:spPr>
        <p:txBody>
          <a:bodyPr anchor="ctr">
            <a:normAutofit/>
          </a:bodyPr>
          <a:lstStyle/>
          <a:p>
            <a:pPr>
              <a:lnSpc>
                <a:spcPct val="90000"/>
              </a:lnSpc>
            </a:pPr>
            <a:r>
              <a:rPr lang="en-US" sz="3200" dirty="0">
                <a:solidFill>
                  <a:srgbClr val="FFFFFF"/>
                </a:solidFill>
              </a:rPr>
              <a:t>What are the main litigation issues facing </a:t>
            </a:r>
            <a:r>
              <a:rPr lang="en-US" sz="3200" dirty="0" err="1">
                <a:solidFill>
                  <a:srgbClr val="FFFFFF"/>
                </a:solidFill>
              </a:rPr>
              <a:t>spacs</a:t>
            </a:r>
            <a:r>
              <a:rPr lang="en-US" sz="3200" dirty="0">
                <a:solidFill>
                  <a:srgbClr val="FFFFFF"/>
                </a:solidFill>
              </a:rPr>
              <a:t>/De-SPACS?</a:t>
            </a:r>
            <a:br>
              <a:rPr lang="en-US" sz="3200" dirty="0">
                <a:solidFill>
                  <a:srgbClr val="FFFFFF"/>
                </a:solidFill>
              </a:rPr>
            </a:br>
            <a:r>
              <a:rPr lang="en-US" sz="3200" dirty="0">
                <a:solidFill>
                  <a:srgbClr val="FFFFFF"/>
                </a:solidFill>
              </a:rPr>
              <a:t> </a:t>
            </a:r>
            <a:br>
              <a:rPr lang="en-US" sz="3200" dirty="0">
                <a:solidFill>
                  <a:srgbClr val="FFFFFF"/>
                </a:solidFill>
              </a:rPr>
            </a:br>
            <a:r>
              <a:rPr lang="en-US" sz="3200" dirty="0">
                <a:solidFill>
                  <a:srgbClr val="FFFFFF"/>
                </a:solidFill>
              </a:rPr>
              <a:t>Section 11, 12(2) and 15 of the Securities Act of 1933: </a:t>
            </a:r>
            <a:br>
              <a:rPr lang="en-US" sz="3200" dirty="0">
                <a:solidFill>
                  <a:srgbClr val="FFFFFF"/>
                </a:solidFill>
              </a:rPr>
            </a:br>
            <a:r>
              <a:rPr lang="en-US" sz="3200" i="1" dirty="0">
                <a:solidFill>
                  <a:srgbClr val="FFFFFF"/>
                </a:solidFill>
              </a:rPr>
              <a:t>Welch v. Meaux</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572521"/>
            <a:ext cx="5055231" cy="6199753"/>
          </a:xfrm>
          <a:ln w="57150">
            <a:noFill/>
          </a:ln>
        </p:spPr>
        <p:txBody>
          <a:bodyPr anchor="ctr">
            <a:normAutofit/>
          </a:bodyPr>
          <a:lstStyle/>
          <a:p>
            <a:pPr>
              <a:lnSpc>
                <a:spcPct val="90000"/>
              </a:lnSpc>
            </a:pPr>
            <a:r>
              <a:rPr lang="en-US" sz="1000" i="1" dirty="0">
                <a:solidFill>
                  <a:schemeClr val="accent2">
                    <a:lumMod val="50000"/>
                  </a:schemeClr>
                </a:solidFill>
              </a:rPr>
              <a:t>Welch v. Meaux</a:t>
            </a:r>
            <a:r>
              <a:rPr lang="en-US" sz="1000" dirty="0">
                <a:solidFill>
                  <a:schemeClr val="accent2">
                    <a:lumMod val="50000"/>
                  </a:schemeClr>
                </a:solidFill>
              </a:rPr>
              <a:t>, 19-cv-01260.  This case involved the acquisition of an online mobile food ordering and delivery service from restaurants known as </a:t>
            </a:r>
            <a:r>
              <a:rPr lang="en-US" sz="1000" dirty="0" err="1">
                <a:solidFill>
                  <a:schemeClr val="accent2">
                    <a:lumMod val="50000"/>
                  </a:schemeClr>
                </a:solidFill>
              </a:rPr>
              <a:t>Waitr</a:t>
            </a:r>
            <a:r>
              <a:rPr lang="en-US" sz="1000" dirty="0">
                <a:solidFill>
                  <a:schemeClr val="accent2">
                    <a:lumMod val="50000"/>
                  </a:schemeClr>
                </a:solidFill>
              </a:rPr>
              <a:t>. Inc. (“</a:t>
            </a:r>
            <a:r>
              <a:rPr lang="en-US" sz="1000" dirty="0" err="1">
                <a:solidFill>
                  <a:schemeClr val="accent2">
                    <a:lumMod val="50000"/>
                  </a:schemeClr>
                </a:solidFill>
              </a:rPr>
              <a:t>Waitr</a:t>
            </a:r>
            <a:r>
              <a:rPr lang="en-US" sz="1000" dirty="0">
                <a:solidFill>
                  <a:schemeClr val="accent2">
                    <a:lumMod val="50000"/>
                  </a:schemeClr>
                </a:solidFill>
              </a:rPr>
              <a:t>”), whose CEO and co-Founder was Christopher Meaux. </a:t>
            </a:r>
          </a:p>
          <a:p>
            <a:pPr>
              <a:lnSpc>
                <a:spcPct val="90000"/>
              </a:lnSpc>
            </a:pPr>
            <a:r>
              <a:rPr lang="en-US" sz="1000" dirty="0">
                <a:solidFill>
                  <a:schemeClr val="accent2">
                    <a:lumMod val="50000"/>
                  </a:schemeClr>
                </a:solidFill>
              </a:rPr>
              <a:t>The Company experienced rapid growth but also strong competition from competitors, such as </a:t>
            </a:r>
            <a:r>
              <a:rPr lang="en-US" sz="1000" dirty="0" err="1">
                <a:solidFill>
                  <a:schemeClr val="accent2">
                    <a:lumMod val="50000"/>
                  </a:schemeClr>
                </a:solidFill>
              </a:rPr>
              <a:t>GrubHub</a:t>
            </a:r>
            <a:r>
              <a:rPr lang="en-US" sz="1000" dirty="0">
                <a:solidFill>
                  <a:schemeClr val="accent2">
                    <a:lumMod val="50000"/>
                  </a:schemeClr>
                </a:solidFill>
              </a:rPr>
              <a:t>, </a:t>
            </a:r>
            <a:r>
              <a:rPr lang="en-US" sz="1000" dirty="0" err="1">
                <a:solidFill>
                  <a:schemeClr val="accent2">
                    <a:lumMod val="50000"/>
                  </a:schemeClr>
                </a:solidFill>
              </a:rPr>
              <a:t>DoorDash</a:t>
            </a:r>
            <a:r>
              <a:rPr lang="en-US" sz="1000" dirty="0">
                <a:solidFill>
                  <a:schemeClr val="accent2">
                    <a:lumMod val="50000"/>
                  </a:schemeClr>
                </a:solidFill>
              </a:rPr>
              <a:t>, and </a:t>
            </a:r>
            <a:r>
              <a:rPr lang="en-US" sz="1000" dirty="0" err="1">
                <a:solidFill>
                  <a:schemeClr val="accent2">
                    <a:lumMod val="50000"/>
                  </a:schemeClr>
                </a:solidFill>
              </a:rPr>
              <a:t>UberEats</a:t>
            </a:r>
            <a:r>
              <a:rPr lang="en-US" sz="1000" dirty="0">
                <a:solidFill>
                  <a:schemeClr val="accent2">
                    <a:lumMod val="50000"/>
                  </a:schemeClr>
                </a:solidFill>
              </a:rPr>
              <a:t>. </a:t>
            </a:r>
          </a:p>
          <a:p>
            <a:pPr>
              <a:lnSpc>
                <a:spcPct val="90000"/>
              </a:lnSpc>
            </a:pPr>
            <a:r>
              <a:rPr lang="en-US" sz="1000" dirty="0" err="1">
                <a:solidFill>
                  <a:schemeClr val="accent2">
                    <a:lumMod val="50000"/>
                  </a:schemeClr>
                </a:solidFill>
              </a:rPr>
              <a:t>Waitr</a:t>
            </a:r>
            <a:r>
              <a:rPr lang="en-US" sz="1000" dirty="0">
                <a:solidFill>
                  <a:schemeClr val="accent2">
                    <a:lumMod val="50000"/>
                  </a:schemeClr>
                </a:solidFill>
              </a:rPr>
              <a:t> was acquired by a SPAC called </a:t>
            </a:r>
            <a:r>
              <a:rPr lang="en-US" sz="1000" dirty="0" err="1">
                <a:solidFill>
                  <a:schemeClr val="accent2">
                    <a:lumMod val="50000"/>
                  </a:schemeClr>
                </a:solidFill>
              </a:rPr>
              <a:t>Landcadia</a:t>
            </a:r>
            <a:r>
              <a:rPr lang="en-US" sz="1000" dirty="0">
                <a:solidFill>
                  <a:schemeClr val="accent2">
                    <a:lumMod val="50000"/>
                  </a:schemeClr>
                </a:solidFill>
              </a:rPr>
              <a:t>, which had conducted an IPO for $250 million. </a:t>
            </a:r>
          </a:p>
          <a:p>
            <a:pPr>
              <a:lnSpc>
                <a:spcPct val="90000"/>
              </a:lnSpc>
            </a:pPr>
            <a:r>
              <a:rPr lang="en-US" sz="1000" dirty="0">
                <a:solidFill>
                  <a:schemeClr val="accent2">
                    <a:lumMod val="50000"/>
                  </a:schemeClr>
                </a:solidFill>
              </a:rPr>
              <a:t>The Complaint alleged that the SPAC’s co-Chairman faced substantial pressure to complete an acquisition within 2 years. </a:t>
            </a:r>
          </a:p>
          <a:p>
            <a:pPr>
              <a:lnSpc>
                <a:spcPct val="90000"/>
              </a:lnSpc>
            </a:pPr>
            <a:r>
              <a:rPr lang="en-US" sz="1000" dirty="0">
                <a:solidFill>
                  <a:schemeClr val="accent2">
                    <a:lumMod val="50000"/>
                  </a:schemeClr>
                </a:solidFill>
              </a:rPr>
              <a:t>One of the co-Chairmen was also the CEO of a global investment bank, the  Jefferies Financial Group. Jefferies acted as the underwriter in the SPAC IPO and faced pressure to complete an acquisition because a substantial portion of the underwriting commissions in the IPO was dependent upon a completion of an acquisition. </a:t>
            </a:r>
          </a:p>
          <a:p>
            <a:pPr>
              <a:lnSpc>
                <a:spcPct val="90000"/>
              </a:lnSpc>
            </a:pPr>
            <a:r>
              <a:rPr lang="en-US" sz="1000" dirty="0">
                <a:solidFill>
                  <a:schemeClr val="accent2">
                    <a:lumMod val="50000"/>
                  </a:schemeClr>
                </a:solidFill>
              </a:rPr>
              <a:t>Two weeks before the deadline for completing acquisition, </a:t>
            </a:r>
            <a:r>
              <a:rPr lang="en-US" sz="1000" dirty="0" err="1">
                <a:solidFill>
                  <a:schemeClr val="accent2">
                    <a:lumMod val="50000"/>
                  </a:schemeClr>
                </a:solidFill>
              </a:rPr>
              <a:t>Landcadia</a:t>
            </a:r>
            <a:r>
              <a:rPr lang="en-US" sz="1000" dirty="0">
                <a:solidFill>
                  <a:schemeClr val="accent2">
                    <a:lumMod val="50000"/>
                  </a:schemeClr>
                </a:solidFill>
              </a:rPr>
              <a:t> agreed to merge with </a:t>
            </a:r>
            <a:r>
              <a:rPr lang="en-US" sz="1000" dirty="0" err="1">
                <a:solidFill>
                  <a:schemeClr val="accent2">
                    <a:lumMod val="50000"/>
                  </a:schemeClr>
                </a:solidFill>
              </a:rPr>
              <a:t>Waitr</a:t>
            </a:r>
            <a:r>
              <a:rPr lang="en-US" sz="1000" dirty="0">
                <a:solidFill>
                  <a:schemeClr val="accent2">
                    <a:lumMod val="50000"/>
                  </a:schemeClr>
                </a:solidFill>
              </a:rPr>
              <a:t>. The Plaintiffs alleged that the SPAC was facing the end of its redemption period and merged with an immature under-developed company that would otherwise have remained private, not because of the economics of the deal, but to preserve the value of the insiders’ interests. </a:t>
            </a:r>
          </a:p>
          <a:p>
            <a:pPr>
              <a:lnSpc>
                <a:spcPct val="90000"/>
              </a:lnSpc>
            </a:pPr>
            <a:r>
              <a:rPr lang="en-US" sz="1000" dirty="0">
                <a:solidFill>
                  <a:schemeClr val="accent2">
                    <a:lumMod val="50000"/>
                  </a:schemeClr>
                </a:solidFill>
              </a:rPr>
              <a:t>Plaintiffs also alleged that none of the additional risks was properly disclosed. In particular, Plaintiffs claimed that Defendants’ pricing advantage was illusory because its business model was based on providing delivery service to small restaurant operators in “underserved” markets—at a loss. Ultimately, the share price declined after the merger and ultimately, approximately a year after the De-SPAC transition, the share price collapsed entirely, falling over 50% in a single day. </a:t>
            </a:r>
          </a:p>
          <a:p>
            <a:pPr>
              <a:lnSpc>
                <a:spcPct val="90000"/>
              </a:lnSpc>
            </a:pPr>
            <a:r>
              <a:rPr lang="en-US" sz="1000" dirty="0">
                <a:solidFill>
                  <a:schemeClr val="accent2">
                    <a:lumMod val="50000"/>
                  </a:schemeClr>
                </a:solidFill>
              </a:rPr>
              <a:t>Plaintiffs asserted claims under Sections 11,  12 and 15 of the Securities Act of 1933.  Section 11 prohibits the making of any misleading statement in a Registration Statement, Section 12(2) imposes similar liability in connection with a prospectus and Section 15 imposes control person liability.</a:t>
            </a:r>
          </a:p>
          <a:p>
            <a:pPr>
              <a:lnSpc>
                <a:spcPct val="90000"/>
              </a:lnSpc>
            </a:pPr>
            <a:r>
              <a:rPr lang="en-US" sz="1000" dirty="0">
                <a:solidFill>
                  <a:schemeClr val="accent2">
                    <a:lumMod val="50000"/>
                  </a:schemeClr>
                </a:solidFill>
              </a:rPr>
              <a:t>Plaintiffs also asserted claims under Section 10 and Rule 10(b)(5) under the Securities Exchange Act and control person liability.  The big difference among claims asserted under Rule 10(b)(5), Section 11 and Section 12 in the Securities Act is that the Act claims do not require a showing of scienter, or an intent to deceive.</a:t>
            </a:r>
          </a:p>
          <a:p>
            <a:pPr>
              <a:lnSpc>
                <a:spcPct val="90000"/>
              </a:lnSpc>
            </a:pPr>
            <a:r>
              <a:rPr lang="en-US" sz="1000" dirty="0">
                <a:solidFill>
                  <a:schemeClr val="accent2">
                    <a:lumMod val="50000"/>
                  </a:schemeClr>
                </a:solidFill>
              </a:rPr>
              <a:t>The Court heard oral argument on motions to dismiss brought by Defendants on May 12, 2021 but has not yet issued a decision.  </a:t>
            </a:r>
          </a:p>
        </p:txBody>
      </p:sp>
      <p:pic>
        <p:nvPicPr>
          <p:cNvPr id="9" name="Picture 8">
            <a:extLst>
              <a:ext uri="{FF2B5EF4-FFF2-40B4-BE49-F238E27FC236}">
                <a16:creationId xmlns:a16="http://schemas.microsoft.com/office/drawing/2014/main" id="{E5CF2EC1-A179-4283-93CD-879B9C5265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24981" y="6353175"/>
            <a:ext cx="952669" cy="504825"/>
          </a:xfrm>
          <a:prstGeom prst="rect">
            <a:avLst/>
          </a:prstGeom>
        </p:spPr>
      </p:pic>
    </p:spTree>
    <p:extLst>
      <p:ext uri="{BB962C8B-B14F-4D97-AF65-F5344CB8AC3E}">
        <p14:creationId xmlns:p14="http://schemas.microsoft.com/office/powerpoint/2010/main" val="986225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7" name="Rectangle 16">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578" y="-152400"/>
            <a:ext cx="4826256" cy="5657850"/>
          </a:xfrm>
        </p:spPr>
        <p:txBody>
          <a:bodyPr anchor="ctr">
            <a:normAutofit/>
          </a:bodyPr>
          <a:lstStyle/>
          <a:p>
            <a:pPr>
              <a:lnSpc>
                <a:spcPct val="90000"/>
              </a:lnSpc>
            </a:pPr>
            <a:br>
              <a:rPr lang="en-US" sz="3800" dirty="0">
                <a:solidFill>
                  <a:srgbClr val="FFFFFF"/>
                </a:solidFill>
              </a:rPr>
            </a:br>
            <a:br>
              <a:rPr lang="en-US" sz="3200" dirty="0">
                <a:solidFill>
                  <a:srgbClr val="FFFFFF"/>
                </a:solidFill>
              </a:rPr>
            </a:br>
            <a:r>
              <a:rPr lang="en-US" sz="3200" dirty="0">
                <a:solidFill>
                  <a:srgbClr val="FFFFFF"/>
                </a:solidFill>
              </a:rPr>
              <a:t>class action Litigation </a:t>
            </a:r>
            <a:br>
              <a:rPr lang="en-US" sz="3200" dirty="0">
                <a:solidFill>
                  <a:srgbClr val="FFFFFF"/>
                </a:solidFill>
              </a:rPr>
            </a:br>
            <a:r>
              <a:rPr lang="en-US" sz="3200" dirty="0">
                <a:solidFill>
                  <a:srgbClr val="FFFFFF"/>
                </a:solidFill>
              </a:rPr>
              <a:t>and Violation of Section 14(a) of the Exchange Act and Rule 14a-9: </a:t>
            </a:r>
            <a:br>
              <a:rPr lang="en-US" sz="3200" dirty="0">
                <a:solidFill>
                  <a:srgbClr val="FFFFFF"/>
                </a:solidFill>
              </a:rPr>
            </a:br>
            <a:r>
              <a:rPr lang="en-US" sz="3200" i="1" dirty="0">
                <a:solidFill>
                  <a:srgbClr val="FFFFFF"/>
                </a:solidFill>
              </a:rPr>
              <a:t>In Re </a:t>
            </a:r>
            <a:r>
              <a:rPr lang="en-US" sz="3200" i="1" dirty="0" err="1">
                <a:solidFill>
                  <a:srgbClr val="FFFFFF"/>
                </a:solidFill>
              </a:rPr>
              <a:t>Akazoo</a:t>
            </a:r>
            <a:endParaRPr lang="en-US" sz="3200" i="1" dirty="0">
              <a:solidFill>
                <a:srgbClr val="FFFFFF"/>
              </a:solidFill>
            </a:endParaRPr>
          </a:p>
        </p:txBody>
      </p:sp>
      <p:sp>
        <p:nvSpPr>
          <p:cNvPr id="19" name="Rectangle 18">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85725"/>
            <a:ext cx="5169531" cy="6438899"/>
          </a:xfrm>
          <a:ln w="57150">
            <a:noFill/>
          </a:ln>
        </p:spPr>
        <p:txBody>
          <a:bodyPr anchor="ctr">
            <a:normAutofit/>
          </a:bodyPr>
          <a:lstStyle/>
          <a:p>
            <a:pPr>
              <a:lnSpc>
                <a:spcPct val="90000"/>
              </a:lnSpc>
            </a:pPr>
            <a:r>
              <a:rPr lang="en-US" sz="1100" i="1" dirty="0">
                <a:solidFill>
                  <a:schemeClr val="accent2">
                    <a:lumMod val="50000"/>
                  </a:schemeClr>
                </a:solidFill>
              </a:rPr>
              <a:t>In re </a:t>
            </a:r>
            <a:r>
              <a:rPr lang="en-US" sz="1100" i="1" dirty="0" err="1">
                <a:solidFill>
                  <a:schemeClr val="accent2">
                    <a:lumMod val="50000"/>
                  </a:schemeClr>
                </a:solidFill>
              </a:rPr>
              <a:t>Akazoo</a:t>
            </a:r>
            <a:r>
              <a:rPr lang="en-US" sz="1100" i="1" dirty="0">
                <a:solidFill>
                  <a:schemeClr val="accent2">
                    <a:lumMod val="50000"/>
                  </a:schemeClr>
                </a:solidFill>
              </a:rPr>
              <a:t> S. A. Securities Litigation</a:t>
            </a:r>
            <a:r>
              <a:rPr lang="en-US" sz="1100" dirty="0">
                <a:solidFill>
                  <a:schemeClr val="accent2">
                    <a:lumMod val="50000"/>
                  </a:schemeClr>
                </a:solidFill>
              </a:rPr>
              <a:t>, 1:20-cv-01900-BMC. </a:t>
            </a:r>
            <a:endParaRPr lang="en-US" sz="1100" b="1" dirty="0">
              <a:solidFill>
                <a:schemeClr val="accent2">
                  <a:lumMod val="50000"/>
                </a:schemeClr>
              </a:solidFill>
            </a:endParaRPr>
          </a:p>
          <a:p>
            <a:pPr>
              <a:lnSpc>
                <a:spcPct val="90000"/>
              </a:lnSpc>
            </a:pPr>
            <a:r>
              <a:rPr lang="en-US" sz="1100" dirty="0" err="1">
                <a:solidFill>
                  <a:schemeClr val="accent2">
                    <a:lumMod val="50000"/>
                  </a:schemeClr>
                </a:solidFill>
              </a:rPr>
              <a:t>Akazoo</a:t>
            </a:r>
            <a:r>
              <a:rPr lang="en-US" sz="1100" dirty="0">
                <a:solidFill>
                  <a:schemeClr val="accent2">
                    <a:lumMod val="50000"/>
                  </a:schemeClr>
                </a:solidFill>
              </a:rPr>
              <a:t>, a SPAC formerly known as Modern Media Acquisition Corp. (MMAC), raised approximately $290 million on an IPO, on May 7, 2017. </a:t>
            </a:r>
          </a:p>
          <a:p>
            <a:pPr>
              <a:lnSpc>
                <a:spcPct val="90000"/>
              </a:lnSpc>
            </a:pPr>
            <a:r>
              <a:rPr lang="en-US" sz="1100" dirty="0">
                <a:solidFill>
                  <a:schemeClr val="accent2">
                    <a:lumMod val="50000"/>
                  </a:schemeClr>
                </a:solidFill>
              </a:rPr>
              <a:t>As with all SPACs, the Target business that MMAC acquired or merged with had to have a fair market value equal to at least 80% of MMAC’s net assets. MMAC only had eighteen months to complete a business combination from the closing date of the IPO, which could be extended to 21 months under certain circumstances. The SPAC was required to redeem 100% of the public shares if it did not complete a business combination on time. </a:t>
            </a:r>
          </a:p>
          <a:p>
            <a:pPr>
              <a:lnSpc>
                <a:spcPct val="90000"/>
              </a:lnSpc>
            </a:pPr>
            <a:r>
              <a:rPr lang="en-US" sz="1100" dirty="0">
                <a:solidFill>
                  <a:schemeClr val="accent2">
                    <a:lumMod val="50000"/>
                  </a:schemeClr>
                </a:solidFill>
              </a:rPr>
              <a:t>The initial shareholders of the SPAC acquired 5,175,000 shares at a nominal price of $25,000 and the Sponsor purchased 7,320,000 warrants. If MMAC did not meet its deadline, the initial stockholders’ shares and warrants would be rendered worthless. </a:t>
            </a:r>
          </a:p>
          <a:p>
            <a:pPr>
              <a:lnSpc>
                <a:spcPct val="90000"/>
              </a:lnSpc>
            </a:pPr>
            <a:r>
              <a:rPr lang="en-US" sz="1100" dirty="0">
                <a:solidFill>
                  <a:schemeClr val="accent2">
                    <a:lumMod val="50000"/>
                  </a:schemeClr>
                </a:solidFill>
              </a:rPr>
              <a:t>On January 24, 2019 MMAC announced that it had reached a Merger Agreement with a company named </a:t>
            </a:r>
            <a:r>
              <a:rPr lang="en-US" sz="1100" dirty="0" err="1">
                <a:solidFill>
                  <a:schemeClr val="accent2">
                    <a:lumMod val="50000"/>
                  </a:schemeClr>
                </a:solidFill>
              </a:rPr>
              <a:t>Akazoo</a:t>
            </a:r>
            <a:r>
              <a:rPr lang="en-US" sz="1100" dirty="0">
                <a:solidFill>
                  <a:schemeClr val="accent2">
                    <a:lumMod val="50000"/>
                  </a:schemeClr>
                </a:solidFill>
              </a:rPr>
              <a:t> Limited, a private company and “global music streaming platform,” specializing in emerging markets allegedly “with 4.3 million premium subscribers in 25 countries throughout Europe, </a:t>
            </a:r>
            <a:r>
              <a:rPr lang="en-US" sz="1100" dirty="0" err="1">
                <a:solidFill>
                  <a:schemeClr val="accent2">
                    <a:lumMod val="50000"/>
                  </a:schemeClr>
                </a:solidFill>
              </a:rPr>
              <a:t>SouthEast</a:t>
            </a:r>
            <a:r>
              <a:rPr lang="en-US" sz="1100" dirty="0">
                <a:solidFill>
                  <a:schemeClr val="accent2">
                    <a:lumMod val="50000"/>
                  </a:schemeClr>
                </a:solidFill>
              </a:rPr>
              <a:t> Asia, South America and Africa.” </a:t>
            </a:r>
          </a:p>
          <a:p>
            <a:pPr>
              <a:lnSpc>
                <a:spcPct val="90000"/>
              </a:lnSpc>
            </a:pPr>
            <a:r>
              <a:rPr lang="en-US" sz="1100" dirty="0">
                <a:solidFill>
                  <a:schemeClr val="accent2">
                    <a:lumMod val="50000"/>
                  </a:schemeClr>
                </a:solidFill>
              </a:rPr>
              <a:t>Under time pressure to avoid their shares and warrants becoming worthless, the MMAC founders and Sponsor called a special shareholders meeting to extend the deadline to complete the business combination by 4 months and then the shareholders voted to grant the extension. As a result of the multiple extensions to complete the business combination and the accompanying share redemptions, MMAC needed additional funds to complete the transaction.  On July 29, 2019, the Merger Agreement was amended to provide for a private placement offering (the “PIPE Financing”) whereby approximately 4.8 million of the SPAC ordinary shares would be sold with a 20% discount a $8.00 per unit, including a one-quarter “incentive share” for each share purchased. </a:t>
            </a:r>
          </a:p>
          <a:p>
            <a:pPr>
              <a:lnSpc>
                <a:spcPct val="90000"/>
              </a:lnSpc>
            </a:pPr>
            <a:r>
              <a:rPr lang="en-US" sz="1100" dirty="0" err="1">
                <a:solidFill>
                  <a:schemeClr val="accent2">
                    <a:lumMod val="50000"/>
                  </a:schemeClr>
                </a:solidFill>
              </a:rPr>
              <a:t>Akazoo</a:t>
            </a:r>
            <a:r>
              <a:rPr lang="en-US" sz="1100" dirty="0">
                <a:solidFill>
                  <a:schemeClr val="accent2">
                    <a:lumMod val="50000"/>
                  </a:schemeClr>
                </a:solidFill>
              </a:rPr>
              <a:t> recently settled the case by creating a $4.9 million settlement fund.</a:t>
            </a:r>
          </a:p>
        </p:txBody>
      </p:sp>
      <p:pic>
        <p:nvPicPr>
          <p:cNvPr id="11" name="Picture 10">
            <a:extLst>
              <a:ext uri="{FF2B5EF4-FFF2-40B4-BE49-F238E27FC236}">
                <a16:creationId xmlns:a16="http://schemas.microsoft.com/office/drawing/2014/main" id="{04B229E6-275A-45E9-ADE2-16CCAC7EED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48925" y="5880846"/>
            <a:ext cx="1161881" cy="643777"/>
          </a:xfrm>
          <a:prstGeom prst="rect">
            <a:avLst/>
          </a:prstGeom>
        </p:spPr>
      </p:pic>
    </p:spTree>
    <p:extLst>
      <p:ext uri="{BB962C8B-B14F-4D97-AF65-F5344CB8AC3E}">
        <p14:creationId xmlns:p14="http://schemas.microsoft.com/office/powerpoint/2010/main" val="3099801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pPr>
              <a:lnSpc>
                <a:spcPct val="90000"/>
              </a:lnSpc>
            </a:pPr>
            <a:r>
              <a:rPr lang="en-US" sz="3400" dirty="0">
                <a:solidFill>
                  <a:srgbClr val="FFFFFF"/>
                </a:solidFill>
              </a:rPr>
              <a:t>In re </a:t>
            </a:r>
            <a:r>
              <a:rPr lang="en-US" sz="3400" dirty="0" err="1">
                <a:solidFill>
                  <a:srgbClr val="FFFFFF"/>
                </a:solidFill>
              </a:rPr>
              <a:t>akazoo</a:t>
            </a:r>
            <a:r>
              <a:rPr lang="en-US" sz="3400" dirty="0">
                <a:solidFill>
                  <a:srgbClr val="FFFFFF"/>
                </a:solidFill>
              </a:rPr>
              <a:t> continued </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33390"/>
            <a:ext cx="4855037" cy="5080539"/>
          </a:xfrm>
          <a:ln w="57150">
            <a:noFill/>
          </a:ln>
        </p:spPr>
        <p:txBody>
          <a:bodyPr anchor="ctr">
            <a:normAutofit/>
          </a:bodyPr>
          <a:lstStyle/>
          <a:p>
            <a:pPr>
              <a:lnSpc>
                <a:spcPct val="90000"/>
              </a:lnSpc>
            </a:pPr>
            <a:r>
              <a:rPr lang="en-US" sz="1100" dirty="0">
                <a:solidFill>
                  <a:schemeClr val="accent2">
                    <a:lumMod val="50000"/>
                  </a:schemeClr>
                </a:solidFill>
              </a:rPr>
              <a:t>At this point, MMAC was under ever-mounting pressure to complete the business combination by its twice-extended September 17, 2019 deadline. </a:t>
            </a:r>
          </a:p>
          <a:p>
            <a:pPr>
              <a:lnSpc>
                <a:spcPct val="90000"/>
              </a:lnSpc>
            </a:pPr>
            <a:r>
              <a:rPr lang="en-US" sz="1100" dirty="0">
                <a:solidFill>
                  <a:schemeClr val="accent2">
                    <a:lumMod val="50000"/>
                  </a:schemeClr>
                </a:solidFill>
              </a:rPr>
              <a:t>Investors were told that </a:t>
            </a:r>
            <a:r>
              <a:rPr lang="en-US" sz="1100" dirty="0" err="1">
                <a:solidFill>
                  <a:schemeClr val="accent2">
                    <a:lumMod val="50000"/>
                  </a:schemeClr>
                </a:solidFill>
              </a:rPr>
              <a:t>Akazoo</a:t>
            </a:r>
            <a:r>
              <a:rPr lang="en-US" sz="1100" dirty="0">
                <a:solidFill>
                  <a:schemeClr val="accent2">
                    <a:lumMod val="50000"/>
                  </a:schemeClr>
                </a:solidFill>
              </a:rPr>
              <a:t> Limited’s subscribership and revenues had shown meteoric growth over the previous three years, stressing again the company’s unique, “’hyper-local’” focus and abilities” and “lucrative partnerships.” </a:t>
            </a:r>
          </a:p>
          <a:p>
            <a:pPr>
              <a:lnSpc>
                <a:spcPct val="90000"/>
              </a:lnSpc>
            </a:pPr>
            <a:r>
              <a:rPr lang="en-US" sz="1100" dirty="0">
                <a:solidFill>
                  <a:schemeClr val="accent2">
                    <a:lumMod val="50000"/>
                  </a:schemeClr>
                </a:solidFill>
              </a:rPr>
              <a:t>Based on these glowing descriptions of the Company’s business and prospects, the merger was approved by the shareholders. </a:t>
            </a:r>
          </a:p>
          <a:p>
            <a:pPr>
              <a:lnSpc>
                <a:spcPct val="90000"/>
              </a:lnSpc>
            </a:pPr>
            <a:r>
              <a:rPr lang="en-US" sz="1100" dirty="0">
                <a:solidFill>
                  <a:schemeClr val="accent2">
                    <a:lumMod val="50000"/>
                  </a:schemeClr>
                </a:solidFill>
              </a:rPr>
              <a:t>However, slightly more than 6 months after the merger, an analyst report based on investigations into the Company claimed that (1) </a:t>
            </a:r>
            <a:r>
              <a:rPr lang="en-US" sz="1100" dirty="0" err="1">
                <a:solidFill>
                  <a:schemeClr val="accent2">
                    <a:lumMod val="50000"/>
                  </a:schemeClr>
                </a:solidFill>
              </a:rPr>
              <a:t>Akazoo</a:t>
            </a:r>
            <a:r>
              <a:rPr lang="en-US" sz="1100" dirty="0">
                <a:solidFill>
                  <a:schemeClr val="accent2">
                    <a:lumMod val="50000"/>
                  </a:schemeClr>
                </a:solidFill>
              </a:rPr>
              <a:t> had grossly overstated its users, subscribers, revenue and profit; (2) </a:t>
            </a:r>
            <a:r>
              <a:rPr lang="en-US" sz="1100" dirty="0" err="1">
                <a:solidFill>
                  <a:schemeClr val="accent2">
                    <a:lumMod val="50000"/>
                  </a:schemeClr>
                </a:solidFill>
              </a:rPr>
              <a:t>Akazoo</a:t>
            </a:r>
            <a:r>
              <a:rPr lang="en-US" sz="1100" dirty="0">
                <a:solidFill>
                  <a:schemeClr val="accent2">
                    <a:lumMod val="50000"/>
                  </a:schemeClr>
                </a:solidFill>
              </a:rPr>
              <a:t> had greatly overstated the size of the of the Company and its services; (3) </a:t>
            </a:r>
            <a:r>
              <a:rPr lang="en-US" sz="1100" dirty="0" err="1">
                <a:solidFill>
                  <a:schemeClr val="accent2">
                    <a:lumMod val="50000"/>
                  </a:schemeClr>
                </a:solidFill>
              </a:rPr>
              <a:t>Akazoo</a:t>
            </a:r>
            <a:r>
              <a:rPr lang="en-US" sz="1100" dirty="0">
                <a:solidFill>
                  <a:schemeClr val="accent2">
                    <a:lumMod val="50000"/>
                  </a:schemeClr>
                </a:solidFill>
              </a:rPr>
              <a:t> had overstated where its services were actually available; and (4) </a:t>
            </a:r>
            <a:r>
              <a:rPr lang="en-US" sz="1100" dirty="0" err="1">
                <a:solidFill>
                  <a:schemeClr val="accent2">
                    <a:lumMod val="50000"/>
                  </a:schemeClr>
                </a:solidFill>
              </a:rPr>
              <a:t>Akazoo</a:t>
            </a:r>
            <a:r>
              <a:rPr lang="en-US" sz="1100" dirty="0">
                <a:solidFill>
                  <a:schemeClr val="accent2">
                    <a:lumMod val="50000"/>
                  </a:schemeClr>
                </a:solidFill>
              </a:rPr>
              <a:t> was and had been closing offices and losing employees for quite some time despite claiming it had multiple offices located around the world.</a:t>
            </a:r>
          </a:p>
          <a:p>
            <a:pPr>
              <a:lnSpc>
                <a:spcPct val="90000"/>
              </a:lnSpc>
            </a:pPr>
            <a:r>
              <a:rPr lang="en-US" sz="1100" dirty="0">
                <a:solidFill>
                  <a:schemeClr val="accent2">
                    <a:lumMod val="50000"/>
                  </a:schemeClr>
                </a:solidFill>
              </a:rPr>
              <a:t>Following the analyst’s report, </a:t>
            </a:r>
            <a:r>
              <a:rPr lang="en-US" sz="1100" dirty="0" err="1">
                <a:solidFill>
                  <a:schemeClr val="accent2">
                    <a:lumMod val="50000"/>
                  </a:schemeClr>
                </a:solidFill>
              </a:rPr>
              <a:t>Akazoo’s</a:t>
            </a:r>
            <a:r>
              <a:rPr lang="en-US" sz="1100" dirty="0">
                <a:solidFill>
                  <a:schemeClr val="accent2">
                    <a:lumMod val="50000"/>
                  </a:schemeClr>
                </a:solidFill>
              </a:rPr>
              <a:t> share price plummeted, collapsing to $1.16  at the close of business on April 24, 2020. At the same time, two of the company’s directors and members of the audit committee resigned, recommending an independent, forensic, and thorough investigation. </a:t>
            </a:r>
          </a:p>
          <a:p>
            <a:pPr>
              <a:lnSpc>
                <a:spcPct val="90000"/>
              </a:lnSpc>
            </a:pPr>
            <a:r>
              <a:rPr lang="en-US" sz="1100" dirty="0">
                <a:solidFill>
                  <a:schemeClr val="accent2">
                    <a:lumMod val="50000"/>
                  </a:schemeClr>
                </a:solidFill>
              </a:rPr>
              <a:t>The company terminated its CEO and formed an independent special committee that concluded “members of </a:t>
            </a:r>
            <a:r>
              <a:rPr lang="en-US" sz="1100" dirty="0" err="1">
                <a:solidFill>
                  <a:schemeClr val="accent2">
                    <a:lumMod val="50000"/>
                  </a:schemeClr>
                </a:solidFill>
              </a:rPr>
              <a:t>Akazoo’s</a:t>
            </a:r>
            <a:r>
              <a:rPr lang="en-US" sz="1100" dirty="0">
                <a:solidFill>
                  <a:schemeClr val="accent2">
                    <a:lumMod val="50000"/>
                  </a:schemeClr>
                </a:solidFill>
              </a:rPr>
              <a:t> management team and associates defrauded investors.” On June 2, 2020, </a:t>
            </a:r>
            <a:r>
              <a:rPr lang="en-US" sz="1100" dirty="0" err="1">
                <a:solidFill>
                  <a:schemeClr val="accent2">
                    <a:lumMod val="50000"/>
                  </a:schemeClr>
                </a:solidFill>
              </a:rPr>
              <a:t>Akazoo’s</a:t>
            </a:r>
            <a:r>
              <a:rPr lang="en-US" sz="1100" dirty="0">
                <a:solidFill>
                  <a:schemeClr val="accent2">
                    <a:lumMod val="50000"/>
                  </a:schemeClr>
                </a:solidFill>
              </a:rPr>
              <a:t> stock was delisted from the NASDAQ exchange, rendering the stock effectively worthless.</a:t>
            </a:r>
          </a:p>
          <a:p>
            <a:pPr>
              <a:lnSpc>
                <a:spcPct val="90000"/>
              </a:lnSpc>
            </a:pPr>
            <a:endParaRPr lang="en-US" sz="1100" dirty="0">
              <a:solidFill>
                <a:schemeClr val="accent2">
                  <a:lumMod val="50000"/>
                </a:schemeClr>
              </a:solidFill>
            </a:endParaRPr>
          </a:p>
        </p:txBody>
      </p:sp>
      <p:pic>
        <p:nvPicPr>
          <p:cNvPr id="9" name="Picture 8">
            <a:extLst>
              <a:ext uri="{FF2B5EF4-FFF2-40B4-BE49-F238E27FC236}">
                <a16:creationId xmlns:a16="http://schemas.microsoft.com/office/drawing/2014/main" id="{11AE8BE5-1BFB-46C5-85EF-DB7405AF05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72351" y="5572662"/>
            <a:ext cx="1161881" cy="866773"/>
          </a:xfrm>
          <a:prstGeom prst="rect">
            <a:avLst/>
          </a:prstGeom>
        </p:spPr>
      </p:pic>
    </p:spTree>
    <p:extLst>
      <p:ext uri="{BB962C8B-B14F-4D97-AF65-F5344CB8AC3E}">
        <p14:creationId xmlns:p14="http://schemas.microsoft.com/office/powerpoint/2010/main" val="2878006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pPr>
              <a:lnSpc>
                <a:spcPct val="90000"/>
              </a:lnSpc>
            </a:pPr>
            <a:r>
              <a:rPr lang="en-US" sz="3400" i="1" dirty="0">
                <a:solidFill>
                  <a:srgbClr val="FFFFFF"/>
                </a:solidFill>
              </a:rPr>
              <a:t>In Re </a:t>
            </a:r>
            <a:r>
              <a:rPr lang="en-US" sz="3400" i="1" dirty="0" err="1">
                <a:solidFill>
                  <a:srgbClr val="FFFFFF"/>
                </a:solidFill>
              </a:rPr>
              <a:t>Akazoo</a:t>
            </a:r>
            <a:r>
              <a:rPr lang="en-US" sz="3400" i="1" dirty="0">
                <a:solidFill>
                  <a:srgbClr val="FFFFFF"/>
                </a:solidFill>
              </a:rPr>
              <a:t> </a:t>
            </a:r>
            <a:r>
              <a:rPr lang="en-US" sz="3400" dirty="0">
                <a:solidFill>
                  <a:srgbClr val="FFFFFF"/>
                </a:solidFill>
              </a:rPr>
              <a:t>continued</a:t>
            </a:r>
            <a:br>
              <a:rPr lang="en-US" sz="3400" dirty="0">
                <a:solidFill>
                  <a:srgbClr val="FFFFFF"/>
                </a:solidFill>
              </a:rPr>
            </a:br>
            <a:endParaRPr lang="en-US" sz="3400" dirty="0">
              <a:solidFill>
                <a:srgbClr val="FFFFFF"/>
              </a:solidFill>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104774"/>
            <a:ext cx="5083806" cy="6666940"/>
          </a:xfrm>
          <a:ln w="57150">
            <a:noFill/>
          </a:ln>
        </p:spPr>
        <p:txBody>
          <a:bodyPr anchor="ctr">
            <a:normAutofit/>
          </a:bodyPr>
          <a:lstStyle/>
          <a:p>
            <a:pPr>
              <a:lnSpc>
                <a:spcPct val="90000"/>
              </a:lnSpc>
            </a:pPr>
            <a:r>
              <a:rPr lang="en-US" sz="1300" dirty="0">
                <a:solidFill>
                  <a:schemeClr val="accent2">
                    <a:lumMod val="50000"/>
                  </a:schemeClr>
                </a:solidFill>
              </a:rPr>
              <a:t>In addition to the claims under Rule 10(b)(5) alleged in other litigations, the</a:t>
            </a:r>
            <a:r>
              <a:rPr lang="en-US" sz="1300" i="1" dirty="0">
                <a:solidFill>
                  <a:schemeClr val="accent2">
                    <a:lumMod val="50000"/>
                  </a:schemeClr>
                </a:solidFill>
              </a:rPr>
              <a:t> </a:t>
            </a:r>
            <a:r>
              <a:rPr lang="en-US" sz="1300" i="1" dirty="0" err="1">
                <a:solidFill>
                  <a:schemeClr val="accent2">
                    <a:lumMod val="50000"/>
                  </a:schemeClr>
                </a:solidFill>
              </a:rPr>
              <a:t>Akazoo</a:t>
            </a:r>
            <a:r>
              <a:rPr lang="en-US" sz="1300" i="1" dirty="0">
                <a:solidFill>
                  <a:schemeClr val="accent2">
                    <a:lumMod val="50000"/>
                  </a:schemeClr>
                </a:solidFill>
              </a:rPr>
              <a:t> </a:t>
            </a:r>
            <a:r>
              <a:rPr lang="en-US" sz="1300" dirty="0">
                <a:solidFill>
                  <a:schemeClr val="accent2">
                    <a:lumMod val="50000"/>
                  </a:schemeClr>
                </a:solidFill>
              </a:rPr>
              <a:t>Plaintiffs, also asserted violations of Section 14(a) of the Exchange Act and Rule 14a-9 thereunder.  Section 14(a) liability is stated as follows:</a:t>
            </a:r>
          </a:p>
          <a:p>
            <a:pPr lvl="1">
              <a:lnSpc>
                <a:spcPct val="90000"/>
              </a:lnSpc>
            </a:pPr>
            <a:r>
              <a:rPr lang="en-US" sz="1300" dirty="0">
                <a:solidFill>
                  <a:schemeClr val="accent2">
                    <a:lumMod val="50000"/>
                  </a:schemeClr>
                </a:solidFill>
              </a:rPr>
              <a:t>The Defendants named herein violated Section 14(a) of the Exchange Act and Rule 14a-9 thereunder in that these Defendants solicited proxies from Plaintiffs and other members of the Class by means of a Proxy Statement that through Defendants’ negligence contained statements which, at the time and in the light of the circumstances under which they were made, were false and misleading with respect to material facts, and omitted to state material facts necessary in order to make the statements therein not false or misleading. </a:t>
            </a:r>
          </a:p>
          <a:p>
            <a:pPr lvl="1">
              <a:lnSpc>
                <a:spcPct val="90000"/>
              </a:lnSpc>
            </a:pPr>
            <a:r>
              <a:rPr lang="en-US" sz="1300" dirty="0">
                <a:solidFill>
                  <a:schemeClr val="accent2">
                    <a:lumMod val="50000"/>
                  </a:schemeClr>
                </a:solidFill>
              </a:rPr>
              <a:t>Plaintiffs and other members of the Class were misled by the Section 14 Defendants’ false and misleading statements and omissions, were denied the opportunity to make an informed decision in voting on the merger and approved the merger without having been advised of material facts. Accordingly, Plaintiffs and other members of the Class did not receive their fair share of the value of the assets and business of the combined entity, suffered damages when the Company’s stock price decreased, and were prevented from benefitting from a value maximizing transaction.</a:t>
            </a:r>
          </a:p>
        </p:txBody>
      </p:sp>
      <p:pic>
        <p:nvPicPr>
          <p:cNvPr id="9" name="Picture 8">
            <a:extLst>
              <a:ext uri="{FF2B5EF4-FFF2-40B4-BE49-F238E27FC236}">
                <a16:creationId xmlns:a16="http://schemas.microsoft.com/office/drawing/2014/main" id="{5742F841-6E48-4860-AE9E-6C0ECD341D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01301" y="5581650"/>
            <a:ext cx="1209506" cy="920925"/>
          </a:xfrm>
          <a:prstGeom prst="rect">
            <a:avLst/>
          </a:prstGeom>
        </p:spPr>
      </p:pic>
    </p:spTree>
    <p:extLst>
      <p:ext uri="{BB962C8B-B14F-4D97-AF65-F5344CB8AC3E}">
        <p14:creationId xmlns:p14="http://schemas.microsoft.com/office/powerpoint/2010/main" val="174834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pPr>
              <a:lnSpc>
                <a:spcPct val="90000"/>
              </a:lnSpc>
            </a:pPr>
            <a:br>
              <a:rPr lang="en-US" sz="2200" dirty="0"/>
            </a:br>
            <a:r>
              <a:rPr lang="en-US" sz="2200" dirty="0"/>
              <a:t>price history of </a:t>
            </a:r>
            <a:r>
              <a:rPr lang="en-US" sz="2200" dirty="0" err="1"/>
              <a:t>spacs</a:t>
            </a:r>
            <a:r>
              <a:rPr lang="en-US" sz="2200" dirty="0"/>
              <a:t> seeking a Target</a:t>
            </a:r>
          </a:p>
        </p:txBody>
      </p:sp>
      <p:sp>
        <p:nvSpPr>
          <p:cNvPr id="5" name="TextBox 4"/>
          <p:cNvSpPr txBox="1"/>
          <p:nvPr/>
        </p:nvSpPr>
        <p:spPr>
          <a:xfrm>
            <a:off x="601255" y="1964168"/>
            <a:ext cx="3409782" cy="4036582"/>
          </a:xfrm>
          <a:prstGeom prst="rect">
            <a:avLst/>
          </a:prstGeom>
        </p:spPr>
        <p:txBody>
          <a:bodyPr vert="horz" lIns="91440" tIns="45720" rIns="91440" bIns="45720" rtlCol="0" anchor="ctr">
            <a:normAutofit/>
          </a:bodyPr>
          <a:lstStyle/>
          <a:p>
            <a:pPr defTabSz="457200">
              <a:spcBef>
                <a:spcPct val="20000"/>
              </a:spcBef>
              <a:spcAft>
                <a:spcPts val="600"/>
              </a:spcAft>
              <a:buClr>
                <a:schemeClr val="accent2"/>
              </a:buClr>
              <a:buSzPct val="92000"/>
              <a:buFont typeface="Wingdings 2" panose="05020102010507070707" pitchFamily="18" charset="2"/>
              <a:buChar char=""/>
            </a:pPr>
            <a:r>
              <a:rPr lang="en-US">
                <a:solidFill>
                  <a:schemeClr val="bg1"/>
                </a:solidFill>
              </a:rPr>
              <a:t>Source: SPAC Insider</a:t>
            </a:r>
          </a:p>
        </p:txBody>
      </p:sp>
      <p:pic>
        <p:nvPicPr>
          <p:cNvPr id="3" name="Picture 2"/>
          <p:cNvPicPr>
            <a:picLocks noChangeAspect="1"/>
          </p:cNvPicPr>
          <p:nvPr/>
        </p:nvPicPr>
        <p:blipFill>
          <a:blip r:embed="rId2"/>
          <a:stretch>
            <a:fillRect/>
          </a:stretch>
        </p:blipFill>
        <p:spPr>
          <a:xfrm>
            <a:off x="4791522" y="1573492"/>
            <a:ext cx="6489819" cy="3731646"/>
          </a:xfrm>
          <a:prstGeom prst="rect">
            <a:avLst/>
          </a:prstGeom>
        </p:spPr>
      </p:pic>
      <p:pic>
        <p:nvPicPr>
          <p:cNvPr id="8" name="Picture 7">
            <a:extLst>
              <a:ext uri="{FF2B5EF4-FFF2-40B4-BE49-F238E27FC236}">
                <a16:creationId xmlns:a16="http://schemas.microsoft.com/office/drawing/2014/main" id="{2D5F7B30-B7C7-448C-82CF-7605DC2484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4020" y="5305138"/>
            <a:ext cx="1977321" cy="1335692"/>
          </a:xfrm>
          <a:prstGeom prst="rect">
            <a:avLst/>
          </a:prstGeom>
        </p:spPr>
      </p:pic>
    </p:spTree>
    <p:extLst>
      <p:ext uri="{BB962C8B-B14F-4D97-AF65-F5344CB8AC3E}">
        <p14:creationId xmlns:p14="http://schemas.microsoft.com/office/powerpoint/2010/main" val="15974951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br>
              <a:rPr lang="en-US" sz="3200" dirty="0">
                <a:solidFill>
                  <a:srgbClr val="FFFFFF"/>
                </a:solidFill>
              </a:rPr>
            </a:br>
            <a:r>
              <a:rPr lang="en-US" sz="3200" dirty="0">
                <a:solidFill>
                  <a:srgbClr val="FFFFFF"/>
                </a:solidFill>
              </a:rPr>
              <a:t>SEC Enforcement actions </a:t>
            </a:r>
          </a:p>
        </p:txBody>
      </p:sp>
      <p:sp>
        <p:nvSpPr>
          <p:cNvPr id="3" name="Content Placeholder 2"/>
          <p:cNvSpPr>
            <a:spLocks noGrp="1"/>
          </p:cNvSpPr>
          <p:nvPr>
            <p:ph idx="1"/>
          </p:nvPr>
        </p:nvSpPr>
        <p:spPr>
          <a:xfrm>
            <a:off x="5065292" y="-400050"/>
            <a:ext cx="7050508" cy="6774500"/>
          </a:xfrm>
        </p:spPr>
        <p:txBody>
          <a:bodyPr anchor="ctr">
            <a:normAutofit/>
          </a:bodyPr>
          <a:lstStyle/>
          <a:p>
            <a:pPr>
              <a:lnSpc>
                <a:spcPct val="90000"/>
              </a:lnSpc>
            </a:pPr>
            <a:r>
              <a:rPr lang="en-US" sz="1400" dirty="0"/>
              <a:t>In addition to liability from private placements under the Securities laws, the SEC can also bring separate enforcement actions, which it did recently in a case involving Benjamin Gordon.</a:t>
            </a:r>
          </a:p>
          <a:p>
            <a:pPr>
              <a:lnSpc>
                <a:spcPct val="90000"/>
              </a:lnSpc>
            </a:pPr>
            <a:r>
              <a:rPr lang="en-US" sz="1400" dirty="0"/>
              <a:t>The SEC found that Benjamin Gordon, who was the former CEO of a SPAC called Cambridge Capital Acquisition Corporation, had negligently failed to take reasonable steps and conduct appropriate due diligence to ensure that Cambridge shareholders voting on proposed </a:t>
            </a:r>
            <a:r>
              <a:rPr lang="en-US" sz="1400" dirty="0" err="1"/>
              <a:t>DeSPAC</a:t>
            </a:r>
            <a:r>
              <a:rPr lang="en-US" sz="1400" dirty="0"/>
              <a:t> transaction with Ability Computer &amp; Software Industries, Ltd. (“Ability”) were provided with material and accurate information concerning Ability's business prospects, including Ability's purported ownership of a new, allegedly game-changing cellular interception product, ULIN, Ability's so-called backlog of orders from its largest customer, a police agency in Latin America,  Ability's lack of actual purchase orders backing its backlog, and Ability's pipeline of possible future orders from customers.</a:t>
            </a:r>
            <a:r>
              <a:rPr lang="en-US" sz="1400" b="1" dirty="0"/>
              <a:t> </a:t>
            </a:r>
          </a:p>
          <a:p>
            <a:pPr>
              <a:lnSpc>
                <a:spcPct val="90000"/>
              </a:lnSpc>
            </a:pPr>
            <a:r>
              <a:rPr lang="en-US" sz="1400" dirty="0"/>
              <a:t>Accordingly, pursuant to Section 8A of the Securities Act, Sections 15(b) and 21C of the Exchange Act, and Section 9(b) of the Investment Company Act, Gordon was ordered to (</a:t>
            </a:r>
            <a:r>
              <a:rPr lang="en-US" sz="1400" dirty="0" err="1"/>
              <a:t>i</a:t>
            </a:r>
            <a:r>
              <a:rPr lang="en-US" sz="1400" dirty="0"/>
              <a:t>) cease and desist from committing or causing any violations and any future violations of Section 17(a)(2) of the Securities Act and Section 14(a) of the Exchange Act and Rule 14a-9 thereunder; (ii) be suspended for a period of 12 months from association with any broker, dealer, investment adviser, municipal securities dealer, and any other securities advisors; and (iii) pay a civil money penalty in the amount of $100,000 to the SEC. </a:t>
            </a:r>
          </a:p>
          <a:p>
            <a:pPr>
              <a:lnSpc>
                <a:spcPct val="90000"/>
              </a:lnSpc>
            </a:pPr>
            <a:r>
              <a:rPr lang="en-US" sz="1400" dirty="0"/>
              <a:t>The restriction of Mr. Gordon’s ability to be involved in the securities industry for a twelve-month period was no doubt as much of a penalty as the civil fine imposed. </a:t>
            </a:r>
          </a:p>
        </p:txBody>
      </p:sp>
      <p:pic>
        <p:nvPicPr>
          <p:cNvPr id="6" name="Picture 5">
            <a:extLst>
              <a:ext uri="{FF2B5EF4-FFF2-40B4-BE49-F238E27FC236}">
                <a16:creationId xmlns:a16="http://schemas.microsoft.com/office/drawing/2014/main" id="{FE6949F2-43D6-49D1-B02B-2CCBE851EC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11079" y="5528421"/>
            <a:ext cx="1290340" cy="643777"/>
          </a:xfrm>
          <a:prstGeom prst="rect">
            <a:avLst/>
          </a:prstGeom>
        </p:spPr>
      </p:pic>
    </p:spTree>
    <p:extLst>
      <p:ext uri="{BB962C8B-B14F-4D97-AF65-F5344CB8AC3E}">
        <p14:creationId xmlns:p14="http://schemas.microsoft.com/office/powerpoint/2010/main" val="2819880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409575"/>
            <a:ext cx="4826256" cy="6591300"/>
          </a:xfrm>
        </p:spPr>
        <p:txBody>
          <a:bodyPr anchor="ctr">
            <a:normAutofit/>
          </a:bodyPr>
          <a:lstStyle/>
          <a:p>
            <a:pPr>
              <a:lnSpc>
                <a:spcPct val="90000"/>
              </a:lnSpc>
            </a:pPr>
            <a:br>
              <a:rPr lang="en-US" sz="3200" dirty="0">
                <a:solidFill>
                  <a:srgbClr val="FFFFFF"/>
                </a:solidFill>
              </a:rPr>
            </a:br>
            <a:br>
              <a:rPr lang="en-US" sz="3200" dirty="0">
                <a:solidFill>
                  <a:srgbClr val="FFFFFF"/>
                </a:solidFill>
              </a:rPr>
            </a:br>
            <a:r>
              <a:rPr lang="en-US" sz="3200" dirty="0">
                <a:solidFill>
                  <a:srgbClr val="FFFFFF"/>
                </a:solidFill>
              </a:rPr>
              <a:t>common law breaches of fiduciary duty</a:t>
            </a:r>
            <a:br>
              <a:rPr lang="en-US" sz="3200" dirty="0">
                <a:solidFill>
                  <a:srgbClr val="FFFFFF"/>
                </a:solidFill>
              </a:rPr>
            </a:br>
            <a:r>
              <a:rPr lang="en-US" sz="3200" dirty="0">
                <a:solidFill>
                  <a:srgbClr val="FFFFFF"/>
                </a:solidFill>
              </a:rPr>
              <a:t>And </a:t>
            </a:r>
            <a:br>
              <a:rPr lang="en-US" sz="3200" dirty="0">
                <a:solidFill>
                  <a:srgbClr val="FFFFFF"/>
                </a:solidFill>
              </a:rPr>
            </a:br>
            <a:r>
              <a:rPr lang="en-US" sz="3200" i="1" dirty="0">
                <a:solidFill>
                  <a:srgbClr val="FFFFFF"/>
                </a:solidFill>
              </a:rPr>
              <a:t>AP </a:t>
            </a:r>
            <a:r>
              <a:rPr lang="en-US" sz="3200" i="1" dirty="0" err="1">
                <a:solidFill>
                  <a:srgbClr val="FFFFFF"/>
                </a:solidFill>
              </a:rPr>
              <a:t>SERVices</a:t>
            </a:r>
            <a:r>
              <a:rPr lang="en-US" sz="3200" i="1" dirty="0">
                <a:solidFill>
                  <a:srgbClr val="FFFFFF"/>
                </a:solidFill>
              </a:rPr>
              <a:t> v. </a:t>
            </a:r>
            <a:r>
              <a:rPr lang="en-US" sz="3200" i="1" dirty="0" err="1">
                <a:solidFill>
                  <a:srgbClr val="FFFFFF"/>
                </a:solidFill>
              </a:rPr>
              <a:t>lobell</a:t>
            </a:r>
            <a:endParaRPr lang="en-US" sz="3200" i="1" dirty="0">
              <a:solidFill>
                <a:srgbClr val="FFFFFF"/>
              </a:solidFill>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55769" y="572522"/>
            <a:ext cx="4855037" cy="5824610"/>
          </a:xfrm>
          <a:ln w="57150">
            <a:noFill/>
          </a:ln>
        </p:spPr>
        <p:txBody>
          <a:bodyPr anchor="ctr">
            <a:normAutofit/>
          </a:bodyPr>
          <a:lstStyle/>
          <a:p>
            <a:pPr>
              <a:lnSpc>
                <a:spcPct val="90000"/>
              </a:lnSpc>
            </a:pPr>
            <a:r>
              <a:rPr lang="en-US" sz="1000" dirty="0">
                <a:solidFill>
                  <a:schemeClr val="accent2">
                    <a:lumMod val="50000"/>
                  </a:schemeClr>
                </a:solidFill>
              </a:rPr>
              <a:t>SPAC and De-SPAC transactions also involve substantial potential state law liability, particularly with respect to Board members’ fiduciary duties of care and loyalty.  </a:t>
            </a:r>
          </a:p>
          <a:p>
            <a:pPr>
              <a:lnSpc>
                <a:spcPct val="90000"/>
              </a:lnSpc>
            </a:pPr>
            <a:r>
              <a:rPr lang="en-US" sz="1000" dirty="0">
                <a:solidFill>
                  <a:schemeClr val="accent2">
                    <a:lumMod val="50000"/>
                  </a:schemeClr>
                </a:solidFill>
              </a:rPr>
              <a:t>The leading state law case in New York is </a:t>
            </a:r>
            <a:r>
              <a:rPr lang="en-US" sz="1000" i="1" dirty="0">
                <a:solidFill>
                  <a:schemeClr val="accent2">
                    <a:lumMod val="50000"/>
                  </a:schemeClr>
                </a:solidFill>
              </a:rPr>
              <a:t>AP Services, Inc. v. Lobell</a:t>
            </a:r>
            <a:r>
              <a:rPr lang="en-US" sz="1000" dirty="0">
                <a:solidFill>
                  <a:schemeClr val="accent2">
                    <a:lumMod val="50000"/>
                  </a:schemeClr>
                </a:solidFill>
              </a:rPr>
              <a:t>, 2015 WL 3858818, Docket No. 651613/12 (NY. Sup. Ct. , June 19, 2015). </a:t>
            </a:r>
          </a:p>
          <a:p>
            <a:pPr>
              <a:lnSpc>
                <a:spcPct val="90000"/>
              </a:lnSpc>
            </a:pPr>
            <a:r>
              <a:rPr lang="en-US" sz="1000" dirty="0">
                <a:solidFill>
                  <a:schemeClr val="accent2">
                    <a:lumMod val="50000"/>
                  </a:schemeClr>
                </a:solidFill>
              </a:rPr>
              <a:t>AP Services was a derivative action brought on behalf of a shareholder trust of Chem Rx, the company resulting from a De-SPAC transaction in which a SPAC named Paramount Acquisition Corp. (“Paramount”) acquired and was then merged into Chem RX.  The shareholder trust alleged that the Board of Directors of Paramount had breached their fiduciary duties of loyalty and due care.  </a:t>
            </a:r>
          </a:p>
          <a:p>
            <a:pPr>
              <a:lnSpc>
                <a:spcPct val="90000"/>
              </a:lnSpc>
            </a:pPr>
            <a:r>
              <a:rPr lang="en-US" sz="1000" dirty="0">
                <a:solidFill>
                  <a:schemeClr val="accent2">
                    <a:lumMod val="50000"/>
                  </a:schemeClr>
                </a:solidFill>
              </a:rPr>
              <a:t>All directors are required to act in a way that places the interests of the Company and its shareholders above their personal interests (the fiduciary duty of loyalty).  Directors are also required to exercise due care and exercise their reasonable judgment (the so-called “business judgment” rule) in supervising the affairs of the company.  </a:t>
            </a:r>
          </a:p>
          <a:p>
            <a:pPr>
              <a:lnSpc>
                <a:spcPct val="90000"/>
              </a:lnSpc>
            </a:pPr>
            <a:r>
              <a:rPr lang="en-US" sz="1000" dirty="0">
                <a:solidFill>
                  <a:schemeClr val="accent2">
                    <a:lumMod val="50000"/>
                  </a:schemeClr>
                </a:solidFill>
              </a:rPr>
              <a:t>The shareholder trust of Chem RX, the surviving entity after the </a:t>
            </a:r>
            <a:r>
              <a:rPr lang="en-US" sz="1000" dirty="0" err="1">
                <a:solidFill>
                  <a:schemeClr val="accent2">
                    <a:lumMod val="50000"/>
                  </a:schemeClr>
                </a:solidFill>
              </a:rPr>
              <a:t>DeSPAC</a:t>
            </a:r>
            <a:r>
              <a:rPr lang="en-US" sz="1000" dirty="0">
                <a:solidFill>
                  <a:schemeClr val="accent2">
                    <a:lumMod val="50000"/>
                  </a:schemeClr>
                </a:solidFill>
              </a:rPr>
              <a:t>, alleged that in approving the transaction, the directors of the SPAC were self-interested and had ignored obvious “red flags” in the rush to complete the deal. </a:t>
            </a:r>
          </a:p>
          <a:p>
            <a:pPr>
              <a:lnSpc>
                <a:spcPct val="90000"/>
              </a:lnSpc>
            </a:pPr>
            <a:r>
              <a:rPr lang="en-US" sz="1000" dirty="0">
                <a:solidFill>
                  <a:schemeClr val="accent2">
                    <a:lumMod val="50000"/>
                  </a:schemeClr>
                </a:solidFill>
              </a:rPr>
              <a:t>As in virtually all SPAC transactions the directors were also members of the SPAC Sponsor.  They had purchased shares for a nominal value and had received warrants that would be of no value if a transaction were not consummated. </a:t>
            </a:r>
          </a:p>
          <a:p>
            <a:pPr>
              <a:lnSpc>
                <a:spcPct val="90000"/>
              </a:lnSpc>
            </a:pPr>
            <a:r>
              <a:rPr lang="en-US" sz="1000" dirty="0">
                <a:solidFill>
                  <a:schemeClr val="accent2">
                    <a:lumMod val="50000"/>
                  </a:schemeClr>
                </a:solidFill>
              </a:rPr>
              <a:t>The shareholder trust alleged first, that in their desperation to get a deal done, the directors approved a transaction at a valuation of roughly </a:t>
            </a:r>
            <a:r>
              <a:rPr lang="en-US" sz="1000" b="1" u="sng" dirty="0">
                <a:solidFill>
                  <a:schemeClr val="accent2">
                    <a:lumMod val="50000"/>
                  </a:schemeClr>
                </a:solidFill>
              </a:rPr>
              <a:t>double</a:t>
            </a:r>
            <a:r>
              <a:rPr lang="en-US" sz="1000" dirty="0">
                <a:solidFill>
                  <a:schemeClr val="accent2">
                    <a:lumMod val="50000"/>
                  </a:schemeClr>
                </a:solidFill>
              </a:rPr>
              <a:t> the target’s true value, layering untenable amounts of debt onto the Target in their eagerness to close a transaction.</a:t>
            </a:r>
          </a:p>
          <a:p>
            <a:pPr>
              <a:lnSpc>
                <a:spcPct val="90000"/>
              </a:lnSpc>
            </a:pPr>
            <a:endParaRPr lang="en-US" sz="1000" dirty="0">
              <a:solidFill>
                <a:schemeClr val="accent2">
                  <a:lumMod val="50000"/>
                </a:schemeClr>
              </a:solidFill>
            </a:endParaRPr>
          </a:p>
        </p:txBody>
      </p:sp>
      <p:pic>
        <p:nvPicPr>
          <p:cNvPr id="9" name="Picture 8">
            <a:extLst>
              <a:ext uri="{FF2B5EF4-FFF2-40B4-BE49-F238E27FC236}">
                <a16:creationId xmlns:a16="http://schemas.microsoft.com/office/drawing/2014/main" id="{A803A252-E0F7-45F6-8B09-88FF77B91D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84099" y="5334000"/>
            <a:ext cx="1164433" cy="951477"/>
          </a:xfrm>
          <a:prstGeom prst="rect">
            <a:avLst/>
          </a:prstGeom>
        </p:spPr>
      </p:pic>
    </p:spTree>
    <p:extLst>
      <p:ext uri="{BB962C8B-B14F-4D97-AF65-F5344CB8AC3E}">
        <p14:creationId xmlns:p14="http://schemas.microsoft.com/office/powerpoint/2010/main" val="716898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1033389"/>
            <a:ext cx="4826256" cy="4825409"/>
          </a:xfrm>
        </p:spPr>
        <p:txBody>
          <a:bodyPr anchor="ctr">
            <a:normAutofit/>
          </a:bodyPr>
          <a:lstStyle/>
          <a:p>
            <a:pPr>
              <a:lnSpc>
                <a:spcPct val="90000"/>
              </a:lnSpc>
            </a:pPr>
            <a:r>
              <a:rPr lang="en-US" sz="3400" dirty="0">
                <a:solidFill>
                  <a:srgbClr val="FFFFFF"/>
                </a:solidFill>
              </a:rPr>
              <a:t>common law breaches of fiduciary duty – </a:t>
            </a:r>
            <a:br>
              <a:rPr lang="en-US" sz="3400" dirty="0">
                <a:solidFill>
                  <a:srgbClr val="FFFFFF"/>
                </a:solidFill>
              </a:rPr>
            </a:br>
            <a:r>
              <a:rPr lang="en-US" sz="3400" dirty="0">
                <a:solidFill>
                  <a:srgbClr val="FFFFFF"/>
                </a:solidFill>
              </a:rPr>
              <a:t>The duty of loyalty vs the duty of care </a:t>
            </a:r>
            <a:br>
              <a:rPr lang="en-US" sz="3400" dirty="0">
                <a:solidFill>
                  <a:srgbClr val="FFFFFF"/>
                </a:solidFill>
              </a:rPr>
            </a:br>
            <a:r>
              <a:rPr lang="en-US" sz="3400" i="1" dirty="0">
                <a:solidFill>
                  <a:srgbClr val="FFFFFF"/>
                </a:solidFill>
              </a:rPr>
              <a:t>AP Services </a:t>
            </a:r>
            <a:r>
              <a:rPr lang="en-US" sz="3400" dirty="0">
                <a:solidFill>
                  <a:srgbClr val="FFFFFF"/>
                </a:solidFill>
              </a:rPr>
              <a:t>continued</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769271" y="714374"/>
            <a:ext cx="4855037" cy="5575393"/>
          </a:xfrm>
          <a:ln w="57150">
            <a:noFill/>
          </a:ln>
        </p:spPr>
        <p:txBody>
          <a:bodyPr anchor="ctr">
            <a:normAutofit fontScale="92500" lnSpcReduction="10000"/>
          </a:bodyPr>
          <a:lstStyle/>
          <a:p>
            <a:pPr>
              <a:lnSpc>
                <a:spcPct val="90000"/>
              </a:lnSpc>
            </a:pPr>
            <a:r>
              <a:rPr lang="en-US" sz="1200" dirty="0">
                <a:solidFill>
                  <a:schemeClr val="accent2">
                    <a:lumMod val="50000"/>
                  </a:schemeClr>
                </a:solidFill>
              </a:rPr>
              <a:t>The Defendants argued that the duty of loyalty was not implicated in this case, and that their acts in recommending approval of the transaction were protected by the business judgment rule.  </a:t>
            </a:r>
          </a:p>
          <a:p>
            <a:pPr>
              <a:lnSpc>
                <a:spcPct val="90000"/>
              </a:lnSpc>
            </a:pPr>
            <a:r>
              <a:rPr lang="en-US" sz="1200" dirty="0">
                <a:solidFill>
                  <a:schemeClr val="accent2">
                    <a:lumMod val="50000"/>
                  </a:schemeClr>
                </a:solidFill>
              </a:rPr>
              <a:t>In addressing the Defendants’ arguments, the Court began by reiterating black letter law that the business judgment rule “is an acknowledgment of the managerial prerogatives” of directors under Delaware law and “it is a presumption that in making a business decision, the directors of a corporation acted on an informed basis, in good faith and in the honest belief that the action taken was in the best interests of the company.” Specifically, the court underscored that the plaintiff “must allege facts that raise a reasonable doubt as to whether the Board breached either its duty of care or its duty of loyalty to the corporation.” </a:t>
            </a:r>
          </a:p>
          <a:p>
            <a:pPr>
              <a:lnSpc>
                <a:spcPct val="90000"/>
              </a:lnSpc>
            </a:pPr>
            <a:r>
              <a:rPr lang="en-US" sz="1200" dirty="0">
                <a:solidFill>
                  <a:schemeClr val="accent2">
                    <a:lumMod val="50000"/>
                  </a:schemeClr>
                </a:solidFill>
              </a:rPr>
              <a:t>The Court went on to note that, under Delaware law, stock ownership by decision-makers does not, by itself, create a conflict, but rather aligns those decision-makers' interests with stockholder interests in maximizing price in a merger or acquisition.</a:t>
            </a:r>
          </a:p>
          <a:p>
            <a:pPr>
              <a:lnSpc>
                <a:spcPct val="90000"/>
              </a:lnSpc>
            </a:pPr>
            <a:r>
              <a:rPr lang="en-US" sz="1200" dirty="0">
                <a:solidFill>
                  <a:schemeClr val="accent2">
                    <a:lumMod val="50000"/>
                  </a:schemeClr>
                </a:solidFill>
              </a:rPr>
              <a:t>However, in this case, the Court recognized that the Plaintiff had alleged that the </a:t>
            </a:r>
            <a:r>
              <a:rPr lang="en-US" sz="1200" b="1" u="sng" dirty="0">
                <a:solidFill>
                  <a:schemeClr val="accent2">
                    <a:lumMod val="50000"/>
                  </a:schemeClr>
                </a:solidFill>
              </a:rPr>
              <a:t>directors’ interests were different from those of stockholders</a:t>
            </a:r>
            <a:r>
              <a:rPr lang="en-US" sz="1200" dirty="0">
                <a:solidFill>
                  <a:schemeClr val="accent2">
                    <a:lumMod val="50000"/>
                  </a:schemeClr>
                </a:solidFill>
              </a:rPr>
              <a:t>, because shareholders had a right to redemption of the proceeds in the escrow account in the event a transaction failed to close, whereas the directors would lose everything. </a:t>
            </a:r>
          </a:p>
          <a:p>
            <a:pPr>
              <a:lnSpc>
                <a:spcPct val="90000"/>
              </a:lnSpc>
            </a:pPr>
            <a:r>
              <a:rPr lang="en-US" sz="1200" dirty="0">
                <a:solidFill>
                  <a:schemeClr val="accent2">
                    <a:lumMod val="50000"/>
                  </a:schemeClr>
                </a:solidFill>
              </a:rPr>
              <a:t>Thus, according to the court, the Plaintiff thus “adequately allege[d] that the directors had a financial interest, which was not aligned with the stockholders' interest, in entering into the. . .transaction by the looming merger deadline, notwithstanding the alleged red flags as to the soundness of Chem Rx and the transaction itself.”</a:t>
            </a:r>
          </a:p>
          <a:p>
            <a:pPr>
              <a:lnSpc>
                <a:spcPct val="90000"/>
              </a:lnSpc>
            </a:pPr>
            <a:r>
              <a:rPr lang="en-US" sz="1200" dirty="0">
                <a:solidFill>
                  <a:schemeClr val="accent2">
                    <a:lumMod val="50000"/>
                  </a:schemeClr>
                </a:solidFill>
              </a:rPr>
              <a:t>The Court’s key holding was as follows: </a:t>
            </a:r>
          </a:p>
          <a:p>
            <a:pPr lvl="1">
              <a:lnSpc>
                <a:spcPct val="90000"/>
              </a:lnSpc>
            </a:pPr>
            <a:r>
              <a:rPr lang="en-US" sz="1200" dirty="0">
                <a:solidFill>
                  <a:schemeClr val="accent2">
                    <a:lumMod val="50000"/>
                  </a:schemeClr>
                </a:solidFill>
              </a:rPr>
              <a:t>“</a:t>
            </a:r>
            <a:r>
              <a:rPr lang="en-US" sz="1200" b="1" u="sng" dirty="0">
                <a:solidFill>
                  <a:schemeClr val="accent2">
                    <a:lumMod val="50000"/>
                  </a:schemeClr>
                </a:solidFill>
              </a:rPr>
              <a:t>This pleading rebuts the presumption of the business judgment rule and shifts the burden to defendants to prove the entire fairness of the transaction to the trier of fact</a:t>
            </a:r>
            <a:r>
              <a:rPr lang="en-US" sz="1200" dirty="0">
                <a:solidFill>
                  <a:schemeClr val="accent2">
                    <a:lumMod val="50000"/>
                  </a:schemeClr>
                </a:solidFill>
              </a:rPr>
              <a:t>.”</a:t>
            </a:r>
          </a:p>
          <a:p>
            <a:pPr marL="285750" lvl="1" indent="-285750">
              <a:lnSpc>
                <a:spcPct val="90000"/>
              </a:lnSpc>
            </a:pPr>
            <a:r>
              <a:rPr lang="en-US" sz="1200" dirty="0">
                <a:solidFill>
                  <a:schemeClr val="accent2">
                    <a:lumMod val="50000"/>
                  </a:schemeClr>
                </a:solidFill>
              </a:rPr>
              <a:t>Based on the holding in </a:t>
            </a:r>
            <a:r>
              <a:rPr lang="en-US" sz="1200" i="1" dirty="0">
                <a:solidFill>
                  <a:schemeClr val="accent2">
                    <a:lumMod val="50000"/>
                  </a:schemeClr>
                </a:solidFill>
              </a:rPr>
              <a:t>AP Services</a:t>
            </a:r>
            <a:r>
              <a:rPr lang="en-US" sz="1200" dirty="0">
                <a:solidFill>
                  <a:schemeClr val="accent2">
                    <a:lumMod val="50000"/>
                  </a:schemeClr>
                </a:solidFill>
              </a:rPr>
              <a:t>, it would appear advisable for a Board to receive a fairness opinion before endorsing a proposed acquisition in the SPAC/De-SPAC context. </a:t>
            </a:r>
          </a:p>
        </p:txBody>
      </p:sp>
      <p:pic>
        <p:nvPicPr>
          <p:cNvPr id="9" name="Picture 8">
            <a:extLst>
              <a:ext uri="{FF2B5EF4-FFF2-40B4-BE49-F238E27FC236}">
                <a16:creationId xmlns:a16="http://schemas.microsoft.com/office/drawing/2014/main" id="{FE4F4D7A-4C7C-4EF3-B716-0D2DE39650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46373" y="5977449"/>
            <a:ext cx="1164433" cy="880551"/>
          </a:xfrm>
          <a:prstGeom prst="rect">
            <a:avLst/>
          </a:prstGeom>
        </p:spPr>
      </p:pic>
    </p:spTree>
    <p:extLst>
      <p:ext uri="{BB962C8B-B14F-4D97-AF65-F5344CB8AC3E}">
        <p14:creationId xmlns:p14="http://schemas.microsoft.com/office/powerpoint/2010/main" val="2333771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7" name="Rectangle 16">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476249"/>
            <a:ext cx="4826256" cy="5108046"/>
          </a:xfrm>
        </p:spPr>
        <p:txBody>
          <a:bodyPr anchor="ctr">
            <a:normAutofit/>
          </a:bodyPr>
          <a:lstStyle/>
          <a:p>
            <a:br>
              <a:rPr lang="en-US" sz="5000" dirty="0">
                <a:solidFill>
                  <a:srgbClr val="FFFFFF"/>
                </a:solidFill>
              </a:rPr>
            </a:br>
            <a:br>
              <a:rPr lang="en-US" sz="3200" dirty="0">
                <a:solidFill>
                  <a:srgbClr val="FFFFFF"/>
                </a:solidFill>
              </a:rPr>
            </a:br>
            <a:br>
              <a:rPr lang="en-US" sz="3200" dirty="0">
                <a:solidFill>
                  <a:srgbClr val="FFFFFF"/>
                </a:solidFill>
              </a:rPr>
            </a:br>
            <a:br>
              <a:rPr lang="en-US" sz="3200" dirty="0">
                <a:solidFill>
                  <a:srgbClr val="FFFFFF"/>
                </a:solidFill>
              </a:rPr>
            </a:br>
            <a:r>
              <a:rPr lang="en-US" sz="3200" dirty="0">
                <a:solidFill>
                  <a:srgbClr val="FFFFFF"/>
                </a:solidFill>
              </a:rPr>
              <a:t>final thoughts on </a:t>
            </a:r>
            <a:r>
              <a:rPr lang="en-US" sz="3200" i="1" dirty="0">
                <a:solidFill>
                  <a:srgbClr val="FFFFFF"/>
                </a:solidFill>
              </a:rPr>
              <a:t>Ap services </a:t>
            </a:r>
          </a:p>
        </p:txBody>
      </p:sp>
      <p:sp>
        <p:nvSpPr>
          <p:cNvPr id="19" name="Rectangle 18">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181725" y="-762000"/>
            <a:ext cx="6010275" cy="8743950"/>
          </a:xfrm>
          <a:ln w="57150">
            <a:noFill/>
          </a:ln>
        </p:spPr>
        <p:txBody>
          <a:bodyPr anchor="ctr">
            <a:noAutofit/>
          </a:bodyPr>
          <a:lstStyle/>
          <a:p>
            <a:pPr>
              <a:lnSpc>
                <a:spcPct val="90000"/>
              </a:lnSpc>
            </a:pPr>
            <a:r>
              <a:rPr lang="en-US" sz="1200" dirty="0">
                <a:solidFill>
                  <a:schemeClr val="accent2">
                    <a:lumMod val="50000"/>
                  </a:schemeClr>
                </a:solidFill>
              </a:rPr>
              <a:t>Plaintiff also alleged that the Directors breached their duty of loyalty in willfully ignoring “obvious” red flags.  Defendants countered that, since  Paramount’s charter document expressly barred suits for breaches of the duty of care, Plaintiffs were essentially dressing up a breach of duty of care claim as a duty of loyalty. </a:t>
            </a:r>
          </a:p>
          <a:p>
            <a:pPr>
              <a:lnSpc>
                <a:spcPct val="90000"/>
              </a:lnSpc>
            </a:pPr>
            <a:r>
              <a:rPr lang="en-US" sz="1200" dirty="0">
                <a:solidFill>
                  <a:schemeClr val="accent2">
                    <a:lumMod val="50000"/>
                  </a:schemeClr>
                </a:solidFill>
              </a:rPr>
              <a:t>In rejecting the Defendants’ arguments,  the Court noted that </a:t>
            </a:r>
          </a:p>
          <a:p>
            <a:pPr lvl="1">
              <a:lnSpc>
                <a:spcPct val="90000"/>
              </a:lnSpc>
            </a:pPr>
            <a:r>
              <a:rPr lang="en-US" sz="1200" dirty="0">
                <a:solidFill>
                  <a:schemeClr val="accent2">
                    <a:lumMod val="50000"/>
                  </a:schemeClr>
                </a:solidFill>
              </a:rPr>
              <a:t>“There is substantial authority that a duty of loyalty claim may be premised on willful disregard of red flags, whereas a duty of care claim may be premised on gross negligence in failing to heed red flags [even] where the certificate of incorporation exculpates the directors from ordinary negligence. . . .The Delaware Courts have repeatedly held that directorial liability may be predicated on the duty of oversight where the failure to exercise oversight rises to the level of failure to act in good faith. Such failure in turn may be found where the fiduciary intentionally fails to act in the face of a known duty to act, demonstrating a conscious disregard for his duties.”</a:t>
            </a:r>
          </a:p>
          <a:p>
            <a:pPr marL="461963" lvl="1" indent="-461963">
              <a:lnSpc>
                <a:spcPct val="90000"/>
              </a:lnSpc>
            </a:pPr>
            <a:r>
              <a:rPr lang="en-US" sz="1200" dirty="0">
                <a:solidFill>
                  <a:schemeClr val="accent2">
                    <a:lumMod val="50000"/>
                  </a:schemeClr>
                </a:solidFill>
              </a:rPr>
              <a:t>Applying the law to the facts, the Court first concluded that the Plaintiff had adequately alleged the existence of “red flags” with respect to the abrupt resignation of the target’s CFO and his replacement by a small, unknown accounting firm.  </a:t>
            </a:r>
          </a:p>
          <a:p>
            <a:pPr marL="461963" lvl="1" indent="-461963">
              <a:lnSpc>
                <a:spcPct val="90000"/>
              </a:lnSpc>
            </a:pPr>
            <a:r>
              <a:rPr lang="en-US" sz="1200" dirty="0">
                <a:solidFill>
                  <a:schemeClr val="accent2">
                    <a:lumMod val="50000"/>
                  </a:schemeClr>
                </a:solidFill>
              </a:rPr>
              <a:t>Second, the Court held that the Plaintiff also adequately alleged the existence of actionable “red flags” in the payoff of a security interest over the Target by one of the target’s owners and the owner’s simultaneously receipt of a payment of $11 million for “facilitating” the De-SPAC transaction, effectively causing the SPAC to use its own funds to pay off the target’s creditors. </a:t>
            </a:r>
          </a:p>
          <a:p>
            <a:pPr marL="461963" lvl="1" indent="-461963">
              <a:lnSpc>
                <a:spcPct val="90000"/>
              </a:lnSpc>
            </a:pPr>
            <a:r>
              <a:rPr lang="en-US" sz="1200" dirty="0">
                <a:solidFill>
                  <a:schemeClr val="accent2">
                    <a:lumMod val="50000"/>
                  </a:schemeClr>
                </a:solidFill>
              </a:rPr>
              <a:t>Third,  the Court held that the abrupt withdrawal of two intermediaries who had promoted the transaction raised a fact issue that could not be decided on a motion to dismiss. </a:t>
            </a:r>
          </a:p>
          <a:p>
            <a:pPr marL="461963" lvl="1" indent="-461963">
              <a:lnSpc>
                <a:spcPct val="90000"/>
              </a:lnSpc>
            </a:pPr>
            <a:r>
              <a:rPr lang="en-US" sz="1200" dirty="0">
                <a:solidFill>
                  <a:schemeClr val="accent2">
                    <a:lumMod val="50000"/>
                  </a:schemeClr>
                </a:solidFill>
              </a:rPr>
              <a:t>Finally, the Court held that the issuance of $30 million in put options (protecting against a share decline)to the Defendants raised a “red flag” that required further discovery.  </a:t>
            </a:r>
          </a:p>
          <a:p>
            <a:pPr marL="461963" lvl="1" indent="-461963">
              <a:lnSpc>
                <a:spcPct val="90000"/>
              </a:lnSpc>
            </a:pPr>
            <a:r>
              <a:rPr lang="en-US" sz="1200" b="1" i="1" u="sng" dirty="0">
                <a:solidFill>
                  <a:schemeClr val="accent2">
                    <a:lumMod val="50000"/>
                  </a:schemeClr>
                </a:solidFill>
              </a:rPr>
              <a:t>AP Services</a:t>
            </a:r>
            <a:r>
              <a:rPr lang="en-US" sz="1200" b="1" u="sng" dirty="0">
                <a:solidFill>
                  <a:schemeClr val="accent2">
                    <a:lumMod val="50000"/>
                  </a:schemeClr>
                </a:solidFill>
              </a:rPr>
              <a:t> thus stands as a stark warning to SPAC insiders that their duties of loyalty and care are at risk in De-SPAC transactions, and it is very risky to avoid seeking a fairness opinion and to ignore obvious “red flags</a:t>
            </a:r>
            <a:r>
              <a:rPr lang="en-US" sz="1200" b="1" dirty="0">
                <a:solidFill>
                  <a:schemeClr val="accent2">
                    <a:lumMod val="50000"/>
                  </a:schemeClr>
                </a:solidFill>
              </a:rPr>
              <a:t>.” </a:t>
            </a:r>
            <a:endParaRPr lang="en-US" sz="1200" dirty="0">
              <a:solidFill>
                <a:schemeClr val="accent2">
                  <a:lumMod val="50000"/>
                </a:schemeClr>
              </a:solidFill>
            </a:endParaRPr>
          </a:p>
        </p:txBody>
      </p:sp>
      <p:pic>
        <p:nvPicPr>
          <p:cNvPr id="11" name="Picture 10">
            <a:extLst>
              <a:ext uri="{FF2B5EF4-FFF2-40B4-BE49-F238E27FC236}">
                <a16:creationId xmlns:a16="http://schemas.microsoft.com/office/drawing/2014/main" id="{93CED80D-A1F3-43CF-9169-D5108FB611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25225" y="6543674"/>
            <a:ext cx="723731" cy="314325"/>
          </a:xfrm>
          <a:prstGeom prst="rect">
            <a:avLst/>
          </a:prstGeom>
        </p:spPr>
      </p:pic>
    </p:spTree>
    <p:extLst>
      <p:ext uri="{BB962C8B-B14F-4D97-AF65-F5344CB8AC3E}">
        <p14:creationId xmlns:p14="http://schemas.microsoft.com/office/powerpoint/2010/main" val="2686708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E3EE0D-B4ED-45F8-85BA-6E6B50BA151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146048" y="1208531"/>
            <a:ext cx="4735069" cy="4735069"/>
          </a:xfrm>
          <a:prstGeom prst="rect">
            <a:avLst/>
          </a:prstGeom>
        </p:spPr>
      </p:pic>
      <p:sp>
        <p:nvSpPr>
          <p:cNvPr id="21" name="Rectangle 20">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Thank you!</a:t>
            </a:r>
          </a:p>
        </p:txBody>
      </p:sp>
      <p:sp>
        <p:nvSpPr>
          <p:cNvPr id="5" name="Content Placeholder 4">
            <a:extLst>
              <a:ext uri="{FF2B5EF4-FFF2-40B4-BE49-F238E27FC236}">
                <a16:creationId xmlns:a16="http://schemas.microsoft.com/office/drawing/2014/main" id="{13E3AFE5-CDD4-4177-A932-9DF5E0A26175}"/>
              </a:ext>
            </a:extLst>
          </p:cNvPr>
          <p:cNvSpPr>
            <a:spLocks noGrp="1"/>
          </p:cNvSpPr>
          <p:nvPr>
            <p:ph idx="1"/>
          </p:nvPr>
        </p:nvSpPr>
        <p:spPr>
          <a:xfrm>
            <a:off x="7261934" y="3505095"/>
            <a:ext cx="4115917" cy="1733655"/>
          </a:xfrm>
        </p:spPr>
        <p:txBody>
          <a:bodyPr vert="horz" lIns="91440" tIns="45720" rIns="91440" bIns="45720" rtlCol="0" anchor="t">
            <a:normAutofit/>
          </a:bodyPr>
          <a:lstStyle/>
          <a:p>
            <a:pPr marL="0" indent="0">
              <a:buNone/>
            </a:pPr>
            <a:endParaRPr lang="en-US" sz="1600" cap="all" dirty="0">
              <a:solidFill>
                <a:schemeClr val="bg2"/>
              </a:solidFill>
            </a:endParaRPr>
          </a:p>
        </p:txBody>
      </p:sp>
    </p:spTree>
    <p:extLst>
      <p:ext uri="{BB962C8B-B14F-4D97-AF65-F5344CB8AC3E}">
        <p14:creationId xmlns:p14="http://schemas.microsoft.com/office/powerpoint/2010/main" val="115386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pPr>
              <a:lnSpc>
                <a:spcPct val="90000"/>
              </a:lnSpc>
            </a:pPr>
            <a:r>
              <a:rPr lang="en-US" sz="2000"/>
              <a:t>Chart D: price history of spacs after announcement of deal </a:t>
            </a:r>
          </a:p>
        </p:txBody>
      </p:sp>
      <p:sp>
        <p:nvSpPr>
          <p:cNvPr id="7" name="TextBox 6"/>
          <p:cNvSpPr txBox="1"/>
          <p:nvPr/>
        </p:nvSpPr>
        <p:spPr>
          <a:xfrm>
            <a:off x="601255" y="1964168"/>
            <a:ext cx="3409782" cy="4036582"/>
          </a:xfrm>
          <a:prstGeom prst="rect">
            <a:avLst/>
          </a:prstGeom>
        </p:spPr>
        <p:txBody>
          <a:bodyPr vert="horz" lIns="91440" tIns="45720" rIns="91440" bIns="45720" rtlCol="0" anchor="ctr">
            <a:normAutofit/>
          </a:bodyPr>
          <a:lstStyle/>
          <a:p>
            <a:pPr defTabSz="457200">
              <a:spcBef>
                <a:spcPct val="20000"/>
              </a:spcBef>
              <a:spcAft>
                <a:spcPts val="600"/>
              </a:spcAft>
              <a:buClr>
                <a:schemeClr val="accent2"/>
              </a:buClr>
              <a:buSzPct val="92000"/>
              <a:buFont typeface="Wingdings 2" panose="05020102010507070707" pitchFamily="18" charset="2"/>
              <a:buChar char=""/>
            </a:pPr>
            <a:r>
              <a:rPr lang="en-US">
                <a:solidFill>
                  <a:schemeClr val="bg1"/>
                </a:solidFill>
              </a:rPr>
              <a:t>Source: SPAC Insider</a:t>
            </a:r>
          </a:p>
        </p:txBody>
      </p:sp>
      <p:pic>
        <p:nvPicPr>
          <p:cNvPr id="6" name="Picture 5"/>
          <p:cNvPicPr>
            <a:picLocks noChangeAspect="1"/>
          </p:cNvPicPr>
          <p:nvPr/>
        </p:nvPicPr>
        <p:blipFill>
          <a:blip r:embed="rId2"/>
          <a:stretch>
            <a:fillRect/>
          </a:stretch>
        </p:blipFill>
        <p:spPr>
          <a:xfrm>
            <a:off x="4308732" y="502920"/>
            <a:ext cx="7440890" cy="5212080"/>
          </a:xfrm>
          <a:prstGeom prst="rect">
            <a:avLst/>
          </a:prstGeom>
        </p:spPr>
      </p:pic>
      <p:pic>
        <p:nvPicPr>
          <p:cNvPr id="8" name="Picture 7">
            <a:extLst>
              <a:ext uri="{FF2B5EF4-FFF2-40B4-BE49-F238E27FC236}">
                <a16:creationId xmlns:a16="http://schemas.microsoft.com/office/drawing/2014/main" id="{772F7C04-CC25-4CA6-9FA9-8A230A216C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92640" y="5429547"/>
            <a:ext cx="2056982" cy="1287817"/>
          </a:xfrm>
          <a:prstGeom prst="rect">
            <a:avLst/>
          </a:prstGeom>
        </p:spPr>
      </p:pic>
    </p:spTree>
    <p:extLst>
      <p:ext uri="{BB962C8B-B14F-4D97-AF65-F5344CB8AC3E}">
        <p14:creationId xmlns:p14="http://schemas.microsoft.com/office/powerpoint/2010/main" val="345767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Number of publicly listed companies in the </a:t>
            </a:r>
            <a:r>
              <a:rPr lang="en-US" dirty="0" err="1"/>
              <a:t>U.s.</a:t>
            </a:r>
            <a:r>
              <a:rPr lang="en-US" dirty="0"/>
              <a:t> 1996-2018</a:t>
            </a:r>
          </a:p>
        </p:txBody>
      </p:sp>
      <p:graphicFrame>
        <p:nvGraphicFramePr>
          <p:cNvPr id="3" name="Chart 2"/>
          <p:cNvGraphicFramePr/>
          <p:nvPr>
            <p:extLst>
              <p:ext uri="{D42A27DB-BD31-4B8C-83A1-F6EECF244321}">
                <p14:modId xmlns:p14="http://schemas.microsoft.com/office/powerpoint/2010/main" val="697845678"/>
              </p:ext>
            </p:extLst>
          </p:nvPr>
        </p:nvGraphicFramePr>
        <p:xfrm>
          <a:off x="261718" y="2058599"/>
          <a:ext cx="11471477" cy="42626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717742" y="6547751"/>
            <a:ext cx="3100039" cy="307777"/>
          </a:xfrm>
          <a:prstGeom prst="rect">
            <a:avLst/>
          </a:prstGeom>
          <a:noFill/>
        </p:spPr>
        <p:txBody>
          <a:bodyPr wrap="square" rtlCol="0">
            <a:spAutoFit/>
          </a:bodyPr>
          <a:lstStyle/>
          <a:p>
            <a:r>
              <a:rPr lang="en-US" sz="1400" dirty="0">
                <a:solidFill>
                  <a:schemeClr val="tx1">
                    <a:lumMod val="50000"/>
                    <a:lumOff val="50000"/>
                  </a:schemeClr>
                </a:solidFill>
                <a:latin typeface="Gill Sans MT" panose="020B0502020104020203" pitchFamily="34" charset="0"/>
              </a:rPr>
              <a:t>Source: theGlobalEconomy.com</a:t>
            </a:r>
          </a:p>
        </p:txBody>
      </p:sp>
    </p:spTree>
    <p:extLst>
      <p:ext uri="{BB962C8B-B14F-4D97-AF65-F5344CB8AC3E}">
        <p14:creationId xmlns:p14="http://schemas.microsoft.com/office/powerpoint/2010/main" val="57646597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7806</TotalTime>
  <Words>17307</Words>
  <Application>Microsoft Office PowerPoint</Application>
  <PresentationFormat>Widescreen</PresentationFormat>
  <Paragraphs>517</Paragraphs>
  <Slides>74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Gill Sans MT</vt:lpstr>
      <vt:lpstr>Helvetica</vt:lpstr>
      <vt:lpstr>Wingdings</vt:lpstr>
      <vt:lpstr>Wingdings 2</vt:lpstr>
      <vt:lpstr>Dividend</vt:lpstr>
      <vt:lpstr>PowerPoint Presentation</vt:lpstr>
      <vt:lpstr>What is a spac?</vt:lpstr>
      <vt:lpstr>Number of spac ipos 2009-2020</vt:lpstr>
      <vt:lpstr>Growth of SPAC IPO Size from 2009-2020</vt:lpstr>
      <vt:lpstr>Why are spacs so popular?</vt:lpstr>
      <vt:lpstr>Why are spacs so popular? (cont.)</vt:lpstr>
      <vt:lpstr> price history of spacs seeking a Target</vt:lpstr>
      <vt:lpstr>Chart D: price history of spacs after announcement of deal </vt:lpstr>
      <vt:lpstr>Number of publicly listed companies in the U.s. 1996-2018</vt:lpstr>
      <vt:lpstr>Private equity dry powder 2010-2020</vt:lpstr>
      <vt:lpstr>Why are spacs so popular? Summary</vt:lpstr>
      <vt:lpstr>Why are spacs so popular? </vt:lpstr>
      <vt:lpstr>What is the history of spacS?</vt:lpstr>
      <vt:lpstr>What is the origin of spacs? </vt:lpstr>
      <vt:lpstr>The Nussbaum revolution </vt:lpstr>
      <vt:lpstr>Why are spacs so popular? </vt:lpstr>
      <vt:lpstr>How do spacs work?  the spac ipo  </vt:lpstr>
      <vt:lpstr>What are spac units?</vt:lpstr>
      <vt:lpstr>What are spac Units?  </vt:lpstr>
      <vt:lpstr>What are spac units? </vt:lpstr>
      <vt:lpstr>How are spac deals structured? </vt:lpstr>
      <vt:lpstr>How are spac deals structured? pipes  </vt:lpstr>
      <vt:lpstr>What is a pipe and how do they work? </vt:lpstr>
      <vt:lpstr>How are spac deals structured? </vt:lpstr>
      <vt:lpstr>How does the De-SPAC transaction work?  </vt:lpstr>
      <vt:lpstr>    how does the De-SPAC transaction work?  Step one </vt:lpstr>
      <vt:lpstr>How does the De-SPAC transaction work? Step two </vt:lpstr>
      <vt:lpstr>How does the De-SPAC transaction work Contractually?</vt:lpstr>
      <vt:lpstr>The merger agreement - RECITALS </vt:lpstr>
      <vt:lpstr> The merger agreement – EFFECTS of the merger</vt:lpstr>
      <vt:lpstr>The merger agreement:  Representations and warranties</vt:lpstr>
      <vt:lpstr> the merger agreement: covenants </vt:lpstr>
      <vt:lpstr> the merger agreement: conditions precedent</vt:lpstr>
      <vt:lpstr>the merger agreement: conditions precedent (Cont.)</vt:lpstr>
      <vt:lpstr>the merger agreement: conditions precedent (antitrust)</vt:lpstr>
      <vt:lpstr> the merger agreement: conditions precedent (antitrust)</vt:lpstr>
      <vt:lpstr>the merger agreement: termination </vt:lpstr>
      <vt:lpstr>How do spacs work from a securities law perspective? The s-1 and disclosure</vt:lpstr>
      <vt:lpstr> The s-1 and  Disclosure:  overallotment,  Redemption, timetable,  sponsor warrants, target value</vt:lpstr>
      <vt:lpstr> The s-1 and  Disclosure:  Sponsor background, focus, track record,  key persons</vt:lpstr>
      <vt:lpstr> The s-1 and  Disclosure:  Spac philosophy and vision </vt:lpstr>
      <vt:lpstr> The s-1and Disclosure:  Philosophy and vision continued</vt:lpstr>
      <vt:lpstr>How do spacs work from a securities law perspective?  spacs are “emerging growth companies” </vt:lpstr>
      <vt:lpstr>The s-1:  offering details  and   public warrants </vt:lpstr>
      <vt:lpstr> The s-1:   offering details  and  private warrants </vt:lpstr>
      <vt:lpstr> s-1 disclosure:  funding  of operations </vt:lpstr>
      <vt:lpstr> How do spacs  work from a securities law perspective?  The securities are also registered under the securities exchange act on Form 8-a</vt:lpstr>
      <vt:lpstr>How do spacs work from a securities law perspective?  Rule 144 </vt:lpstr>
      <vt:lpstr>Further issues relating to  Rule 144</vt:lpstr>
      <vt:lpstr>How do SPACs work from a Securities Law perspective?   The registration rights agreement</vt:lpstr>
      <vt:lpstr>How Do SPACs Work from a Securities Law Perspective?  The s-4</vt:lpstr>
      <vt:lpstr> s-4 Disclosure:  Share registration </vt:lpstr>
      <vt:lpstr> s-4  Disclosure:  The Proxy statement  </vt:lpstr>
      <vt:lpstr> the s-4 Disclosure:  the Q &amp; A </vt:lpstr>
      <vt:lpstr> the s-4 Disclosure:   summary of the prospectus/proxy statement</vt:lpstr>
      <vt:lpstr>s-4 Disclosure:   summary of the prospectus/proxy statement</vt:lpstr>
      <vt:lpstr>the s-4 Disclosure:  Risk factors </vt:lpstr>
      <vt:lpstr>s-4 Disclosure:   Risk factors and the fairness opinion</vt:lpstr>
      <vt:lpstr> s-4 Disclosure:  Risk factors and The warrants </vt:lpstr>
      <vt:lpstr>How do spacs work from a securities law perspective?   The “Super 8-K”</vt:lpstr>
      <vt:lpstr>Who gets rich in a spac offering?  The sponsor</vt:lpstr>
      <vt:lpstr>Who gets rich in a spac/despac deal?   the pipe investors</vt:lpstr>
      <vt:lpstr>Who gets rich in a spac/despac deal?  Owners, insiders and their options</vt:lpstr>
      <vt:lpstr>Who gets rich in a spac/despac deal?  “MOM and POP”?</vt:lpstr>
      <vt:lpstr>What are the main litigation issues facing spacs/De-SPACS?   Section 10(b) of the Securities Exchange Act of 1934  and Rule 10(b)(5): Bortenau  v. nikola</vt:lpstr>
      <vt:lpstr>What are the main litigation issues facing spacs/De-SPACS?   Section 11, 12(2) and 15 of the Securities Act of 1933:  Welch v. Meaux</vt:lpstr>
      <vt:lpstr>  class action Litigation  and Violation of Section 14(a) of the Exchange Act and Rule 14a-9:  In Re Akazoo</vt:lpstr>
      <vt:lpstr>In re akazoo continued </vt:lpstr>
      <vt:lpstr>In Re Akazoo continued </vt:lpstr>
      <vt:lpstr> SEC Enforcement actions </vt:lpstr>
      <vt:lpstr>  common law breaches of fiduciary duty And  AP SERVices v. lobell</vt:lpstr>
      <vt:lpstr>common law breaches of fiduciary duty –  The duty of loyalty vs the duty of care  AP Services continued</vt:lpstr>
      <vt:lpstr>    final thoughts on Ap services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Witness preparation: attorney-client and  work product privilege</dc:title>
  <dc:creator>Olivera Medenica</dc:creator>
  <cp:lastModifiedBy>Eden Quainton</cp:lastModifiedBy>
  <cp:revision>527</cp:revision>
  <cp:lastPrinted>2018-06-13T21:10:47Z</cp:lastPrinted>
  <dcterms:created xsi:type="dcterms:W3CDTF">2018-05-10T14:26:52Z</dcterms:created>
  <dcterms:modified xsi:type="dcterms:W3CDTF">2022-01-08T03:19:48Z</dcterms:modified>
</cp:coreProperties>
</file>