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7"/>
  </p:notesMasterIdLst>
  <p:sldIdLst>
    <p:sldId id="256" r:id="rId2"/>
    <p:sldId id="850" r:id="rId3"/>
    <p:sldId id="897" r:id="rId4"/>
    <p:sldId id="847" r:id="rId5"/>
    <p:sldId id="964" r:id="rId6"/>
    <p:sldId id="962" r:id="rId7"/>
    <p:sldId id="963" r:id="rId8"/>
    <p:sldId id="960" r:id="rId9"/>
    <p:sldId id="926" r:id="rId10"/>
    <p:sldId id="848" r:id="rId11"/>
    <p:sldId id="966" r:id="rId12"/>
    <p:sldId id="979" r:id="rId13"/>
    <p:sldId id="980" r:id="rId14"/>
    <p:sldId id="965" r:id="rId15"/>
    <p:sldId id="981" r:id="rId16"/>
    <p:sldId id="978" r:id="rId17"/>
    <p:sldId id="977" r:id="rId18"/>
    <p:sldId id="982" r:id="rId19"/>
    <p:sldId id="983" r:id="rId20"/>
    <p:sldId id="984" r:id="rId21"/>
    <p:sldId id="973" r:id="rId22"/>
    <p:sldId id="950" r:id="rId23"/>
    <p:sldId id="951" r:id="rId24"/>
    <p:sldId id="986" r:id="rId25"/>
    <p:sldId id="985" r:id="rId26"/>
    <p:sldId id="937" r:id="rId27"/>
    <p:sldId id="952" r:id="rId28"/>
    <p:sldId id="939" r:id="rId29"/>
    <p:sldId id="991" r:id="rId30"/>
    <p:sldId id="988" r:id="rId31"/>
    <p:sldId id="992" r:id="rId32"/>
    <p:sldId id="948" r:id="rId33"/>
    <p:sldId id="859" r:id="rId34"/>
    <p:sldId id="993" r:id="rId35"/>
    <p:sldId id="994" r:id="rId36"/>
    <p:sldId id="861" r:id="rId37"/>
    <p:sldId id="1006" r:id="rId38"/>
    <p:sldId id="1007" r:id="rId39"/>
    <p:sldId id="957" r:id="rId40"/>
    <p:sldId id="955" r:id="rId41"/>
    <p:sldId id="958" r:id="rId42"/>
    <p:sldId id="863" r:id="rId43"/>
    <p:sldId id="940" r:id="rId44"/>
    <p:sldId id="1008" r:id="rId45"/>
    <p:sldId id="941" r:id="rId46"/>
    <p:sldId id="971" r:id="rId47"/>
    <p:sldId id="995" r:id="rId48"/>
    <p:sldId id="970" r:id="rId49"/>
    <p:sldId id="996" r:id="rId50"/>
    <p:sldId id="997" r:id="rId51"/>
    <p:sldId id="998" r:id="rId52"/>
    <p:sldId id="999" r:id="rId53"/>
    <p:sldId id="745" r:id="rId54"/>
    <p:sldId id="815" r:id="rId55"/>
    <p:sldId id="747" r:id="rId56"/>
    <p:sldId id="814" r:id="rId57"/>
    <p:sldId id="748" r:id="rId58"/>
    <p:sldId id="1000" r:id="rId59"/>
    <p:sldId id="1003" r:id="rId60"/>
    <p:sldId id="1001" r:id="rId61"/>
    <p:sldId id="1004" r:id="rId62"/>
    <p:sldId id="1005" r:id="rId63"/>
    <p:sldId id="286" r:id="rId64"/>
    <p:sldId id="895" r:id="rId65"/>
    <p:sldId id="842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897"/>
            <p14:sldId id="847"/>
            <p14:sldId id="964"/>
            <p14:sldId id="962"/>
            <p14:sldId id="963"/>
            <p14:sldId id="960"/>
            <p14:sldId id="926"/>
            <p14:sldId id="848"/>
            <p14:sldId id="966"/>
            <p14:sldId id="979"/>
            <p14:sldId id="980"/>
            <p14:sldId id="965"/>
            <p14:sldId id="981"/>
            <p14:sldId id="978"/>
            <p14:sldId id="977"/>
            <p14:sldId id="982"/>
            <p14:sldId id="983"/>
            <p14:sldId id="984"/>
            <p14:sldId id="973"/>
            <p14:sldId id="950"/>
            <p14:sldId id="951"/>
            <p14:sldId id="986"/>
            <p14:sldId id="985"/>
            <p14:sldId id="937"/>
            <p14:sldId id="952"/>
            <p14:sldId id="939"/>
            <p14:sldId id="991"/>
            <p14:sldId id="988"/>
            <p14:sldId id="992"/>
            <p14:sldId id="948"/>
            <p14:sldId id="859"/>
            <p14:sldId id="993"/>
            <p14:sldId id="994"/>
            <p14:sldId id="861"/>
            <p14:sldId id="1006"/>
            <p14:sldId id="1007"/>
            <p14:sldId id="957"/>
            <p14:sldId id="955"/>
            <p14:sldId id="958"/>
            <p14:sldId id="863"/>
            <p14:sldId id="940"/>
            <p14:sldId id="1008"/>
            <p14:sldId id="941"/>
            <p14:sldId id="971"/>
            <p14:sldId id="995"/>
            <p14:sldId id="970"/>
            <p14:sldId id="996"/>
            <p14:sldId id="997"/>
            <p14:sldId id="998"/>
            <p14:sldId id="999"/>
            <p14:sldId id="745"/>
            <p14:sldId id="815"/>
            <p14:sldId id="747"/>
            <p14:sldId id="814"/>
            <p14:sldId id="748"/>
            <p14:sldId id="1000"/>
            <p14:sldId id="1003"/>
            <p14:sldId id="1001"/>
            <p14:sldId id="1004"/>
            <p14:sldId id="1005"/>
            <p14:sldId id="286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7" autoAdjust="0"/>
    <p:restoredTop sz="88015" autoAdjust="0"/>
  </p:normalViewPr>
  <p:slideViewPr>
    <p:cSldViewPr snapToGrid="0">
      <p:cViewPr varScale="1">
        <p:scale>
          <a:sx n="52" d="100"/>
          <a:sy n="52" d="100"/>
        </p:scale>
        <p:origin x="8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9D9C-5099-4389-83DF-7985E94F35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4F63-A66B-409A-8BA5-B4D18123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4F63-A66B-409A-8BA5-B4D1812348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4898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73868-5418-1390-BF21-A3B3D926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28" y="1834897"/>
            <a:ext cx="5174584" cy="2910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31" y="1923153"/>
            <a:ext cx="10938295" cy="399456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Orthomyxoviridae family.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viruses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Classified as A, B, or C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A is the most virulent (severe) of the three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the most serious illness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deadly outbreaks and pandemics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EDA62-63EE-8324-23B2-1F51514511C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A2148-D047-459C-F15A-5AE68978B5E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DE0078-E33C-1407-3C9D-418E55C6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1A71E5F-D38C-3BD9-3E1B-1FE324A9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Influenza Virus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4969058-35D9-E89A-FCE5-5C4709DFE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90597"/>
            <a:ext cx="8839200" cy="68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virion (virus particle) has three main parts: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CCE4DE-B041-B406-68E3-7856233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88474"/>
            <a:ext cx="4993257" cy="39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Nucleic acid –core containing DNA or RNA</a:t>
            </a:r>
            <a:endParaRPr lang="en-US" kern="0" dirty="0"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Coat (capsid) – Covering and protection of nucleic acid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Lipid membrane (envelope) – covers the capsid</a:t>
            </a:r>
          </a:p>
          <a:p>
            <a:pPr lvl="1">
              <a:buFont typeface="Wingdings" pitchFamily="2" charset="2"/>
              <a:buNone/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77829-94C6-DFDD-1AD9-07C2F9CEA2A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23AEF-F9B7-2E61-B2F6-850F2552528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8CCCD-5CCF-1FE8-E1DD-8258F784F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1"/>
          <a:stretch/>
        </p:blipFill>
        <p:spPr bwMode="auto">
          <a:xfrm>
            <a:off x="6517351" y="2576397"/>
            <a:ext cx="4063187" cy="352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84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CB8A23C-EF9E-EC43-6CE8-782386F1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28EE953-33FC-1103-AF29-7EB19BCC8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Influenza Virus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87D1DF4-0060-CF31-0A79-4A617B1D9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3766" y="1876451"/>
            <a:ext cx="4474234" cy="68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Surface Proteins</a:t>
            </a:r>
          </a:p>
          <a:p>
            <a:pPr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8F2618-FFF6-EDD0-B6A1-EBCB0913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66" y="2530204"/>
            <a:ext cx="5543909" cy="39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from the capsid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Antigens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Hemagglutinin (H or HA)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 (N or NA)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the virus to mutate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B2810-9157-2AAE-3E0E-CB1B29339A4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FBD00-BE38-9402-30BF-73BBC14C4F5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37EAF-AC80-9AEE-15D8-4D967F68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5" y="2105024"/>
            <a:ext cx="5392816" cy="391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31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13AE-2442-FD60-CBAC-A846A8C5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C361268-D43D-9F1A-5F96-0926709E5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06271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Influenza Virus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17BD503-D350-9FE9-A508-470C02716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7" y="1818736"/>
            <a:ext cx="565892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Proteins on the surface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Enables virus to attach to specific receptors on host cells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Immune system recognizes viruses by their antigens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50A8D-3CC4-0EFC-FB96-F0A4AFFC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456" y="2218848"/>
            <a:ext cx="4311289" cy="333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98B93-671B-4E66-5A94-5F015DB8389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B4A43-9409-A289-E860-4694BD407C3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6324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E3ED-56AC-91A2-C0BB-0F7EA3BB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8875C88-2039-06EA-D428-418DE2BAE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06271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Influenza Virus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FA8B4D-43C6-3252-CF6C-244A89C99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612272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 date eighteen hemagglutinin subtypes (H1-H18)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 date eleven neuraminidase subtypes (N1-N11)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of the viruses are species specific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have crossed to infect other animal groups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E37D9-41A9-618F-7159-EF701C446AF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C43E8-9203-CBAA-22C4-0590DC3216A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68069-E00D-ABB9-54F7-DD2BCAAC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76" y="2191804"/>
            <a:ext cx="4376580" cy="3365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24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536D-60F9-A171-3637-B215B357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AC8A9EE-490A-0C2F-3019-86CF68595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06271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an Influenza Virus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8DF30C6-EBD9-4EFD-E1FD-5E99C90BF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540" y="1940868"/>
            <a:ext cx="10709202" cy="162461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subtype has been able to cross over to the most species of animals including: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A8ADB-F62F-0510-86D3-2EA15EFA2F9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4B99F-A524-5F7D-EB01-38BC52C0C0B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1002B6-1F98-73B7-AF39-6B942DED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99" y="3104526"/>
            <a:ext cx="2012559" cy="361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 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Swine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 </a:t>
            </a:r>
          </a:p>
          <a:p>
            <a:pPr marL="0" indent="0" defTabSz="914400">
              <a:buFont typeface="Wingdings" pitchFamily="2" charset="2"/>
              <a:buNone/>
            </a:pPr>
            <a:endParaRPr lang="en-US" kern="0" dirty="0">
              <a:effectLst/>
            </a:endParaRP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3DB6CA-13D4-ADFB-9EFA-E1677ADE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12" y="3635950"/>
            <a:ext cx="1916816" cy="283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Alpacas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Seals</a:t>
            </a:r>
          </a:p>
          <a:p>
            <a:pPr marL="457200" lvl="1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79C5533-2522-B7C1-DA2A-17744BF6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2" y="3605820"/>
            <a:ext cx="2012559" cy="256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Ferrets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Minks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Foxes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Tigers</a:t>
            </a:r>
          </a:p>
          <a:p>
            <a:pPr marL="457200" lvl="1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0407360-E8F9-42ED-E0DC-0377C3CC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666" y="3520005"/>
            <a:ext cx="2742222" cy="16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bears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Dolphin</a:t>
            </a:r>
          </a:p>
          <a:p>
            <a:pPr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others</a:t>
            </a:r>
          </a:p>
          <a:p>
            <a:pPr marL="0" indent="0" defTabSz="914400">
              <a:buFont typeface="Wingdings" pitchFamily="2" charset="2"/>
              <a:buNone/>
            </a:pPr>
            <a:endParaRPr lang="en-US" sz="2800" kern="0" dirty="0">
              <a:effectLst/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5E60E-2357-8AAD-CAA4-B366A622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3" t="4246"/>
          <a:stretch>
            <a:fillRect/>
          </a:stretch>
        </p:blipFill>
        <p:spPr>
          <a:xfrm>
            <a:off x="9138649" y="457200"/>
            <a:ext cx="2742222" cy="1984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0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B97E17-FFA2-023E-77BC-2E49BFE0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1020DB4-E4E2-4F60-AD2E-72FEAA7CB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(Flu)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E4676F6-B38B-51D6-9AEC-BF5A4FEC7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2" y="1923153"/>
            <a:ext cx="5595668" cy="399456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(Flu)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highly contagious viral disease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epidemics during the colder, less humid months of the year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can easily spread in airborne droplets from coughs and sneezes.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029D4-FD00-CA78-6339-DE4312AFEAB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5458E-5969-885D-FDDD-86DFD993BAA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A49215-D509-D971-3476-089F3D55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88" t="9809"/>
          <a:stretch>
            <a:fillRect/>
          </a:stretch>
        </p:blipFill>
        <p:spPr>
          <a:xfrm>
            <a:off x="6938682" y="2040735"/>
            <a:ext cx="4588043" cy="335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09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F1A31B-15A0-D99B-9DC5-5AF796D58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B78619A-DAAA-55CE-87FB-C8E486DB7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(Flu)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98CDE46-E1DD-92F1-3A96-3D7E91B3F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1" y="1923153"/>
            <a:ext cx="10938295" cy="3994567"/>
          </a:xfrm>
        </p:spPr>
        <p:txBody>
          <a:bodyPr/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are mainly 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7E3BE-1AD1-D01D-1994-D962D345502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AE585-C6FB-3A5C-DDB7-EB37C444CB6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A4C99AC-C2A6-935C-4524-DEB2F856C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32" y="3901441"/>
            <a:ext cx="521467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may also experience</a:t>
            </a:r>
          </a:p>
          <a:p>
            <a:pPr lvl="2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Nausea/Vomiting</a:t>
            </a:r>
          </a:p>
          <a:p>
            <a:pPr lvl="2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</a:p>
          <a:p>
            <a:pPr lvl="2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can lead to pneumonia and dehydration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4F361D-D68C-9B39-A092-6DD397BB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851" y="2395593"/>
            <a:ext cx="2897292" cy="10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pPr lvl="2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38855-B031-112E-11A2-62974293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89"/>
          <a:stretch>
            <a:fillRect/>
          </a:stretch>
        </p:blipFill>
        <p:spPr>
          <a:xfrm>
            <a:off x="6093992" y="2340079"/>
            <a:ext cx="4971050" cy="3160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5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6A2472C-DED2-32BD-4ECD-E65BFC14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E0F2182-0E2C-A4C0-02D5-935053A93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(Flu)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B261873-B4B8-EA2D-1E02-22D91C8F6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2" y="1923153"/>
            <a:ext cx="5595668" cy="399456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in respiratory tract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tract receptors are the type which influenza viruses target and bond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D8946-7316-AB3A-57FD-ED734B77E44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BEF01-F4E9-2F24-60B1-99B1F58795D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CBD9B-5D08-905E-F93C-D2D4A8F1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70003" y="1802654"/>
            <a:ext cx="4398851" cy="4391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4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0F037ED-45EB-C564-CB4B-E2A93BC57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B226279-1855-465E-AA06-5DFA172FB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(Flu)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F130303-FD27-1510-FAD6-9C66CD1D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2" y="1923153"/>
            <a:ext cx="5595668" cy="399456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have immunity to circulating strains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much less than during pandemics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mutations, a trivalent vaccine is prepared in advance in anticipation of seasonal strain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7F18A-2392-4969-3E45-5F9C6AEE7C1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0CA07-93A4-D4A8-587B-5BCBFFF1913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7B9A2-1938-DD59-1C00-8A1393BD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97" y="2060115"/>
            <a:ext cx="2491047" cy="3720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49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BD98-BF4F-EF68-EF5C-B13E897F038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CD243-81B6-E6F3-429A-BB8654F6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13457" y="-527374"/>
            <a:ext cx="4768045" cy="9541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E32D0-83E1-78D6-3725-D8EDAB2D693E}"/>
              </a:ext>
            </a:extLst>
          </p:cNvPr>
          <p:cNvSpPr txBox="1"/>
          <p:nvPr/>
        </p:nvSpPr>
        <p:spPr>
          <a:xfrm>
            <a:off x="1293962" y="2862864"/>
            <a:ext cx="918404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“Viruses are not plants,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animals, or bacteria,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but they are the quintessential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parasites of the living kingdoms”</a:t>
            </a:r>
          </a:p>
          <a:p>
            <a:pPr algn="r"/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Michael W. Davidson and The Florida State University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DFDA57-F4A1-3273-4AC5-1B9F959C0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C47C4B3-367A-68DF-5EBB-51084B1AB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91BBF13-E816-CE2C-5555-F3E7E1D14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32" y="1923153"/>
            <a:ext cx="10564710" cy="399456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is the process in which a disease develops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lifecycle of a virus will shed light on the onset, progression, and maintenance of the clinical illness presenting in person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7705E-D5C5-A468-9A06-4867478F86E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11C35-F112-6F33-9FAD-6DA0078846D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2387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BD70-7D41-C55C-F565-E27E29C2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50A10A7-7AF7-9DF4-9E37-F1544E29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06271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C901289-8827-7FAF-8094-EB76FA5EE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286397" cy="806477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are unable to reproduce on their own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They must use the mechanisms of a host cell to replicate</a:t>
            </a: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AA4FA-2D8C-46EE-DB7C-3C7FB61B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71" y="3616497"/>
            <a:ext cx="4663913" cy="260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BC17ED-7F48-631B-0902-46A4E5CC8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484" y="3070053"/>
            <a:ext cx="5620338" cy="342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Sole objective is to enter a host cell</a:t>
            </a:r>
          </a:p>
          <a:p>
            <a:pPr lvl="1" defTabSz="914400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Replicate</a:t>
            </a:r>
          </a:p>
          <a:p>
            <a:pPr lvl="1" defTabSz="914400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Breakout</a:t>
            </a:r>
          </a:p>
          <a:p>
            <a:pPr lvl="1" defTabSz="914400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Find another host cell to invade</a:t>
            </a:r>
          </a:p>
          <a:p>
            <a:pPr defTabSz="914400">
              <a:buFont typeface="Wingdings" pitchFamily="2" charset="2"/>
              <a:buNone/>
            </a:pP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548AD-6199-D2CA-72FE-9EBFF449BC7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50DC2-2BF1-4132-9796-D9E406E711C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2774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222302" cy="1143000"/>
          </a:xfrm>
        </p:spPr>
        <p:txBody>
          <a:bodyPr/>
          <a:lstStyle/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297" y="1794294"/>
            <a:ext cx="1061176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Once virus is in the host, it must gain entrance into cells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viruses replicate at point of entry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viruses spread to distant sites then replicate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Enterovirus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50750-45FA-9556-5BC0-E9279F2BFD6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414-90B6-F92B-3317-934BBF33F49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99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9962729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1811383"/>
            <a:ext cx="8458200" cy="105155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One of Infectious Process – Entrance and attachment into susceptible host</a:t>
            </a:r>
          </a:p>
          <a:p>
            <a:pPr lvl="1"/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May be accomplished by: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0" y="3501934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Skin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Nasal and Oral mucosa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 System</a:t>
            </a:r>
          </a:p>
          <a:p>
            <a:pPr marL="914400" lvl="2" indent="0">
              <a:buNone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8260" y="3501934"/>
            <a:ext cx="387640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Urogenital System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Conjunctiva of the Eye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9C260-5EE6-A5E5-AAF0-5B09CA06A5E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6C04C-BD7F-707E-8F03-36922824FA2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EFA76-ABBF-93BB-A088-14FF8A39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703" y="3429000"/>
            <a:ext cx="4449679" cy="183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Needle stick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Blood transfusions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 transplant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Insect vectors</a:t>
            </a:r>
          </a:p>
          <a:p>
            <a:pPr lvl="1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5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9D823F3-A7A4-9AEB-B050-515F7ACD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8038B90-DCDB-929E-338B-633D8FA52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10DF9-9991-1E9D-1E81-894580942A4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1095C-657B-D578-D295-4F7929C0919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E83D-08DA-F857-E401-D4197BCC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23" y="2098872"/>
            <a:ext cx="5444821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One – Adsorption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Two –Entry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Three – Replication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Four - Release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1352BB-B860-A4DC-9A44-14CE04EEFF84}"/>
              </a:ext>
            </a:extLst>
          </p:cNvPr>
          <p:cNvSpPr txBox="1">
            <a:spLocks/>
          </p:cNvSpPr>
          <p:nvPr/>
        </p:nvSpPr>
        <p:spPr bwMode="auto">
          <a:xfrm>
            <a:off x="304800" y="3016745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73742-F797-EA7F-CCF1-195BC4310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9" y="2082847"/>
            <a:ext cx="4648037" cy="4153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8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DE1823-90F5-3A93-030A-A05AA5A6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C31FBE5-26B1-AF2A-52B1-3E6AE9A39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42EA6-F01A-8943-D1AA-8D0AC6BD6FF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F6461-FECA-5B37-8925-1F173F9EDFA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44A1-FBCA-9A40-E5A2-FF77B61E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23154"/>
            <a:ext cx="10363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One – Adsorption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85FB6A-C641-CE29-6FB8-1001BE9C6D80}"/>
              </a:ext>
            </a:extLst>
          </p:cNvPr>
          <p:cNvSpPr txBox="1">
            <a:spLocks/>
          </p:cNvSpPr>
          <p:nvPr/>
        </p:nvSpPr>
        <p:spPr bwMode="auto">
          <a:xfrm>
            <a:off x="304800" y="3016745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must now gain entrance into the host’s cells</a:t>
            </a:r>
          </a:p>
          <a:p>
            <a:pPr lvl="3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just taken into cells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Must first attach to a receptor on the surface</a:t>
            </a: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196A39-D80F-F973-F0DA-4ED9AC08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2479080"/>
            <a:ext cx="4487021" cy="2894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46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29131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7" y="1818133"/>
            <a:ext cx="605798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One – Adsorption (Attaching to Receptors)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Each virus has its own specific receptor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3" descr="http://1.bp.blogspot.com/_SXcVkk6FrF4/S2gIkVvleoI/AAAAAAAAANA/QQOUDr88gfs/s400/evadsorb.jpg">
            <a:extLst>
              <a:ext uri="{FF2B5EF4-FFF2-40B4-BE49-F238E27FC236}">
                <a16:creationId xmlns:a16="http://schemas.microsoft.com/office/drawing/2014/main" id="{FC76EE3C-5D9B-4DE1-B445-6EFF7F4C3E8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267" y="1923153"/>
            <a:ext cx="5080000" cy="400977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621F0-2E3B-32AC-ADC7-FC50F9EE811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0F84E-B96F-DE75-B3F0-2840A97F95D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0361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69853"/>
            <a:ext cx="1113057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Receptors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complementary structure on the surface of the host cell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Binds and attaches itself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Cold/Flu viruses target respiratory receptors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Enteroviruses target gastrointestinal tract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HIV targets T-cells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Polio viruses target central nervous system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 – lymph tissue, endothelial cells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39AE5-510A-EB9D-F37B-3A31AE897A3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D4D98-CD18-F7E2-1E09-8D1EB51FA0F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8904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43" y="1811549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Adsorption and Receptors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 can be by: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Tissue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Specificity called “tropism”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Reflects the presence of specific cell surface receptors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2985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917" name="Rectangle 74916">
            <a:extLst>
              <a:ext uri="{FF2B5EF4-FFF2-40B4-BE49-F238E27FC236}">
                <a16:creationId xmlns:a16="http://schemas.microsoft.com/office/drawing/2014/main" id="{D6A4AAD6-3B37-4E07-A345-E6CDA28C4C8A}"/>
              </a:ext>
            </a:extLst>
          </p:cNvPr>
          <p:cNvSpPr/>
          <p:nvPr/>
        </p:nvSpPr>
        <p:spPr bwMode="auto">
          <a:xfrm>
            <a:off x="6096001" y="1858447"/>
            <a:ext cx="5048250" cy="287547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n w="38100">
                <a:solidFill>
                  <a:srgbClr val="000000"/>
                </a:solidFill>
              </a:ln>
              <a:latin typeface="Times New Roman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B0FF97-BA1F-42BB-B0A5-8394E910FD4B}"/>
              </a:ext>
            </a:extLst>
          </p:cNvPr>
          <p:cNvGrpSpPr>
            <a:grpSpLocks/>
          </p:cNvGrpSpPr>
          <p:nvPr/>
        </p:nvGrpSpPr>
        <p:grpSpPr bwMode="auto">
          <a:xfrm>
            <a:off x="6294039" y="2070009"/>
            <a:ext cx="4850212" cy="2663916"/>
            <a:chOff x="106984800" y="108585000"/>
            <a:chExt cx="6552189" cy="382903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5C83F5C-2CA0-43B5-82EA-B67CF0DA5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84806" y="110242337"/>
              <a:ext cx="6286501" cy="217169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B217"/>
                </a:gs>
              </a:gsLst>
              <a:lin ang="5400000" scaled="1"/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AB1324-51EE-4137-AACD-30CA2FEE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99250" y="108613575"/>
              <a:ext cx="1028700" cy="942975"/>
              <a:chOff x="110558475" y="107539972"/>
              <a:chExt cx="1870918" cy="1885950"/>
            </a:xfrm>
          </p:grpSpPr>
          <p:sp>
            <p:nvSpPr>
              <p:cNvPr id="74880" name="Oval 5">
                <a:extLst>
                  <a:ext uri="{FF2B5EF4-FFF2-40B4-BE49-F238E27FC236}">
                    <a16:creationId xmlns:a16="http://schemas.microsoft.com/office/drawing/2014/main" id="{5B698C37-D037-404E-8A41-46702DEED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356565" y="107542827"/>
                <a:ext cx="211636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1" name="Oval 6">
                <a:extLst>
                  <a:ext uri="{FF2B5EF4-FFF2-40B4-BE49-F238E27FC236}">
                    <a16:creationId xmlns:a16="http://schemas.microsoft.com/office/drawing/2014/main" id="{115BA357-7857-44C9-B2DF-B04F706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229" y="1079585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2" name="Line 7">
                <a:extLst>
                  <a:ext uri="{FF2B5EF4-FFF2-40B4-BE49-F238E27FC236}">
                    <a16:creationId xmlns:a16="http://schemas.microsoft.com/office/drawing/2014/main" id="{70E1AF3E-4B62-4A24-BC6B-0D86C1338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090857" y="108894160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3" name="Line 8">
                <a:extLst>
                  <a:ext uri="{FF2B5EF4-FFF2-40B4-BE49-F238E27FC236}">
                    <a16:creationId xmlns:a16="http://schemas.microsoft.com/office/drawing/2014/main" id="{00787E5F-9CFD-4C88-8D26-8152AB879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766910" y="1078260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4" name="Line 9">
                <a:extLst>
                  <a:ext uri="{FF2B5EF4-FFF2-40B4-BE49-F238E27FC236}">
                    <a16:creationId xmlns:a16="http://schemas.microsoft.com/office/drawing/2014/main" id="{5E38E4F6-9882-4C7B-BBFC-ACDF450D2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766013" y="1089329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5" name="Line 10">
                <a:extLst>
                  <a:ext uri="{FF2B5EF4-FFF2-40B4-BE49-F238E27FC236}">
                    <a16:creationId xmlns:a16="http://schemas.microsoft.com/office/drawing/2014/main" id="{B8AF32E7-B857-49BE-B72A-5346F0D97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0932451" y="1080406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6" name="Oval 11">
                <a:extLst>
                  <a:ext uri="{FF2B5EF4-FFF2-40B4-BE49-F238E27FC236}">
                    <a16:creationId xmlns:a16="http://schemas.microsoft.com/office/drawing/2014/main" id="{9D695B63-DD90-4D59-AD8D-546DC8E8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977938" y="10764747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7" name="Line 12">
                <a:extLst>
                  <a:ext uri="{FF2B5EF4-FFF2-40B4-BE49-F238E27FC236}">
                    <a16:creationId xmlns:a16="http://schemas.microsoft.com/office/drawing/2014/main" id="{C0D38198-A9EC-48CC-8700-FD877DF74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63695" y="1077522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8" name="Line 13">
                <a:extLst>
                  <a:ext uri="{FF2B5EF4-FFF2-40B4-BE49-F238E27FC236}">
                    <a16:creationId xmlns:a16="http://schemas.microsoft.com/office/drawing/2014/main" id="{12D30D0D-A5EA-473A-940E-D72821A22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014738" y="108093094"/>
                <a:ext cx="72814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9" name="Line 14">
                <a:extLst>
                  <a:ext uri="{FF2B5EF4-FFF2-40B4-BE49-F238E27FC236}">
                    <a16:creationId xmlns:a16="http://schemas.microsoft.com/office/drawing/2014/main" id="{61B196A9-EAC8-45E1-A921-C8A1C81A9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0865908" y="1083782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0" name="Line 15">
                <a:extLst>
                  <a:ext uri="{FF2B5EF4-FFF2-40B4-BE49-F238E27FC236}">
                    <a16:creationId xmlns:a16="http://schemas.microsoft.com/office/drawing/2014/main" id="{882399EB-BCB4-4941-8F4B-B563728D8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505047" y="1090049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1" name="Line 16">
                <a:extLst>
                  <a:ext uri="{FF2B5EF4-FFF2-40B4-BE49-F238E27FC236}">
                    <a16:creationId xmlns:a16="http://schemas.microsoft.com/office/drawing/2014/main" id="{D03A0E8A-409F-43C8-8EDB-A995C97CB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044921" y="1079975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2" name="Line 17">
                <a:extLst>
                  <a:ext uri="{FF2B5EF4-FFF2-40B4-BE49-F238E27FC236}">
                    <a16:creationId xmlns:a16="http://schemas.microsoft.com/office/drawing/2014/main" id="{DD519C73-C3E9-43BD-8D6A-3F811DC70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037172" y="1086855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3" name="Line 18">
                <a:extLst>
                  <a:ext uri="{FF2B5EF4-FFF2-40B4-BE49-F238E27FC236}">
                    <a16:creationId xmlns:a16="http://schemas.microsoft.com/office/drawing/2014/main" id="{673ED578-E0B9-4FA9-869B-87CBE890B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0901543" y="1086549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4" name="Oval 19">
                <a:extLst>
                  <a:ext uri="{FF2B5EF4-FFF2-40B4-BE49-F238E27FC236}">
                    <a16:creationId xmlns:a16="http://schemas.microsoft.com/office/drawing/2014/main" id="{1A6EE663-FF29-4C1C-9721-EE45E40BC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672123" y="1079165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5" name="Line 20">
                <a:extLst>
                  <a:ext uri="{FF2B5EF4-FFF2-40B4-BE49-F238E27FC236}">
                    <a16:creationId xmlns:a16="http://schemas.microsoft.com/office/drawing/2014/main" id="{FF49DA84-7FE1-4FC1-9AF4-A9325D5E6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184668" y="107824008"/>
                <a:ext cx="2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6" name="Oval 21">
                <a:extLst>
                  <a:ext uri="{FF2B5EF4-FFF2-40B4-BE49-F238E27FC236}">
                    <a16:creationId xmlns:a16="http://schemas.microsoft.com/office/drawing/2014/main" id="{D508A8A6-1014-4A01-99F0-F994ED93B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555620" y="108379985"/>
                <a:ext cx="211636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7" name="Oval 22">
                <a:extLst>
                  <a:ext uri="{FF2B5EF4-FFF2-40B4-BE49-F238E27FC236}">
                    <a16:creationId xmlns:a16="http://schemas.microsoft.com/office/drawing/2014/main" id="{9D3DE00C-93FC-4611-BF9D-85ECA999B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400254" y="10921714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8" name="Line 23">
                <a:extLst>
                  <a:ext uri="{FF2B5EF4-FFF2-40B4-BE49-F238E27FC236}">
                    <a16:creationId xmlns:a16="http://schemas.microsoft.com/office/drawing/2014/main" id="{2A9E91C7-2464-4E86-AF24-9D82A59FC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118294" y="1084230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9" name="Oval 24">
                <a:extLst>
                  <a:ext uri="{FF2B5EF4-FFF2-40B4-BE49-F238E27FC236}">
                    <a16:creationId xmlns:a16="http://schemas.microsoft.com/office/drawing/2014/main" id="{3D435DF9-283D-451A-B230-EB4ED69FF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220614" y="108424833"/>
                <a:ext cx="211634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0" name="Oval 25">
                <a:extLst>
                  <a:ext uri="{FF2B5EF4-FFF2-40B4-BE49-F238E27FC236}">
                    <a16:creationId xmlns:a16="http://schemas.microsoft.com/office/drawing/2014/main" id="{3CC529F5-11F4-4620-B328-D36B50F19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793445" y="1076474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1" name="Oval 26">
                <a:extLst>
                  <a:ext uri="{FF2B5EF4-FFF2-40B4-BE49-F238E27FC236}">
                    <a16:creationId xmlns:a16="http://schemas.microsoft.com/office/drawing/2014/main" id="{741C0888-24F0-4D69-8E05-1FE2551D9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129591" y="107975805"/>
                <a:ext cx="209290" cy="20387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2" name="Oval 27">
                <a:extLst>
                  <a:ext uri="{FF2B5EF4-FFF2-40B4-BE49-F238E27FC236}">
                    <a16:creationId xmlns:a16="http://schemas.microsoft.com/office/drawing/2014/main" id="{6130B08D-CE6B-436D-967F-FD768F638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142948" y="108783614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3" name="Oval 28">
                <a:extLst>
                  <a:ext uri="{FF2B5EF4-FFF2-40B4-BE49-F238E27FC236}">
                    <a16:creationId xmlns:a16="http://schemas.microsoft.com/office/drawing/2014/main" id="{24FAE055-387D-42CD-A15C-2912456D7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822569" y="109112496"/>
                <a:ext cx="211636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4" name="Oval 29">
                <a:extLst>
                  <a:ext uri="{FF2B5EF4-FFF2-40B4-BE49-F238E27FC236}">
                    <a16:creationId xmlns:a16="http://schemas.microsoft.com/office/drawing/2014/main" id="{4CB2803A-D818-4200-8BCA-A8D57E513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642996" y="1087686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5" name="Oval 30">
                <a:extLst>
                  <a:ext uri="{FF2B5EF4-FFF2-40B4-BE49-F238E27FC236}">
                    <a16:creationId xmlns:a16="http://schemas.microsoft.com/office/drawing/2014/main" id="{3CB96B71-9AA5-4116-8B55-3190C2FE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75999" y="109067648"/>
                <a:ext cx="211636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6" name="Line 31">
                <a:extLst>
                  <a:ext uri="{FF2B5EF4-FFF2-40B4-BE49-F238E27FC236}">
                    <a16:creationId xmlns:a16="http://schemas.microsoft.com/office/drawing/2014/main" id="{8D925AF5-1D9B-4CCD-A04A-35B8826B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557515" y="107898613"/>
                <a:ext cx="149492" cy="323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7" name="Line 32">
                <a:extLst>
                  <a:ext uri="{FF2B5EF4-FFF2-40B4-BE49-F238E27FC236}">
                    <a16:creationId xmlns:a16="http://schemas.microsoft.com/office/drawing/2014/main" id="{92A955E8-5EF1-40E0-B680-BC813C5E8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73321" y="1078509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8" name="Line 33">
                <a:extLst>
                  <a:ext uri="{FF2B5EF4-FFF2-40B4-BE49-F238E27FC236}">
                    <a16:creationId xmlns:a16="http://schemas.microsoft.com/office/drawing/2014/main" id="{18044A29-836E-4CA1-81A7-498888A50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0900257" y="108266768"/>
                <a:ext cx="1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9" name="Line 34">
                <a:extLst>
                  <a:ext uri="{FF2B5EF4-FFF2-40B4-BE49-F238E27FC236}">
                    <a16:creationId xmlns:a16="http://schemas.microsoft.com/office/drawing/2014/main" id="{088FB4C7-5F27-4348-9739-15969C1F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0868318" y="1085421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0" name="Line 35">
                <a:extLst>
                  <a:ext uri="{FF2B5EF4-FFF2-40B4-BE49-F238E27FC236}">
                    <a16:creationId xmlns:a16="http://schemas.microsoft.com/office/drawing/2014/main" id="{87367122-8D3F-489C-8D99-337455236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831310" y="108002796"/>
                <a:ext cx="130288" cy="728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1" name="Line 36">
                <a:extLst>
                  <a:ext uri="{FF2B5EF4-FFF2-40B4-BE49-F238E27FC236}">
                    <a16:creationId xmlns:a16="http://schemas.microsoft.com/office/drawing/2014/main" id="{B47B2DCF-341C-4ADF-AA19-5E0A01502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574" y="108273366"/>
                <a:ext cx="74746" cy="13106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2" name="Line 37">
                <a:extLst>
                  <a:ext uri="{FF2B5EF4-FFF2-40B4-BE49-F238E27FC236}">
                    <a16:creationId xmlns:a16="http://schemas.microsoft.com/office/drawing/2014/main" id="{E6991D4C-99FC-4406-9B4B-11F6616FD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69217" y="108580938"/>
                <a:ext cx="14950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3" name="Line 38">
                <a:extLst>
                  <a:ext uri="{FF2B5EF4-FFF2-40B4-BE49-F238E27FC236}">
                    <a16:creationId xmlns:a16="http://schemas.microsoft.com/office/drawing/2014/main" id="{D6DD736D-9AEC-4BD8-B73F-FE88AD2CB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892040" y="1088264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4" name="Line 39">
                <a:extLst>
                  <a:ext uri="{FF2B5EF4-FFF2-40B4-BE49-F238E27FC236}">
                    <a16:creationId xmlns:a16="http://schemas.microsoft.com/office/drawing/2014/main" id="{FA375DDC-CFD5-44ED-A8DD-29AB2F934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574101" y="1090208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5" name="Line 40">
                <a:extLst>
                  <a:ext uri="{FF2B5EF4-FFF2-40B4-BE49-F238E27FC236}">
                    <a16:creationId xmlns:a16="http://schemas.microsoft.com/office/drawing/2014/main" id="{57548728-83B4-435F-8961-898791B0A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222884" y="109061937"/>
                <a:ext cx="178942" cy="1008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6" name="Line 41">
                <a:extLst>
                  <a:ext uri="{FF2B5EF4-FFF2-40B4-BE49-F238E27FC236}">
                    <a16:creationId xmlns:a16="http://schemas.microsoft.com/office/drawing/2014/main" id="{4BFB88D7-97FD-4B02-B14E-E0F29323E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0979850" y="1088174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id="{39B5B5F0-4810-4BC6-AAAA-7D4C482F9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71050" y="109904212"/>
              <a:ext cx="200025" cy="340518"/>
              <a:chOff x="109115679" y="110007968"/>
              <a:chExt cx="200025" cy="340518"/>
            </a:xfrm>
          </p:grpSpPr>
          <p:sp>
            <p:nvSpPr>
              <p:cNvPr id="74878" name="AutoShape 43">
                <a:extLst>
                  <a:ext uri="{FF2B5EF4-FFF2-40B4-BE49-F238E27FC236}">
                    <a16:creationId xmlns:a16="http://schemas.microsoft.com/office/drawing/2014/main" id="{1A33781D-BA70-4454-B16D-20E1611EB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115679" y="1100079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9" name="Rectangle 44">
                <a:extLst>
                  <a:ext uri="{FF2B5EF4-FFF2-40B4-BE49-F238E27FC236}">
                    <a16:creationId xmlns:a16="http://schemas.microsoft.com/office/drawing/2014/main" id="{E211C77F-751A-4B2F-A7FE-411CD8B7C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01404" y="1101770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5">
              <a:extLst>
                <a:ext uri="{FF2B5EF4-FFF2-40B4-BE49-F238E27FC236}">
                  <a16:creationId xmlns:a16="http://schemas.microsoft.com/office/drawing/2014/main" id="{42926AFB-C5BC-442C-B8A7-7A0F0321B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6350" y="110356650"/>
              <a:ext cx="200025" cy="340518"/>
              <a:chOff x="109344278" y="110236568"/>
              <a:chExt cx="200025" cy="340518"/>
            </a:xfrm>
          </p:grpSpPr>
          <p:sp>
            <p:nvSpPr>
              <p:cNvPr id="74876" name="AutoShape 46">
                <a:extLst>
                  <a:ext uri="{FF2B5EF4-FFF2-40B4-BE49-F238E27FC236}">
                    <a16:creationId xmlns:a16="http://schemas.microsoft.com/office/drawing/2014/main" id="{9708D960-D7E6-47D7-9F7C-6FD54DACD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4278" y="1102365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7" name="Rectangle 47">
                <a:extLst>
                  <a:ext uri="{FF2B5EF4-FFF2-40B4-BE49-F238E27FC236}">
                    <a16:creationId xmlns:a16="http://schemas.microsoft.com/office/drawing/2014/main" id="{49960F2C-8E1C-407A-A489-3F593DA0A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0003" y="1104056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0431423A-B926-409E-8565-0E95E628C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9400" y="110871000"/>
              <a:ext cx="200025" cy="340518"/>
              <a:chOff x="109229978" y="110122268"/>
              <a:chExt cx="200025" cy="340518"/>
            </a:xfrm>
          </p:grpSpPr>
          <p:sp>
            <p:nvSpPr>
              <p:cNvPr id="74874" name="AutoShape 49">
                <a:extLst>
                  <a:ext uri="{FF2B5EF4-FFF2-40B4-BE49-F238E27FC236}">
                    <a16:creationId xmlns:a16="http://schemas.microsoft.com/office/drawing/2014/main" id="{1BEC6691-7E40-4895-898F-FC23992F4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229978" y="1101222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5" name="Rectangle 50">
                <a:extLst>
                  <a:ext uri="{FF2B5EF4-FFF2-40B4-BE49-F238E27FC236}">
                    <a16:creationId xmlns:a16="http://schemas.microsoft.com/office/drawing/2014/main" id="{54BA5C10-5A98-4D0B-9696-ACC263929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5703" y="1102913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id="{495F0A16-5F07-46FE-BC41-0113A36E3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42425" y="110299500"/>
              <a:ext cx="200025" cy="340518"/>
              <a:chOff x="109344278" y="110236568"/>
              <a:chExt cx="200025" cy="340518"/>
            </a:xfrm>
          </p:grpSpPr>
          <p:sp>
            <p:nvSpPr>
              <p:cNvPr id="74872" name="AutoShape 52">
                <a:extLst>
                  <a:ext uri="{FF2B5EF4-FFF2-40B4-BE49-F238E27FC236}">
                    <a16:creationId xmlns:a16="http://schemas.microsoft.com/office/drawing/2014/main" id="{C12C984A-8C27-4C19-8594-321B4A436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4278" y="1102365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3" name="Rectangle 53">
                <a:extLst>
                  <a:ext uri="{FF2B5EF4-FFF2-40B4-BE49-F238E27FC236}">
                    <a16:creationId xmlns:a16="http://schemas.microsoft.com/office/drawing/2014/main" id="{81527146-287C-4C2A-BDF3-69D297BBD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0003" y="1104056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937D3BBD-E302-4D1B-8AE7-5EAFFF7BF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85400" y="110528100"/>
              <a:ext cx="200025" cy="340518"/>
              <a:chOff x="109458578" y="110350868"/>
              <a:chExt cx="200025" cy="340518"/>
            </a:xfrm>
          </p:grpSpPr>
          <p:sp>
            <p:nvSpPr>
              <p:cNvPr id="74870" name="AutoShape 55">
                <a:extLst>
                  <a:ext uri="{FF2B5EF4-FFF2-40B4-BE49-F238E27FC236}">
                    <a16:creationId xmlns:a16="http://schemas.microsoft.com/office/drawing/2014/main" id="{1C7DFC07-3715-484B-BACA-32E605CA6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58578" y="1103508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1" name="Rectangle 56">
                <a:extLst>
                  <a:ext uri="{FF2B5EF4-FFF2-40B4-BE49-F238E27FC236}">
                    <a16:creationId xmlns:a16="http://schemas.microsoft.com/office/drawing/2014/main" id="{41C710E5-CD3D-409B-B82F-06A6B1E73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4303" y="1105199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7">
              <a:extLst>
                <a:ext uri="{FF2B5EF4-FFF2-40B4-BE49-F238E27FC236}">
                  <a16:creationId xmlns:a16="http://schemas.microsoft.com/office/drawing/2014/main" id="{AC00218F-EEA3-4647-AFE1-FFFD6AA83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42000" y="110699550"/>
              <a:ext cx="200025" cy="340518"/>
              <a:chOff x="109572878" y="110465168"/>
              <a:chExt cx="200025" cy="340518"/>
            </a:xfrm>
          </p:grpSpPr>
          <p:sp>
            <p:nvSpPr>
              <p:cNvPr id="74868" name="AutoShape 58">
                <a:extLst>
                  <a:ext uri="{FF2B5EF4-FFF2-40B4-BE49-F238E27FC236}">
                    <a16:creationId xmlns:a16="http://schemas.microsoft.com/office/drawing/2014/main" id="{FD8DE2F2-3836-461F-8149-CACDC9BC8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572878" y="1104651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9" name="Rectangle 59">
                <a:extLst>
                  <a:ext uri="{FF2B5EF4-FFF2-40B4-BE49-F238E27FC236}">
                    <a16:creationId xmlns:a16="http://schemas.microsoft.com/office/drawing/2014/main" id="{6DA8367B-DF6C-48F3-A632-607099D7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58603" y="1106342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970B435A-6BEB-4607-926C-C5FA750A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71200" y="111728250"/>
              <a:ext cx="200025" cy="340518"/>
              <a:chOff x="109117465" y="110176441"/>
              <a:chExt cx="200025" cy="340518"/>
            </a:xfrm>
          </p:grpSpPr>
          <p:sp>
            <p:nvSpPr>
              <p:cNvPr id="74866" name="AutoShape 61">
                <a:extLst>
                  <a:ext uri="{FF2B5EF4-FFF2-40B4-BE49-F238E27FC236}">
                    <a16:creationId xmlns:a16="http://schemas.microsoft.com/office/drawing/2014/main" id="{6A0826D7-CA32-4A9C-A65A-342EB98A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117465" y="1101764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7" name="Rectangle 62">
                <a:extLst>
                  <a:ext uri="{FF2B5EF4-FFF2-40B4-BE49-F238E27FC236}">
                    <a16:creationId xmlns:a16="http://schemas.microsoft.com/office/drawing/2014/main" id="{E25C7CC3-AB7B-4349-859F-DD1631C32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03190" y="1103455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63">
              <a:extLst>
                <a:ext uri="{FF2B5EF4-FFF2-40B4-BE49-F238E27FC236}">
                  <a16:creationId xmlns:a16="http://schemas.microsoft.com/office/drawing/2014/main" id="{B899DE82-83F0-4756-B0FD-440935F6E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6350" y="111556800"/>
              <a:ext cx="200025" cy="340518"/>
              <a:chOff x="109231765" y="110290741"/>
              <a:chExt cx="200025" cy="340518"/>
            </a:xfrm>
          </p:grpSpPr>
          <p:sp>
            <p:nvSpPr>
              <p:cNvPr id="74864" name="AutoShape 64">
                <a:extLst>
                  <a:ext uri="{FF2B5EF4-FFF2-40B4-BE49-F238E27FC236}">
                    <a16:creationId xmlns:a16="http://schemas.microsoft.com/office/drawing/2014/main" id="{DE90D083-05BC-46C6-B819-5760147F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231765" y="1102907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5" name="Rectangle 65">
                <a:extLst>
                  <a:ext uri="{FF2B5EF4-FFF2-40B4-BE49-F238E27FC236}">
                    <a16:creationId xmlns:a16="http://schemas.microsoft.com/office/drawing/2014/main" id="{F92AA529-57F0-4DBA-A2AC-00B45E2F1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7490" y="1104598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6">
              <a:extLst>
                <a:ext uri="{FF2B5EF4-FFF2-40B4-BE49-F238E27FC236}">
                  <a16:creationId xmlns:a16="http://schemas.microsoft.com/office/drawing/2014/main" id="{FAFE78AA-895E-49DC-A718-C44C5A05A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70900" y="110528100"/>
              <a:ext cx="200025" cy="340518"/>
              <a:chOff x="109346065" y="110405041"/>
              <a:chExt cx="200025" cy="340518"/>
            </a:xfrm>
          </p:grpSpPr>
          <p:sp>
            <p:nvSpPr>
              <p:cNvPr id="74862" name="AutoShape 67">
                <a:extLst>
                  <a:ext uri="{FF2B5EF4-FFF2-40B4-BE49-F238E27FC236}">
                    <a16:creationId xmlns:a16="http://schemas.microsoft.com/office/drawing/2014/main" id="{7E029BE7-EE6D-4D8C-9F5E-F4C0DEC89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6065" y="1104050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3" name="Rectangle 68">
                <a:extLst>
                  <a:ext uri="{FF2B5EF4-FFF2-40B4-BE49-F238E27FC236}">
                    <a16:creationId xmlns:a16="http://schemas.microsoft.com/office/drawing/2014/main" id="{EFB45067-9C68-4519-81A7-93069F47C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1790" y="1105741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id="{0A3F981C-8458-453B-A7F9-0BA9BEC39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13600" y="111613950"/>
              <a:ext cx="200025" cy="340518"/>
              <a:chOff x="109460365" y="110519341"/>
              <a:chExt cx="200025" cy="340518"/>
            </a:xfrm>
          </p:grpSpPr>
          <p:sp>
            <p:nvSpPr>
              <p:cNvPr id="74860" name="AutoShape 70">
                <a:extLst>
                  <a:ext uri="{FF2B5EF4-FFF2-40B4-BE49-F238E27FC236}">
                    <a16:creationId xmlns:a16="http://schemas.microsoft.com/office/drawing/2014/main" id="{35C074AA-3972-4D95-B030-429CCAE9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60365" y="1105193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1" name="Rectangle 71">
                <a:extLst>
                  <a:ext uri="{FF2B5EF4-FFF2-40B4-BE49-F238E27FC236}">
                    <a16:creationId xmlns:a16="http://schemas.microsoft.com/office/drawing/2014/main" id="{045BD2E2-F6CB-44E6-8184-C6764A948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6090" y="1106884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AF094C0B-7A9F-4A3B-A2C6-7D2350B4C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99300" y="110413800"/>
              <a:ext cx="200025" cy="340518"/>
              <a:chOff x="109688965" y="110747941"/>
              <a:chExt cx="200025" cy="340518"/>
            </a:xfrm>
          </p:grpSpPr>
          <p:sp>
            <p:nvSpPr>
              <p:cNvPr id="74858" name="AutoShape 73">
                <a:extLst>
                  <a:ext uri="{FF2B5EF4-FFF2-40B4-BE49-F238E27FC236}">
                    <a16:creationId xmlns:a16="http://schemas.microsoft.com/office/drawing/2014/main" id="{49B906C2-854D-488B-A6F2-537697432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688965" y="1107479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9" name="Rectangle 74">
                <a:extLst>
                  <a:ext uri="{FF2B5EF4-FFF2-40B4-BE49-F238E27FC236}">
                    <a16:creationId xmlns:a16="http://schemas.microsoft.com/office/drawing/2014/main" id="{79174CDC-1706-4E8E-8EB2-0FEE510C9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74690" y="1109170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5">
              <a:extLst>
                <a:ext uri="{FF2B5EF4-FFF2-40B4-BE49-F238E27FC236}">
                  <a16:creationId xmlns:a16="http://schemas.microsoft.com/office/drawing/2014/main" id="{1E14EA73-5D6C-42A1-B063-346D6753C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42200" y="110042325"/>
              <a:ext cx="200025" cy="340518"/>
              <a:chOff x="109460365" y="110519341"/>
              <a:chExt cx="200025" cy="340518"/>
            </a:xfrm>
          </p:grpSpPr>
          <p:sp>
            <p:nvSpPr>
              <p:cNvPr id="74856" name="AutoShape 76">
                <a:extLst>
                  <a:ext uri="{FF2B5EF4-FFF2-40B4-BE49-F238E27FC236}">
                    <a16:creationId xmlns:a16="http://schemas.microsoft.com/office/drawing/2014/main" id="{1EEA9FE6-D702-4E1A-85D4-FE8D177F8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60365" y="1105193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7" name="Rectangle 77">
                <a:extLst>
                  <a:ext uri="{FF2B5EF4-FFF2-40B4-BE49-F238E27FC236}">
                    <a16:creationId xmlns:a16="http://schemas.microsoft.com/office/drawing/2014/main" id="{D4B6BBE8-4E3F-469F-8183-BA4219A04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6090" y="1106884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8">
              <a:extLst>
                <a:ext uri="{FF2B5EF4-FFF2-40B4-BE49-F238E27FC236}">
                  <a16:creationId xmlns:a16="http://schemas.microsoft.com/office/drawing/2014/main" id="{0AA57DDA-E4E6-46EC-8F38-BA83532F6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99775" y="109985175"/>
              <a:ext cx="200025" cy="340518"/>
              <a:chOff x="109574665" y="110633641"/>
              <a:chExt cx="200025" cy="340518"/>
            </a:xfrm>
          </p:grpSpPr>
          <p:sp>
            <p:nvSpPr>
              <p:cNvPr id="74854" name="AutoShape 79">
                <a:extLst>
                  <a:ext uri="{FF2B5EF4-FFF2-40B4-BE49-F238E27FC236}">
                    <a16:creationId xmlns:a16="http://schemas.microsoft.com/office/drawing/2014/main" id="{5CFA1E0C-48B3-4A22-A540-18EAD6910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574665" y="1106336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5" name="Rectangle 80">
                <a:extLst>
                  <a:ext uri="{FF2B5EF4-FFF2-40B4-BE49-F238E27FC236}">
                    <a16:creationId xmlns:a16="http://schemas.microsoft.com/office/drawing/2014/main" id="{B6CE4A68-2DA6-4388-A723-255F4237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60390" y="1108027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81">
              <a:extLst>
                <a:ext uri="{FF2B5EF4-FFF2-40B4-BE49-F238E27FC236}">
                  <a16:creationId xmlns:a16="http://schemas.microsoft.com/office/drawing/2014/main" id="{C811DB41-24B4-44F5-B825-C4A0FAAB6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85275" y="111099600"/>
              <a:ext cx="200025" cy="340518"/>
              <a:chOff x="109688965" y="110747941"/>
              <a:chExt cx="200025" cy="340518"/>
            </a:xfrm>
          </p:grpSpPr>
          <p:sp>
            <p:nvSpPr>
              <p:cNvPr id="74852" name="AutoShape 82">
                <a:extLst>
                  <a:ext uri="{FF2B5EF4-FFF2-40B4-BE49-F238E27FC236}">
                    <a16:creationId xmlns:a16="http://schemas.microsoft.com/office/drawing/2014/main" id="{F9844F6C-9AD5-49DF-A1EB-069A668F7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688965" y="1107479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3" name="Rectangle 83">
                <a:extLst>
                  <a:ext uri="{FF2B5EF4-FFF2-40B4-BE49-F238E27FC236}">
                    <a16:creationId xmlns:a16="http://schemas.microsoft.com/office/drawing/2014/main" id="{A18EE80C-E210-4175-82A6-F629C46A6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74690" y="1109170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4">
              <a:extLst>
                <a:ext uri="{FF2B5EF4-FFF2-40B4-BE49-F238E27FC236}">
                  <a16:creationId xmlns:a16="http://schemas.microsoft.com/office/drawing/2014/main" id="{7B4B0548-6AE9-40B5-B2EB-4CE2116A6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413925" y="111471075"/>
              <a:ext cx="200025" cy="340518"/>
              <a:chOff x="109803265" y="110862241"/>
              <a:chExt cx="200025" cy="340518"/>
            </a:xfrm>
          </p:grpSpPr>
          <p:sp>
            <p:nvSpPr>
              <p:cNvPr id="74850" name="AutoShape 85">
                <a:extLst>
                  <a:ext uri="{FF2B5EF4-FFF2-40B4-BE49-F238E27FC236}">
                    <a16:creationId xmlns:a16="http://schemas.microsoft.com/office/drawing/2014/main" id="{360337D6-509D-40F1-8502-D0F5B237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803265" y="1108622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1" name="Rectangle 86">
                <a:extLst>
                  <a:ext uri="{FF2B5EF4-FFF2-40B4-BE49-F238E27FC236}">
                    <a16:creationId xmlns:a16="http://schemas.microsoft.com/office/drawing/2014/main" id="{BC0B52CF-E815-49D7-942F-46034A79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88990" y="1110313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id="{C86D7988-C135-4A2E-B2FB-DA889AD60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42275" y="111585375"/>
              <a:ext cx="200025" cy="340518"/>
              <a:chOff x="109917565" y="110976541"/>
              <a:chExt cx="200025" cy="340518"/>
            </a:xfrm>
          </p:grpSpPr>
          <p:sp>
            <p:nvSpPr>
              <p:cNvPr id="74848" name="AutoShape 88">
                <a:extLst>
                  <a:ext uri="{FF2B5EF4-FFF2-40B4-BE49-F238E27FC236}">
                    <a16:creationId xmlns:a16="http://schemas.microsoft.com/office/drawing/2014/main" id="{A3243B47-FDAA-48AE-B65A-1F7A56B80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917565" y="1109765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9" name="Rectangle 89">
                <a:extLst>
                  <a:ext uri="{FF2B5EF4-FFF2-40B4-BE49-F238E27FC236}">
                    <a16:creationId xmlns:a16="http://schemas.microsoft.com/office/drawing/2014/main" id="{C53D20BC-8890-4695-B84D-5FE7889C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03290" y="1111456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90">
              <a:extLst>
                <a:ext uri="{FF2B5EF4-FFF2-40B4-BE49-F238E27FC236}">
                  <a16:creationId xmlns:a16="http://schemas.microsoft.com/office/drawing/2014/main" id="{09BF1B0C-C951-4803-A64D-D0CC4ECA9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84850" y="110013750"/>
              <a:ext cx="200025" cy="340518"/>
              <a:chOff x="110031865" y="111090841"/>
              <a:chExt cx="200025" cy="340518"/>
            </a:xfrm>
          </p:grpSpPr>
          <p:sp>
            <p:nvSpPr>
              <p:cNvPr id="74846" name="AutoShape 91">
                <a:extLst>
                  <a:ext uri="{FF2B5EF4-FFF2-40B4-BE49-F238E27FC236}">
                    <a16:creationId xmlns:a16="http://schemas.microsoft.com/office/drawing/2014/main" id="{E140403A-EF47-428B-95DB-B5DC5D9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031865" y="1110908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7" name="Rectangle 92">
                <a:extLst>
                  <a:ext uri="{FF2B5EF4-FFF2-40B4-BE49-F238E27FC236}">
                    <a16:creationId xmlns:a16="http://schemas.microsoft.com/office/drawing/2014/main" id="{A488E9B1-7CB8-4A5C-80E0-7FE2AE29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17590" y="1112599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93">
              <a:extLst>
                <a:ext uri="{FF2B5EF4-FFF2-40B4-BE49-F238E27FC236}">
                  <a16:creationId xmlns:a16="http://schemas.microsoft.com/office/drawing/2014/main" id="{57125C49-320E-4415-855B-19322C5D3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85400" y="111099600"/>
              <a:ext cx="200025" cy="340518"/>
              <a:chOff x="110146165" y="111205141"/>
              <a:chExt cx="200025" cy="340518"/>
            </a:xfrm>
          </p:grpSpPr>
          <p:sp>
            <p:nvSpPr>
              <p:cNvPr id="74844" name="AutoShape 94">
                <a:extLst>
                  <a:ext uri="{FF2B5EF4-FFF2-40B4-BE49-F238E27FC236}">
                    <a16:creationId xmlns:a16="http://schemas.microsoft.com/office/drawing/2014/main" id="{047E20EF-D4A6-4B8A-84FD-1D153E6E3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146165" y="1112051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5" name="Rectangle 95">
                <a:extLst>
                  <a:ext uri="{FF2B5EF4-FFF2-40B4-BE49-F238E27FC236}">
                    <a16:creationId xmlns:a16="http://schemas.microsoft.com/office/drawing/2014/main" id="{91417CD7-BF0B-45AD-AA55-8F6118CAF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31890" y="1113742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96">
              <a:extLst>
                <a:ext uri="{FF2B5EF4-FFF2-40B4-BE49-F238E27FC236}">
                  <a16:creationId xmlns:a16="http://schemas.microsoft.com/office/drawing/2014/main" id="{49730FEA-C3C5-41CC-B7A0-1F3621E5A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99500" y="111385350"/>
              <a:ext cx="200025" cy="340518"/>
              <a:chOff x="110260465" y="111319441"/>
              <a:chExt cx="200025" cy="340518"/>
            </a:xfrm>
          </p:grpSpPr>
          <p:sp>
            <p:nvSpPr>
              <p:cNvPr id="74842" name="AutoShape 97">
                <a:extLst>
                  <a:ext uri="{FF2B5EF4-FFF2-40B4-BE49-F238E27FC236}">
                    <a16:creationId xmlns:a16="http://schemas.microsoft.com/office/drawing/2014/main" id="{E5E3DA67-C577-4576-89B4-D5E77D81C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260465" y="1113194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3" name="Rectangle 98">
                <a:extLst>
                  <a:ext uri="{FF2B5EF4-FFF2-40B4-BE49-F238E27FC236}">
                    <a16:creationId xmlns:a16="http://schemas.microsoft.com/office/drawing/2014/main" id="{CAAF21C4-8CBC-40CC-B920-B7BDC0994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46190" y="1114885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99">
              <a:extLst>
                <a:ext uri="{FF2B5EF4-FFF2-40B4-BE49-F238E27FC236}">
                  <a16:creationId xmlns:a16="http://schemas.microsoft.com/office/drawing/2014/main" id="{C6CE81F4-4D63-46FE-994F-9271B2F3C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85525" y="110670975"/>
              <a:ext cx="200025" cy="340518"/>
              <a:chOff x="110374765" y="111433741"/>
              <a:chExt cx="200025" cy="340518"/>
            </a:xfrm>
          </p:grpSpPr>
          <p:sp>
            <p:nvSpPr>
              <p:cNvPr id="74840" name="AutoShape 100">
                <a:extLst>
                  <a:ext uri="{FF2B5EF4-FFF2-40B4-BE49-F238E27FC236}">
                    <a16:creationId xmlns:a16="http://schemas.microsoft.com/office/drawing/2014/main" id="{77900FF4-5B67-461B-A9F8-0799C205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374765" y="1114337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1" name="Rectangle 101">
                <a:extLst>
                  <a:ext uri="{FF2B5EF4-FFF2-40B4-BE49-F238E27FC236}">
                    <a16:creationId xmlns:a16="http://schemas.microsoft.com/office/drawing/2014/main" id="{11B19996-C5F3-4AD8-A2B2-06AF19BC6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60490" y="1116028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2">
              <a:extLst>
                <a:ext uri="{FF2B5EF4-FFF2-40B4-BE49-F238E27FC236}">
                  <a16:creationId xmlns:a16="http://schemas.microsoft.com/office/drawing/2014/main" id="{18DA3181-5FBC-4EBF-BFDB-6E0E42E7E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85275" y="111813975"/>
              <a:ext cx="200025" cy="340518"/>
              <a:chOff x="109803265" y="110862241"/>
              <a:chExt cx="200025" cy="340518"/>
            </a:xfrm>
          </p:grpSpPr>
          <p:sp>
            <p:nvSpPr>
              <p:cNvPr id="74838" name="AutoShape 103">
                <a:extLst>
                  <a:ext uri="{FF2B5EF4-FFF2-40B4-BE49-F238E27FC236}">
                    <a16:creationId xmlns:a16="http://schemas.microsoft.com/office/drawing/2014/main" id="{B8EF69D7-7F59-4C5A-BA48-5F680DC58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803265" y="1108622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9" name="Rectangle 104">
                <a:extLst>
                  <a:ext uri="{FF2B5EF4-FFF2-40B4-BE49-F238E27FC236}">
                    <a16:creationId xmlns:a16="http://schemas.microsoft.com/office/drawing/2014/main" id="{6BD520CF-AB9C-4EA0-8493-67D4DDA52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88990" y="1110313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05">
              <a:extLst>
                <a:ext uri="{FF2B5EF4-FFF2-40B4-BE49-F238E27FC236}">
                  <a16:creationId xmlns:a16="http://schemas.microsoft.com/office/drawing/2014/main" id="{D4D49282-6A0B-4CEA-8DF9-2FDF350CC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213400" y="111899700"/>
              <a:ext cx="200025" cy="340518"/>
              <a:chOff x="109917565" y="110976541"/>
              <a:chExt cx="200025" cy="340518"/>
            </a:xfrm>
          </p:grpSpPr>
          <p:sp>
            <p:nvSpPr>
              <p:cNvPr id="74836" name="AutoShape 106">
                <a:extLst>
                  <a:ext uri="{FF2B5EF4-FFF2-40B4-BE49-F238E27FC236}">
                    <a16:creationId xmlns:a16="http://schemas.microsoft.com/office/drawing/2014/main" id="{851F712E-1BC3-4CEC-A23A-638FB1B65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917565" y="1109765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7" name="Rectangle 107">
                <a:extLst>
                  <a:ext uri="{FF2B5EF4-FFF2-40B4-BE49-F238E27FC236}">
                    <a16:creationId xmlns:a16="http://schemas.microsoft.com/office/drawing/2014/main" id="{09DEE76C-F04A-4D95-84EE-49DDF46DF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03290" y="1111456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8">
              <a:extLst>
                <a:ext uri="{FF2B5EF4-FFF2-40B4-BE49-F238E27FC236}">
                  <a16:creationId xmlns:a16="http://schemas.microsoft.com/office/drawing/2014/main" id="{8ABC63A6-A688-4C46-B968-FCB62C6E8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42300" y="109904212"/>
              <a:ext cx="200025" cy="340518"/>
              <a:chOff x="110522402" y="110569348"/>
              <a:chExt cx="200025" cy="340518"/>
            </a:xfrm>
          </p:grpSpPr>
          <p:sp>
            <p:nvSpPr>
              <p:cNvPr id="74834" name="AutoShape 109">
                <a:extLst>
                  <a:ext uri="{FF2B5EF4-FFF2-40B4-BE49-F238E27FC236}">
                    <a16:creationId xmlns:a16="http://schemas.microsoft.com/office/drawing/2014/main" id="{FDB8582F-61EA-40F2-AF89-740864B4C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522402" y="11056934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5" name="Rectangle 110">
                <a:extLst>
                  <a:ext uri="{FF2B5EF4-FFF2-40B4-BE49-F238E27FC236}">
                    <a16:creationId xmlns:a16="http://schemas.microsoft.com/office/drawing/2014/main" id="{4AA4FE64-7D22-4857-ADF2-F8B3C9611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08127" y="11073841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11">
              <a:extLst>
                <a:ext uri="{FF2B5EF4-FFF2-40B4-BE49-F238E27FC236}">
                  <a16:creationId xmlns:a16="http://schemas.microsoft.com/office/drawing/2014/main" id="{530F37E4-D031-4F8A-93B0-85F99B091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47186" y="109094593"/>
              <a:ext cx="1028698" cy="942975"/>
              <a:chOff x="110766357" y="107768572"/>
              <a:chExt cx="1870916" cy="1885950"/>
            </a:xfrm>
          </p:grpSpPr>
          <p:sp>
            <p:nvSpPr>
              <p:cNvPr id="74797" name="Oval 112">
                <a:extLst>
                  <a:ext uri="{FF2B5EF4-FFF2-40B4-BE49-F238E27FC236}">
                    <a16:creationId xmlns:a16="http://schemas.microsoft.com/office/drawing/2014/main" id="{111559F3-F1B0-4318-8583-07B88009D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564445" y="107771427"/>
                <a:ext cx="211636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8" name="Oval 113">
                <a:extLst>
                  <a:ext uri="{FF2B5EF4-FFF2-40B4-BE49-F238E27FC236}">
                    <a16:creationId xmlns:a16="http://schemas.microsoft.com/office/drawing/2014/main" id="{6DF80A56-64A2-47B7-AAD9-F95CAD342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4110" y="1081871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9" name="Line 114">
                <a:extLst>
                  <a:ext uri="{FF2B5EF4-FFF2-40B4-BE49-F238E27FC236}">
                    <a16:creationId xmlns:a16="http://schemas.microsoft.com/office/drawing/2014/main" id="{1EDE509D-AC97-4B95-A161-6A66038C8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298738" y="109122759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0" name="Line 115">
                <a:extLst>
                  <a:ext uri="{FF2B5EF4-FFF2-40B4-BE49-F238E27FC236}">
                    <a16:creationId xmlns:a16="http://schemas.microsoft.com/office/drawing/2014/main" id="{DEF25DE4-8B01-4A03-A3C7-4EF1DACE4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974791" y="1080546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1" name="Line 116">
                <a:extLst>
                  <a:ext uri="{FF2B5EF4-FFF2-40B4-BE49-F238E27FC236}">
                    <a16:creationId xmlns:a16="http://schemas.microsoft.com/office/drawing/2014/main" id="{9A455F07-5D13-4273-B93A-6F78A38F8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973894" y="1091615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2" name="Line 117">
                <a:extLst>
                  <a:ext uri="{FF2B5EF4-FFF2-40B4-BE49-F238E27FC236}">
                    <a16:creationId xmlns:a16="http://schemas.microsoft.com/office/drawing/2014/main" id="{E0F48527-F325-4C92-A5FF-68F0503D4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1140332" y="1082692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3" name="Oval 118">
                <a:extLst>
                  <a:ext uri="{FF2B5EF4-FFF2-40B4-BE49-F238E27FC236}">
                    <a16:creationId xmlns:a16="http://schemas.microsoft.com/office/drawing/2014/main" id="{8C6021D0-02B1-4877-AEF3-673C1AC31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185819" y="1078760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4" name="Line 119">
                <a:extLst>
                  <a:ext uri="{FF2B5EF4-FFF2-40B4-BE49-F238E27FC236}">
                    <a16:creationId xmlns:a16="http://schemas.microsoft.com/office/drawing/2014/main" id="{0C639DCE-C979-40E6-9F7C-7A55B69BA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71576" y="1079808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5" name="Line 120">
                <a:extLst>
                  <a:ext uri="{FF2B5EF4-FFF2-40B4-BE49-F238E27FC236}">
                    <a16:creationId xmlns:a16="http://schemas.microsoft.com/office/drawing/2014/main" id="{39177B16-365D-4DEB-BD1D-80DB274DB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222619" y="108321694"/>
                <a:ext cx="72813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6" name="Line 121">
                <a:extLst>
                  <a:ext uri="{FF2B5EF4-FFF2-40B4-BE49-F238E27FC236}">
                    <a16:creationId xmlns:a16="http://schemas.microsoft.com/office/drawing/2014/main" id="{02262E52-783C-43E9-96A2-DA02D9841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073789" y="1086068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7" name="Line 122">
                <a:extLst>
                  <a:ext uri="{FF2B5EF4-FFF2-40B4-BE49-F238E27FC236}">
                    <a16:creationId xmlns:a16="http://schemas.microsoft.com/office/drawing/2014/main" id="{40C6F878-BBFA-4537-8241-8FB1DA9AC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712928" y="1092335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8" name="Line 123">
                <a:extLst>
                  <a:ext uri="{FF2B5EF4-FFF2-40B4-BE49-F238E27FC236}">
                    <a16:creationId xmlns:a16="http://schemas.microsoft.com/office/drawing/2014/main" id="{5BAE12CF-9E97-492C-BC8B-753B6732D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52802" y="1082261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9" name="Line 124">
                <a:extLst>
                  <a:ext uri="{FF2B5EF4-FFF2-40B4-BE49-F238E27FC236}">
                    <a16:creationId xmlns:a16="http://schemas.microsoft.com/office/drawing/2014/main" id="{339409BC-B2E5-4219-80C7-490B115D1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245052" y="1089141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0" name="Line 125">
                <a:extLst>
                  <a:ext uri="{FF2B5EF4-FFF2-40B4-BE49-F238E27FC236}">
                    <a16:creationId xmlns:a16="http://schemas.microsoft.com/office/drawing/2014/main" id="{EDD0B37E-6318-46AF-87B7-4B78C0278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1109424" y="1088835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1" name="Oval 126">
                <a:extLst>
                  <a:ext uri="{FF2B5EF4-FFF2-40B4-BE49-F238E27FC236}">
                    <a16:creationId xmlns:a16="http://schemas.microsoft.com/office/drawing/2014/main" id="{857DAE09-BA24-45D3-B563-F1BBC7E6E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80004" y="1081451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2" name="Line 127">
                <a:extLst>
                  <a:ext uri="{FF2B5EF4-FFF2-40B4-BE49-F238E27FC236}">
                    <a16:creationId xmlns:a16="http://schemas.microsoft.com/office/drawing/2014/main" id="{C1697875-0B99-4736-8044-F41020FEB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392550" y="10805260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3" name="Oval 128">
                <a:extLst>
                  <a:ext uri="{FF2B5EF4-FFF2-40B4-BE49-F238E27FC236}">
                    <a16:creationId xmlns:a16="http://schemas.microsoft.com/office/drawing/2014/main" id="{FEF044CC-AF62-4249-BDC6-7B1058EC0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763501" y="10860858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4" name="Oval 129">
                <a:extLst>
                  <a:ext uri="{FF2B5EF4-FFF2-40B4-BE49-F238E27FC236}">
                    <a16:creationId xmlns:a16="http://schemas.microsoft.com/office/drawing/2014/main" id="{D1D07CBB-D2AA-43A1-B96E-BF90DE0F3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608135" y="10944574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5" name="Line 130">
                <a:extLst>
                  <a:ext uri="{FF2B5EF4-FFF2-40B4-BE49-F238E27FC236}">
                    <a16:creationId xmlns:a16="http://schemas.microsoft.com/office/drawing/2014/main" id="{70791B21-9ECF-4859-A0E8-40BC3FE6A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326174" y="1086516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6" name="Oval 131">
                <a:extLst>
                  <a:ext uri="{FF2B5EF4-FFF2-40B4-BE49-F238E27FC236}">
                    <a16:creationId xmlns:a16="http://schemas.microsoft.com/office/drawing/2014/main" id="{54CE9BE6-8AE4-421A-83C7-07F199569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428495" y="108653433"/>
                <a:ext cx="211634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7" name="Oval 132">
                <a:extLst>
                  <a:ext uri="{FF2B5EF4-FFF2-40B4-BE49-F238E27FC236}">
                    <a16:creationId xmlns:a16="http://schemas.microsoft.com/office/drawing/2014/main" id="{E4368A5D-D9EA-43B6-BE06-EA60F8131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01325" y="107876071"/>
                <a:ext cx="211634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8" name="Oval 133">
                <a:extLst>
                  <a:ext uri="{FF2B5EF4-FFF2-40B4-BE49-F238E27FC236}">
                    <a16:creationId xmlns:a16="http://schemas.microsoft.com/office/drawing/2014/main" id="{1253B2FE-91F6-4A2D-8EC4-08EDA37FD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37472" y="108204405"/>
                <a:ext cx="209290" cy="20387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9" name="Oval 134">
                <a:extLst>
                  <a:ext uri="{FF2B5EF4-FFF2-40B4-BE49-F238E27FC236}">
                    <a16:creationId xmlns:a16="http://schemas.microsoft.com/office/drawing/2014/main" id="{7FB43D7B-193E-4A0D-9B81-FE92E7EB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50829" y="109012214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0" name="Oval 135">
                <a:extLst>
                  <a:ext uri="{FF2B5EF4-FFF2-40B4-BE49-F238E27FC236}">
                    <a16:creationId xmlns:a16="http://schemas.microsoft.com/office/drawing/2014/main" id="{8D84494A-8AC5-4F4E-9884-EB3B86D7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30449" y="109341096"/>
                <a:ext cx="211636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1" name="Oval 136">
                <a:extLst>
                  <a:ext uri="{FF2B5EF4-FFF2-40B4-BE49-F238E27FC236}">
                    <a16:creationId xmlns:a16="http://schemas.microsoft.com/office/drawing/2014/main" id="{AB0D9CD5-FAE7-4533-A4A4-D4A069A9C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50877" y="1089972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2" name="Oval 137">
                <a:extLst>
                  <a:ext uri="{FF2B5EF4-FFF2-40B4-BE49-F238E27FC236}">
                    <a16:creationId xmlns:a16="http://schemas.microsoft.com/office/drawing/2014/main" id="{5A853ACD-626A-4B66-BA8A-4EC05A5B4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083880" y="109296250"/>
                <a:ext cx="211636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3" name="Line 138">
                <a:extLst>
                  <a:ext uri="{FF2B5EF4-FFF2-40B4-BE49-F238E27FC236}">
                    <a16:creationId xmlns:a16="http://schemas.microsoft.com/office/drawing/2014/main" id="{09CB0C8C-8330-4813-A7E2-FA8199103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65395" y="108127212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4" name="Line 139">
                <a:extLst>
                  <a:ext uri="{FF2B5EF4-FFF2-40B4-BE49-F238E27FC236}">
                    <a16:creationId xmlns:a16="http://schemas.microsoft.com/office/drawing/2014/main" id="{08EE79B5-A382-4CF7-8B8A-AC8596942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481202" y="1080795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5" name="Line 140">
                <a:extLst>
                  <a:ext uri="{FF2B5EF4-FFF2-40B4-BE49-F238E27FC236}">
                    <a16:creationId xmlns:a16="http://schemas.microsoft.com/office/drawing/2014/main" id="{ABC9A3A0-5AC2-4E4D-A8AE-B7E387337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108138" y="108495368"/>
                <a:ext cx="2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6" name="Line 141">
                <a:extLst>
                  <a:ext uri="{FF2B5EF4-FFF2-40B4-BE49-F238E27FC236}">
                    <a16:creationId xmlns:a16="http://schemas.microsoft.com/office/drawing/2014/main" id="{A7D1CA10-C81E-4551-BBEC-349EF66CF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076199" y="1087707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7" name="Line 142">
                <a:extLst>
                  <a:ext uri="{FF2B5EF4-FFF2-40B4-BE49-F238E27FC236}">
                    <a16:creationId xmlns:a16="http://schemas.microsoft.com/office/drawing/2014/main" id="{615BDE00-5940-423F-9DA7-4001B8092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192" y="108231395"/>
                <a:ext cx="130288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8" name="Line 143">
                <a:extLst>
                  <a:ext uri="{FF2B5EF4-FFF2-40B4-BE49-F238E27FC236}">
                    <a16:creationId xmlns:a16="http://schemas.microsoft.com/office/drawing/2014/main" id="{5FDC1A79-2565-4F88-A2C7-6D23E2AE0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47455" y="108501967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9" name="Line 144">
                <a:extLst>
                  <a:ext uri="{FF2B5EF4-FFF2-40B4-BE49-F238E27FC236}">
                    <a16:creationId xmlns:a16="http://schemas.microsoft.com/office/drawing/2014/main" id="{492B7786-DACC-4E2E-A9FE-97965E064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77099" y="108809538"/>
                <a:ext cx="14950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0" name="Line 145">
                <a:extLst>
                  <a:ext uri="{FF2B5EF4-FFF2-40B4-BE49-F238E27FC236}">
                    <a16:creationId xmlns:a16="http://schemas.microsoft.com/office/drawing/2014/main" id="{CDFC370D-24BE-4817-AC94-5C7386B35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2099921" y="1090550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1" name="Line 146">
                <a:extLst>
                  <a:ext uri="{FF2B5EF4-FFF2-40B4-BE49-F238E27FC236}">
                    <a16:creationId xmlns:a16="http://schemas.microsoft.com/office/drawing/2014/main" id="{9A3FB81F-DE62-488F-90DE-4F8D4984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81983" y="1092494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2" name="Line 147">
                <a:extLst>
                  <a:ext uri="{FF2B5EF4-FFF2-40B4-BE49-F238E27FC236}">
                    <a16:creationId xmlns:a16="http://schemas.microsoft.com/office/drawing/2014/main" id="{2209C38D-1871-4975-B205-95D4B9D6D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430766" y="109290536"/>
                <a:ext cx="178942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3" name="Line 148">
                <a:extLst>
                  <a:ext uri="{FF2B5EF4-FFF2-40B4-BE49-F238E27FC236}">
                    <a16:creationId xmlns:a16="http://schemas.microsoft.com/office/drawing/2014/main" id="{58A9913F-027F-4136-A3D7-725D9B5D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187731" y="1090460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49">
              <a:extLst>
                <a:ext uri="{FF2B5EF4-FFF2-40B4-BE49-F238E27FC236}">
                  <a16:creationId xmlns:a16="http://schemas.microsoft.com/office/drawing/2014/main" id="{8DC18194-1B65-481F-942B-8A7E44548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34872" y="110747170"/>
              <a:ext cx="1028698" cy="942975"/>
              <a:chOff x="110766357" y="107768572"/>
              <a:chExt cx="1870916" cy="1885950"/>
            </a:xfrm>
          </p:grpSpPr>
          <p:sp>
            <p:nvSpPr>
              <p:cNvPr id="74760" name="Oval 150">
                <a:extLst>
                  <a:ext uri="{FF2B5EF4-FFF2-40B4-BE49-F238E27FC236}">
                    <a16:creationId xmlns:a16="http://schemas.microsoft.com/office/drawing/2014/main" id="{E71C4F6E-38A8-49A7-B2D3-4A198411E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564445" y="107771427"/>
                <a:ext cx="211636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1" name="Oval 151">
                <a:extLst>
                  <a:ext uri="{FF2B5EF4-FFF2-40B4-BE49-F238E27FC236}">
                    <a16:creationId xmlns:a16="http://schemas.microsoft.com/office/drawing/2014/main" id="{C072ABB8-B2F7-44B1-82F9-5603E60C6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4110" y="1081871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2" name="Line 152">
                <a:extLst>
                  <a:ext uri="{FF2B5EF4-FFF2-40B4-BE49-F238E27FC236}">
                    <a16:creationId xmlns:a16="http://schemas.microsoft.com/office/drawing/2014/main" id="{FF675BF9-E8B4-4473-90A3-BC2D6F974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298738" y="109122759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3" name="Line 153">
                <a:extLst>
                  <a:ext uri="{FF2B5EF4-FFF2-40B4-BE49-F238E27FC236}">
                    <a16:creationId xmlns:a16="http://schemas.microsoft.com/office/drawing/2014/main" id="{F581CB59-9ACE-4AEF-8817-283510AF5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974791" y="1080546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4" name="Line 154">
                <a:extLst>
                  <a:ext uri="{FF2B5EF4-FFF2-40B4-BE49-F238E27FC236}">
                    <a16:creationId xmlns:a16="http://schemas.microsoft.com/office/drawing/2014/main" id="{A15C36E4-E1CA-4AA9-90DE-260D3248A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973894" y="1091615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5" name="Line 155">
                <a:extLst>
                  <a:ext uri="{FF2B5EF4-FFF2-40B4-BE49-F238E27FC236}">
                    <a16:creationId xmlns:a16="http://schemas.microsoft.com/office/drawing/2014/main" id="{FB255D2E-6EE8-4079-8595-62E5A8DC4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1140332" y="1082692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6" name="Oval 156">
                <a:extLst>
                  <a:ext uri="{FF2B5EF4-FFF2-40B4-BE49-F238E27FC236}">
                    <a16:creationId xmlns:a16="http://schemas.microsoft.com/office/drawing/2014/main" id="{00E9B59F-4866-4995-A655-9B5D269B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185819" y="1078760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7" name="Line 157">
                <a:extLst>
                  <a:ext uri="{FF2B5EF4-FFF2-40B4-BE49-F238E27FC236}">
                    <a16:creationId xmlns:a16="http://schemas.microsoft.com/office/drawing/2014/main" id="{D42393F0-AD84-440F-9C57-67F803E3D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71576" y="1079808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8" name="Line 158">
                <a:extLst>
                  <a:ext uri="{FF2B5EF4-FFF2-40B4-BE49-F238E27FC236}">
                    <a16:creationId xmlns:a16="http://schemas.microsoft.com/office/drawing/2014/main" id="{38A3B8EA-D94F-44B5-AFCE-599CC5BD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222619" y="108321694"/>
                <a:ext cx="72813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9" name="Line 159">
                <a:extLst>
                  <a:ext uri="{FF2B5EF4-FFF2-40B4-BE49-F238E27FC236}">
                    <a16:creationId xmlns:a16="http://schemas.microsoft.com/office/drawing/2014/main" id="{36A7A535-AF73-454C-BADC-40824EC56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073789" y="1086068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0" name="Line 160">
                <a:extLst>
                  <a:ext uri="{FF2B5EF4-FFF2-40B4-BE49-F238E27FC236}">
                    <a16:creationId xmlns:a16="http://schemas.microsoft.com/office/drawing/2014/main" id="{64D66A0F-53C5-4AFE-8D18-986778C01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712928" y="1092335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1" name="Line 161">
                <a:extLst>
                  <a:ext uri="{FF2B5EF4-FFF2-40B4-BE49-F238E27FC236}">
                    <a16:creationId xmlns:a16="http://schemas.microsoft.com/office/drawing/2014/main" id="{E8A216C2-9A66-4F03-80E7-7A264C8C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52802" y="1082261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2" name="Line 162">
                <a:extLst>
                  <a:ext uri="{FF2B5EF4-FFF2-40B4-BE49-F238E27FC236}">
                    <a16:creationId xmlns:a16="http://schemas.microsoft.com/office/drawing/2014/main" id="{20A45762-15F8-4AAD-8016-E46332996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245052" y="1089141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3" name="Line 163">
                <a:extLst>
                  <a:ext uri="{FF2B5EF4-FFF2-40B4-BE49-F238E27FC236}">
                    <a16:creationId xmlns:a16="http://schemas.microsoft.com/office/drawing/2014/main" id="{FBC315FE-D547-4238-9759-88B63EDAD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1109424" y="1088835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4" name="Oval 164">
                <a:extLst>
                  <a:ext uri="{FF2B5EF4-FFF2-40B4-BE49-F238E27FC236}">
                    <a16:creationId xmlns:a16="http://schemas.microsoft.com/office/drawing/2014/main" id="{903C94F9-5177-43B3-AD35-3CF842338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80004" y="1081451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5" name="Line 165">
                <a:extLst>
                  <a:ext uri="{FF2B5EF4-FFF2-40B4-BE49-F238E27FC236}">
                    <a16:creationId xmlns:a16="http://schemas.microsoft.com/office/drawing/2014/main" id="{C016BD1D-5001-40F8-939F-32B233187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392550" y="10805260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6" name="Oval 166">
                <a:extLst>
                  <a:ext uri="{FF2B5EF4-FFF2-40B4-BE49-F238E27FC236}">
                    <a16:creationId xmlns:a16="http://schemas.microsoft.com/office/drawing/2014/main" id="{72DCD62B-0D07-4169-992D-83C4006D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763501" y="10860858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7" name="Oval 167">
                <a:extLst>
                  <a:ext uri="{FF2B5EF4-FFF2-40B4-BE49-F238E27FC236}">
                    <a16:creationId xmlns:a16="http://schemas.microsoft.com/office/drawing/2014/main" id="{B6E1FD1F-A3F1-4530-A0B4-7749206A9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608135" y="10944574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8" name="Line 168">
                <a:extLst>
                  <a:ext uri="{FF2B5EF4-FFF2-40B4-BE49-F238E27FC236}">
                    <a16:creationId xmlns:a16="http://schemas.microsoft.com/office/drawing/2014/main" id="{E69E9145-C6D3-4755-ABDA-FFDF38375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326174" y="1086516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9" name="Oval 169">
                <a:extLst>
                  <a:ext uri="{FF2B5EF4-FFF2-40B4-BE49-F238E27FC236}">
                    <a16:creationId xmlns:a16="http://schemas.microsoft.com/office/drawing/2014/main" id="{18DFD054-D47F-4286-B7B9-12FC9400F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428495" y="108653433"/>
                <a:ext cx="211634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0" name="Oval 170">
                <a:extLst>
                  <a:ext uri="{FF2B5EF4-FFF2-40B4-BE49-F238E27FC236}">
                    <a16:creationId xmlns:a16="http://schemas.microsoft.com/office/drawing/2014/main" id="{8E4D29BF-EF55-4195-9B0A-F661AB48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01325" y="107876071"/>
                <a:ext cx="211634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1" name="Oval 171">
                <a:extLst>
                  <a:ext uri="{FF2B5EF4-FFF2-40B4-BE49-F238E27FC236}">
                    <a16:creationId xmlns:a16="http://schemas.microsoft.com/office/drawing/2014/main" id="{AC8ABA51-04F0-4C00-A867-BF89072C0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37472" y="108204405"/>
                <a:ext cx="209290" cy="20387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2" name="Oval 172">
                <a:extLst>
                  <a:ext uri="{FF2B5EF4-FFF2-40B4-BE49-F238E27FC236}">
                    <a16:creationId xmlns:a16="http://schemas.microsoft.com/office/drawing/2014/main" id="{5AD53846-8289-4411-97A1-744001CB4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50829" y="109012214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3" name="Oval 173">
                <a:extLst>
                  <a:ext uri="{FF2B5EF4-FFF2-40B4-BE49-F238E27FC236}">
                    <a16:creationId xmlns:a16="http://schemas.microsoft.com/office/drawing/2014/main" id="{9B89BA1C-3490-48F9-8808-D75E7193A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30449" y="109341096"/>
                <a:ext cx="211636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4" name="Oval 174">
                <a:extLst>
                  <a:ext uri="{FF2B5EF4-FFF2-40B4-BE49-F238E27FC236}">
                    <a16:creationId xmlns:a16="http://schemas.microsoft.com/office/drawing/2014/main" id="{0D1FF8D5-8F67-42C9-AD33-B8F7BFE9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50877" y="1089972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5" name="Oval 175">
                <a:extLst>
                  <a:ext uri="{FF2B5EF4-FFF2-40B4-BE49-F238E27FC236}">
                    <a16:creationId xmlns:a16="http://schemas.microsoft.com/office/drawing/2014/main" id="{71B11242-0046-4E02-991F-BA615CE43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083880" y="109296250"/>
                <a:ext cx="211636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6" name="Line 176">
                <a:extLst>
                  <a:ext uri="{FF2B5EF4-FFF2-40B4-BE49-F238E27FC236}">
                    <a16:creationId xmlns:a16="http://schemas.microsoft.com/office/drawing/2014/main" id="{3DEC6877-0860-4740-8D55-630AC6D25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65395" y="108127212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7" name="Line 177">
                <a:extLst>
                  <a:ext uri="{FF2B5EF4-FFF2-40B4-BE49-F238E27FC236}">
                    <a16:creationId xmlns:a16="http://schemas.microsoft.com/office/drawing/2014/main" id="{95E7B197-85A6-460C-8A1F-F8C31231D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481202" y="1080795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8" name="Line 178">
                <a:extLst>
                  <a:ext uri="{FF2B5EF4-FFF2-40B4-BE49-F238E27FC236}">
                    <a16:creationId xmlns:a16="http://schemas.microsoft.com/office/drawing/2014/main" id="{2F6012F1-D902-4DE4-B274-ABD2A39DB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108138" y="108495368"/>
                <a:ext cx="2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9" name="Line 179">
                <a:extLst>
                  <a:ext uri="{FF2B5EF4-FFF2-40B4-BE49-F238E27FC236}">
                    <a16:creationId xmlns:a16="http://schemas.microsoft.com/office/drawing/2014/main" id="{96AF6D40-0618-41AA-BFEE-02D8A138D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076199" y="1087707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0" name="Line 180">
                <a:extLst>
                  <a:ext uri="{FF2B5EF4-FFF2-40B4-BE49-F238E27FC236}">
                    <a16:creationId xmlns:a16="http://schemas.microsoft.com/office/drawing/2014/main" id="{8F015763-4275-487E-8189-F6E8AE0A9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192" y="108231395"/>
                <a:ext cx="130288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1" name="Line 181">
                <a:extLst>
                  <a:ext uri="{FF2B5EF4-FFF2-40B4-BE49-F238E27FC236}">
                    <a16:creationId xmlns:a16="http://schemas.microsoft.com/office/drawing/2014/main" id="{F6798EDD-D936-4644-83F2-E511BE077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47455" y="108501967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2" name="Line 182">
                <a:extLst>
                  <a:ext uri="{FF2B5EF4-FFF2-40B4-BE49-F238E27FC236}">
                    <a16:creationId xmlns:a16="http://schemas.microsoft.com/office/drawing/2014/main" id="{E9A231BF-37DB-48BF-B3EB-288B98EC1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77099" y="108809538"/>
                <a:ext cx="14950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3" name="Line 183">
                <a:extLst>
                  <a:ext uri="{FF2B5EF4-FFF2-40B4-BE49-F238E27FC236}">
                    <a16:creationId xmlns:a16="http://schemas.microsoft.com/office/drawing/2014/main" id="{E01D5062-C9BD-4005-97C8-88D06B00E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2099921" y="1090550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4" name="Line 184">
                <a:extLst>
                  <a:ext uri="{FF2B5EF4-FFF2-40B4-BE49-F238E27FC236}">
                    <a16:creationId xmlns:a16="http://schemas.microsoft.com/office/drawing/2014/main" id="{7D6EF33B-781C-4408-99BE-6F0AFCCCC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81983" y="1092494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5" name="Line 185">
                <a:extLst>
                  <a:ext uri="{FF2B5EF4-FFF2-40B4-BE49-F238E27FC236}">
                    <a16:creationId xmlns:a16="http://schemas.microsoft.com/office/drawing/2014/main" id="{B66F74AC-770D-4823-AC2A-5E168754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430766" y="109290536"/>
                <a:ext cx="178942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6" name="Line 186">
                <a:extLst>
                  <a:ext uri="{FF2B5EF4-FFF2-40B4-BE49-F238E27FC236}">
                    <a16:creationId xmlns:a16="http://schemas.microsoft.com/office/drawing/2014/main" id="{D9B37BCD-1C6B-4861-B3D2-928DB4EF3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187731" y="1090460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752" name="Line 187">
              <a:extLst>
                <a:ext uri="{FF2B5EF4-FFF2-40B4-BE49-F238E27FC236}">
                  <a16:creationId xmlns:a16="http://schemas.microsoft.com/office/drawing/2014/main" id="{7BB0D101-21FC-47AA-831A-F256A3040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442500" y="109327950"/>
              <a:ext cx="1200150" cy="15430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3" name="Text Box 188">
              <a:extLst>
                <a:ext uri="{FF2B5EF4-FFF2-40B4-BE49-F238E27FC236}">
                  <a16:creationId xmlns:a16="http://schemas.microsoft.com/office/drawing/2014/main" id="{E96883EE-8748-43A0-9853-B69F145B3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79639" y="108713069"/>
              <a:ext cx="16573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Human Cell Surface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756" name="Line 189">
              <a:extLst>
                <a:ext uri="{FF2B5EF4-FFF2-40B4-BE49-F238E27FC236}">
                  <a16:creationId xmlns:a16="http://schemas.microsoft.com/office/drawing/2014/main" id="{2EAC2A4B-D861-407B-AA94-6E809490C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6350" y="109728000"/>
              <a:ext cx="1085850" cy="4000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7" name="Text Box 190">
              <a:extLst>
                <a:ext uri="{FF2B5EF4-FFF2-40B4-BE49-F238E27FC236}">
                  <a16:creationId xmlns:a16="http://schemas.microsoft.com/office/drawing/2014/main" id="{27A6417C-5690-499E-81F1-AD6FAD86C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84800" y="109442250"/>
              <a:ext cx="1200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Cell Receptor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4758" name="Line 191">
              <a:extLst>
                <a:ext uri="{FF2B5EF4-FFF2-40B4-BE49-F238E27FC236}">
                  <a16:creationId xmlns:a16="http://schemas.microsoft.com/office/drawing/2014/main" id="{0D6F9D32-1808-4D04-9E41-9ECB94901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327950" y="108756450"/>
              <a:ext cx="685800" cy="1714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Text Box 192">
              <a:extLst>
                <a:ext uri="{FF2B5EF4-FFF2-40B4-BE49-F238E27FC236}">
                  <a16:creationId xmlns:a16="http://schemas.microsoft.com/office/drawing/2014/main" id="{857A0F80-8DFF-4A38-AF63-31AEBD5E1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56600" y="108585000"/>
              <a:ext cx="6286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Virus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7938D3-B616-EF7A-FFA3-BE7F566AA24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C8F36-A608-C8D7-2D45-18B6754AABB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5220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7DBD-0403-0813-089C-F070FCD6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162B13F-15B2-E9A3-7604-BEC57FE4B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8C1F82F-7698-460F-9A95-EBC5F0FBF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69853"/>
            <a:ext cx="5791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Adsorption and Receptors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Antigens on Surface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 (N)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Each play a role in virus’ ability to infect host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1B975-2497-050C-7E8E-61793D5E878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2638C-44F2-429C-5363-B611F9499DA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C1167-CDCF-B97E-6D81-E675B688B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4927" r="13636" b="28288"/>
          <a:stretch/>
        </p:blipFill>
        <p:spPr>
          <a:xfrm>
            <a:off x="6202832" y="2412412"/>
            <a:ext cx="5136378" cy="3171711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448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FAEA-B3C7-6014-1981-2CBD145B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0B0D76A-F24A-2755-E00F-64F6DB938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1168437-DA66-39BF-821D-C8D7415FC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128389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are not considered to be living organisms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97FB2-E21E-B9B4-3296-8C57F81648E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51FAF-FBFC-E6D1-F76B-44F3657CDA2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A55AA19-0005-9363-C0E3-09A19860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80" y="2281536"/>
            <a:ext cx="69630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metabolize energy 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Unable to reproduce on their own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Acellular structure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unique in their ability to mutate and adapt to outmaneuver their hosts</a:t>
            </a:r>
          </a:p>
          <a:p>
            <a:pPr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C9630-5777-87DB-0925-2FBCE6211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6" y="3069743"/>
            <a:ext cx="4175491" cy="2609682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41211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1A780-EE95-3AE6-97AC-3291A484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E4C2564-673E-410E-14A9-8D95701DA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53F42D7-EE0C-C448-E369-C656061F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69853"/>
            <a:ext cx="684106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Adsorption and Receptors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Receptors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Main antigen on virus surface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Considered the “key”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Binds to receptors then penetrates host cell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3213D-D152-D327-4B0B-C4884AE64456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10215-546D-DBE9-9DBC-4104B3B91CF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4E0B-C6F5-774E-229F-2A2C96200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>
          <a:xfrm>
            <a:off x="7937634" y="2245668"/>
            <a:ext cx="2781167" cy="17526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6565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6514A18-437E-E052-AA7F-3D082C06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10A52C0-2F23-1D30-6858-861D36B19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124DD-5342-FA21-9600-7B790CC9EC0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A426A-3F6A-C509-6DA7-D1A24BD4598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610E-C2F8-CC83-1416-8F372312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23154"/>
            <a:ext cx="10363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Two – Entry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35B6FE-3738-4133-A2F9-26D06EAAC4FE}"/>
              </a:ext>
            </a:extLst>
          </p:cNvPr>
          <p:cNvSpPr txBox="1">
            <a:spLocks/>
          </p:cNvSpPr>
          <p:nvPr/>
        </p:nvSpPr>
        <p:spPr bwMode="auto">
          <a:xfrm>
            <a:off x="304799" y="3016745"/>
            <a:ext cx="101261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binding is completed and virus has entered cell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is injected into the host cell</a:t>
            </a:r>
          </a:p>
          <a:p>
            <a:pPr marL="457200" lvl="1" indent="0" defTabSz="914400"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F6B95-9FA0-46F9-862E-90A69FF48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14" y="4346676"/>
            <a:ext cx="6172200" cy="1912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94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92" y="457200"/>
            <a:ext cx="10256808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92" y="1794294"/>
            <a:ext cx="545620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Three - Replication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DNA or RNA takes over the machinery of the cell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E7EED5-5EB0-41D5-AEC6-FCE0319B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5" y="4400550"/>
            <a:ext cx="54541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Also known as Assembly</a:t>
            </a:r>
          </a:p>
          <a:p>
            <a:pPr lvl="3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 it a little flu factory of the cell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2CB72-749E-4221-8F65-24609502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6227621" y="2046306"/>
            <a:ext cx="5150383" cy="3862787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72DEF-4E8E-2795-56F7-3EF209BE552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0E1C2-7CFA-CBD5-C7F2-F1BDDBC0707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8291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35026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1812566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Release</a:t>
            </a:r>
          </a:p>
        </p:txBody>
      </p:sp>
      <p:pic>
        <p:nvPicPr>
          <p:cNvPr id="4" name="Picture 2" descr="http://swh.schoolworkhelper.netdna-cdn.com/wp-content/uploads/2010/07/Viral-replication.gif?024d29">
            <a:extLst>
              <a:ext uri="{FF2B5EF4-FFF2-40B4-BE49-F238E27FC236}">
                <a16:creationId xmlns:a16="http://schemas.microsoft.com/office/drawing/2014/main" id="{60A57798-E922-46CA-BA62-0071EA4C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228" y="2816855"/>
            <a:ext cx="5253318" cy="3355345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46BF85-029C-4B45-B06B-EB00981A8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90850"/>
            <a:ext cx="484632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host cell ruptures and dies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New viruses released to find new host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460A3-5D01-22B2-E330-D433036D793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B36E7-9D23-0B90-412C-20057D1EB98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4EB2-8533-D558-90B8-CD5DDB11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FAD0253-6B9A-2119-1C83-2FA0789B6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35026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841134A-8D0E-9038-C22E-6974315EE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540" y="16383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Release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18AF85-FB3D-84DF-4ECE-2B34F031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10" y="2773156"/>
            <a:ext cx="8470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to be the “scalpel”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microscope looks like propeller blades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“Blades” prohibit sialic acid from binding to viruses when they burst from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620AD-8574-D93F-43CF-30BBB87E808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3499D-C96A-D64C-C3AD-4EF0353CBF4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5124-C38B-0F30-85FB-69109E346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770" b="7510"/>
          <a:stretch/>
        </p:blipFill>
        <p:spPr>
          <a:xfrm>
            <a:off x="7706803" y="1987177"/>
            <a:ext cx="2873735" cy="157195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5653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5648C-AB38-B481-6DE1-53CCE6AE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6E53431-B362-9DD3-B250-89269AE16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1035026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B1287BA-5E4F-1BD6-00B9-8F6F53458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540" y="1858756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Lifecycle of a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Release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A059F3-5502-B23F-49A0-1D778324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60" y="2855268"/>
            <a:ext cx="8470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Antivirals are Neuraminidase Inhibitors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this protein to slow disease process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Oseltamivir (Tamiflu) – drug that is most stockpiled around the world for an influenza pandemic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11B4D-2B31-18CA-DA88-80550358B6D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A463D-9AD8-A00C-B73D-27B1B3828BB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70339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1461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90" y="1742536"/>
            <a:ext cx="1094548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Clinical illness due to destruction of cells in target tissues produce the following: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99791" y="2971800"/>
            <a:ext cx="4730942" cy="37338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Cough/Congestion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or body aches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Runny/stuffy nose/congestion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48631" y="2971800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Nausea/Vomiting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BEC1F-CD89-C039-CA38-9F688D0FC04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D8F9D-D0C0-2D1B-8BE0-A0713FC3652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8F49-5E12-8494-EAB8-6B80AFED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A56106D-FBED-1695-9A79-0D02F4F5F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1461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7EFE59A-52B5-A0A7-DF76-83DADAE5F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890" y="1742536"/>
            <a:ext cx="1094548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may develop complications that include: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E0E4A-A291-46B5-2B5F-634D37D85900}"/>
              </a:ext>
            </a:extLst>
          </p:cNvPr>
          <p:cNvSpPr txBox="1">
            <a:spLocks/>
          </p:cNvSpPr>
          <p:nvPr/>
        </p:nvSpPr>
        <p:spPr>
          <a:xfrm>
            <a:off x="1217689" y="2433368"/>
            <a:ext cx="4730942" cy="37338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Bronchitis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 and ear infections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of the heart, brain, and muscles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0B84E6-45D4-94B3-B1D2-959F33F09C75}"/>
              </a:ext>
            </a:extLst>
          </p:cNvPr>
          <p:cNvSpPr txBox="1">
            <a:spLocks/>
          </p:cNvSpPr>
          <p:nvPr/>
        </p:nvSpPr>
        <p:spPr>
          <a:xfrm>
            <a:off x="5948631" y="2433368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Worsening of chronic conditions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Multi-organ failure and death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1C5DD-E00F-847A-B948-E59A9EC2B84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074BF-FE2E-7368-1012-F576089BDA4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145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E16D-7587-664F-7CCA-DB22D829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D697BDB-A5E4-0C25-770B-E95D80C9B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1461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AF5D856-A642-B417-8A26-71A1DCF44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890" y="1742536"/>
            <a:ext cx="1133600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Complications can arise with anyone; however, the following are more at risk: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CDDF5-0F6A-9196-F233-49677A8EFF49}"/>
              </a:ext>
            </a:extLst>
          </p:cNvPr>
          <p:cNvSpPr txBox="1">
            <a:spLocks/>
          </p:cNvSpPr>
          <p:nvPr/>
        </p:nvSpPr>
        <p:spPr>
          <a:xfrm>
            <a:off x="984059" y="2886235"/>
            <a:ext cx="4730942" cy="37338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women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children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elderly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1BCC1C-8816-5346-4F7B-27034F0E0AC0}"/>
              </a:ext>
            </a:extLst>
          </p:cNvPr>
          <p:cNvSpPr txBox="1">
            <a:spLocks/>
          </p:cNvSpPr>
          <p:nvPr/>
        </p:nvSpPr>
        <p:spPr>
          <a:xfrm>
            <a:off x="5366349" y="2886235"/>
            <a:ext cx="6214541" cy="35052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with pre-existing conditions: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Asthma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disease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</a:p>
          <a:p>
            <a:pPr marL="1200150" lvl="2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31633-DC68-EFA9-4C29-134F5D897CC6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08139-922F-702B-4E7C-3887231CE52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11250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540" y="457200"/>
            <a:ext cx="996926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227" y="1759789"/>
            <a:ext cx="8686026" cy="8281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 from infection– Immune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B18B1-1779-C80B-9091-DCFBFD9E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56" y="2443127"/>
            <a:ext cx="4760605" cy="2974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A89D50-5B6D-DC64-4444-C9833836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" y="2286000"/>
            <a:ext cx="6563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 antibodies when there is an exposure to a new antigen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Antibodies bind to proteins on surface of virus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Prevents virus from continuing its cycle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Host’s immune system eventually destroys invading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78DF8-A3E4-7ADD-6C70-5987FF5C546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4E20A-4CC7-C979-2516-90529465270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6764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69853"/>
            <a:ext cx="6872377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Description of 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Very little known about them until recently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Most abundant biological entity on earth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Have had an enormous impact on humans and other organisms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 creatures of life are subject to a viral infection</a:t>
            </a:r>
          </a:p>
          <a:p>
            <a:pPr marL="457200" lvl="1" indent="0">
              <a:buNone/>
            </a:pPr>
            <a:endParaRPr lang="en-US" dirty="0">
              <a:cs typeface="Times New Roman" pitchFamily="18" charset="0"/>
            </a:endParaRP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984A7-DAF9-D245-2E89-50FE17A0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/>
          <a:stretch>
            <a:fillRect/>
          </a:stretch>
        </p:blipFill>
        <p:spPr>
          <a:xfrm rot="5400000">
            <a:off x="6761158" y="2000096"/>
            <a:ext cx="5158596" cy="3000144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EEE30-B5C6-A491-CEBC-AAE03942BDA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CECE5-C183-8AA8-2409-0051F2BB877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604" y="474452"/>
            <a:ext cx="86868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604" y="1828801"/>
            <a:ext cx="51816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Immune System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“Red Queen” Dynamics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After the Red Queen in Lewis Carroll’s,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Looking Glass</a:t>
            </a:r>
          </a:p>
          <a:p>
            <a:pPr marL="914400" lvl="2" indent="0"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“It takes all the running you can do, to keep in the same place.”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12546-41AD-4F4E-AA46-5E4BD0F2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828801"/>
            <a:ext cx="3095625" cy="4373185"/>
          </a:xfrm>
          <a:prstGeom prst="rect">
            <a:avLst/>
          </a:prstGeom>
          <a:solidFill>
            <a:schemeClr val="bg2"/>
          </a:solidFill>
          <a:ln w="57150">
            <a:solidFill>
              <a:srgbClr val="333399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BCBF9-729E-824D-37EB-EFE2A1AF16E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28407-42C8-5595-B237-5F1DEF37180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6200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457200"/>
            <a:ext cx="100699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298" y="1790700"/>
            <a:ext cx="8686800" cy="137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 – Immune System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Will either kill or slow down the virus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F1BFB-3CCE-4166-87A5-81C69E6C9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2800"/>
            <a:ext cx="4343400" cy="2896714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30C0E32-DDA6-4F66-98A3-422AC6B2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930106"/>
            <a:ext cx="50475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Can make the difference between:</a:t>
            </a:r>
          </a:p>
          <a:p>
            <a:pPr lvl="3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Fever and cough vs. pneumonia and death</a:t>
            </a:r>
          </a:p>
          <a:p>
            <a:pPr marL="0" indent="0"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ED03D-BFE4-395E-7E4A-65DCCDE5D1B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C9D3B-350D-0EA8-6692-353F6803E80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48190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362" y="471460"/>
            <a:ext cx="87630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994" y="1764062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Shedding the 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leaves host by way it entered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Sneezes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Coughs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Feces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Blood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Other body fluids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5531" y="3039932"/>
            <a:ext cx="457417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81275-64EE-DBD6-DC73-2A8BE73F019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556BF-2E24-FFBE-02D6-A5BB754F1E7C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45" y="457200"/>
            <a:ext cx="10010955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132" y="1811547"/>
            <a:ext cx="978666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 of Target Tissue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Destruction of target cells and tissues and recovery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Intestinal Epithelium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Rapidly regenerates after viral attack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Able to withstand extensive damage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Nervous System Tissue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able to regenerate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Never resumes normal functioning</a:t>
            </a:r>
          </a:p>
          <a:p>
            <a:pPr lvl="1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81200" y="2971800"/>
            <a:ext cx="3505200" cy="3733800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791201" y="2971800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C1F2B-75DA-8508-CD09-23DF44D24DB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F5934-DE60-2717-F2E9-102432A1C9C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37273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7F4C-51F9-6D37-E3A4-8712CEA1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86787C5-A6F7-301F-DDBB-4B9CB8457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045" y="457200"/>
            <a:ext cx="10010955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554BD33-03BD-5DF5-9A15-B8A4CE403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132" y="1811547"/>
            <a:ext cx="1106301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 of Target Tissue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Destruction of target cells and tissues and recovery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Tissue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 process can vary depending on age, overall health, and severity of the infection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Damaged epithelial cells are be replaced with cell division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Even after apparent recover, the lungs may show persistent inflammation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may experience long-term respiratory issues</a:t>
            </a:r>
          </a:p>
          <a:p>
            <a:pPr lvl="1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6486D-166D-584D-6018-51544B992D7C}"/>
              </a:ext>
            </a:extLst>
          </p:cNvPr>
          <p:cNvSpPr txBox="1">
            <a:spLocks/>
          </p:cNvSpPr>
          <p:nvPr/>
        </p:nvSpPr>
        <p:spPr>
          <a:xfrm>
            <a:off x="1981200" y="2971800"/>
            <a:ext cx="3505200" cy="3733800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C5CB59-C9E3-C105-1860-6086EDAA792A}"/>
              </a:ext>
            </a:extLst>
          </p:cNvPr>
          <p:cNvSpPr txBox="1">
            <a:spLocks/>
          </p:cNvSpPr>
          <p:nvPr/>
        </p:nvSpPr>
        <p:spPr>
          <a:xfrm>
            <a:off x="5791201" y="2971800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82717-8D27-842D-55BF-3A5CA829004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98A42-F753-AE84-5D2B-A33892AEC81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25509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109" y="492370"/>
            <a:ext cx="11086741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6109" y="1769617"/>
            <a:ext cx="11373670" cy="10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FE46C-128D-A0D1-9074-3B32314B70C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ABFE-B626-EBD5-23E8-A0D0CDC8F60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AAFA7-E401-3CE6-BDBA-7EC663AD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3" y="2565791"/>
            <a:ext cx="4367676" cy="3168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70C2BF4-732E-3E95-A275-7137CBEF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09" y="2454872"/>
            <a:ext cx="6329844" cy="37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antigens significant to the spread of the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immune system recognizes viruses by these antigens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During replication new viruses vary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 part of lifecycle</a:t>
            </a:r>
          </a:p>
        </p:txBody>
      </p:sp>
    </p:spTree>
    <p:extLst>
      <p:ext uri="{BB962C8B-B14F-4D97-AF65-F5344CB8AC3E}">
        <p14:creationId xmlns:p14="http://schemas.microsoft.com/office/powerpoint/2010/main" val="3580621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6103-6D8C-74EE-681E-6EFDD074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778E189-BECC-BDDE-5DC3-5CA1248CA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840755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F084748-8AD5-7E76-8A69-6796A74A7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6652764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Helps prevent immune system from recognizing the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Slight changes – Antigenic Drift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Larger, abrupt changes – Antigenic Shift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These changes are called mutations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BF2F5-6EC3-3DF6-EF2D-26052B2CAE8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1307E-E3A6-7656-A3D4-F1826783B02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6CAAF-31A5-E66B-5899-325B8FE3F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4917"/>
          <a:stretch/>
        </p:blipFill>
        <p:spPr bwMode="auto">
          <a:xfrm>
            <a:off x="7052912" y="2333745"/>
            <a:ext cx="4733974" cy="320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428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16924-79CF-9B91-8BA8-9B45A831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8B2F55F-114A-8AB7-3F8B-55F64E33B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91363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6FAA8-1766-1FC7-BCE5-BBDC3440083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60CE3-5798-48D0-DA52-5FDAB024123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17B162D-0D70-4886-2EA0-00A695F7E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058" y="1923154"/>
            <a:ext cx="4922309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Drift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Small changes happen over time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Immune system no longer recognizes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reason for yearly seasonal flu vaccines</a:t>
            </a:r>
          </a:p>
          <a:p>
            <a:pPr lvl="1">
              <a:spcAft>
                <a:spcPts val="60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07B02-9D1A-EE65-E89F-484383B0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15" y="2780852"/>
            <a:ext cx="5681662" cy="2841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73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6842-5FD7-9552-B467-077A9821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7CFC9D0-A960-D02A-3397-F318E954F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5C1BE5C-41B2-F9F3-FDE0-84BF2C889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7" y="1818736"/>
            <a:ext cx="4899804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Shift happens when there is an abrupt major change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novel virus is formed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have little or no protection against new virus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 descr="Diagram of a virus diagram&#10;&#10;AI-generated content may be incorrect.">
            <a:extLst>
              <a:ext uri="{FF2B5EF4-FFF2-40B4-BE49-F238E27FC236}">
                <a16:creationId xmlns:a16="http://schemas.microsoft.com/office/drawing/2014/main" id="{9391B1E5-83ED-3F41-5A32-9F45CE20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5719" b="3792"/>
          <a:stretch>
            <a:fillRect/>
          </a:stretch>
        </p:blipFill>
        <p:spPr>
          <a:xfrm>
            <a:off x="6096000" y="2670362"/>
            <a:ext cx="5665047" cy="272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79C0A-261C-9895-A3D8-ED8C655A6D4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B05F2-E0BD-506E-D36D-C8108B7BA61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77873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96AB-75D2-B976-6B28-191DA4CDB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C45DAD4-7978-F7AE-6E92-8DE6A494F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16FC07F-0B2C-0D45-46AE-C5C085655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7" y="1818736"/>
            <a:ext cx="7548114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RNA vs DNA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Most life forms, genes are of DNA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(deoxyribonucleic acid)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Double stranded structure (double helix)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Carries information for making the cell’s proteins and characteristics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Implement all functions of a living organism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23BEC-06E4-496A-359F-E05164F87ED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5C1D-2C95-3E0D-579F-617B88CC712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291F7-46C6-51C6-1693-0DDC3697F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88890"/>
            <a:ext cx="3919537" cy="4364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03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8A8153-3A08-EC5D-1DAA-347575B92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611A8C0-1A16-495A-76A8-E145206C3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787CDB7-BF38-FE7A-0EF2-19D00F72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73370"/>
            <a:ext cx="80772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are the smallest infectious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877A0-50D4-D918-37A2-C6FCE3C0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67" y="2900966"/>
            <a:ext cx="5130164" cy="2890234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2817397-7F3D-44FC-C174-ADD97F19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425673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100 times smaller than a bacteria cell 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Millions can fit inside one human cell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C19A2-3E0B-B0E4-FF0C-3B304179E3C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E686-8EFC-05AE-CF3F-5CAFFCED8C0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63221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B7A2-3A82-915F-1D19-A4338B47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6C7C83A-C5F4-4742-F820-DD540826D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94E562A-D58D-DB61-7A71-6217B5B06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RNA vs DNA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When 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cell reproduces, all information is passed to offspring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 must first replicate a copy of its DNA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 contains deoxyribose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Deoxy means there are no hydroxyl (-OH) groups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Chemical bonds are not easily broken into water (H2O)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lvl="2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9C83C-99D8-C7E0-0293-9D8AF4B0B12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924E1-F87D-A239-533F-6748032CCEE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2144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6960-ABA8-CA81-AC7C-497BB864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6D009A3-B335-0323-EACB-09C15B881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9DD598E-DB48-CAA1-84A8-F8907F72D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RNA vs DNA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(ribonucleic acid) consists of one strand of nucleotides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ribose contains a hydroxy group (OH)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 it easier for bond to break down into water (H2O)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is less stable than DNA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viruses have RNA</a:t>
            </a:r>
          </a:p>
          <a:p>
            <a:pPr lvl="2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D7483-99BD-3507-625A-2E6BAD5DB6C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4E5A0-7CC3-AD91-6AD5-51238238F5A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7247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4750-15E8-867E-B1CA-6D59D50BE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022B7FD-E048-B59D-86FC-095A8A6DA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 – Antigenic Drift and Shift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D28D29A-17DB-09F4-0ABC-200E98770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RNA vs DNA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 has a built-in proofreading mechanism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Errors or mutations rarely occur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has no proofreading mechanism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Mutations happen up to one million times faster than DNA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Influenza, HIV, and the coronavirus (SARS, COVID-19) all contain RNA and mutate the fastest in the world of viruses</a:t>
            </a:r>
          </a:p>
          <a:p>
            <a:pPr lvl="2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55E8A-28E4-4DAD-2A56-0CF41EDCFF7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3FA43-A8B1-CF19-0A8D-CF91C0EFFEA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58060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9" name="Group 3"/>
          <p:cNvGrpSpPr>
            <a:grpSpLocks/>
          </p:cNvGrpSpPr>
          <p:nvPr/>
        </p:nvGrpSpPr>
        <p:grpSpPr bwMode="auto">
          <a:xfrm>
            <a:off x="1905000" y="3276600"/>
            <a:ext cx="1066800" cy="2070100"/>
            <a:chOff x="6640" y="1709"/>
            <a:chExt cx="2985" cy="3502"/>
          </a:xfrm>
        </p:grpSpPr>
        <p:sp>
          <p:nvSpPr>
            <p:cNvPr id="326660" name="Freeform 4"/>
            <p:cNvSpPr>
              <a:spLocks/>
            </p:cNvSpPr>
            <p:nvPr/>
          </p:nvSpPr>
          <p:spPr bwMode="auto">
            <a:xfrm>
              <a:off x="8516" y="3716"/>
              <a:ext cx="613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331"/>
                </a:cxn>
                <a:cxn ang="0">
                  <a:pos x="447" y="617"/>
                </a:cxn>
                <a:cxn ang="0">
                  <a:pos x="613" y="453"/>
                </a:cxn>
                <a:cxn ang="0">
                  <a:pos x="263" y="267"/>
                </a:cxn>
                <a:cxn ang="0">
                  <a:pos x="127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3" h="617">
                  <a:moveTo>
                    <a:pt x="0" y="0"/>
                  </a:moveTo>
                  <a:lnTo>
                    <a:pt x="184" y="331"/>
                  </a:lnTo>
                  <a:lnTo>
                    <a:pt x="447" y="617"/>
                  </a:lnTo>
                  <a:lnTo>
                    <a:pt x="613" y="453"/>
                  </a:lnTo>
                  <a:lnTo>
                    <a:pt x="263" y="267"/>
                  </a:lnTo>
                  <a:lnTo>
                    <a:pt x="127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1" name="Freeform 5"/>
            <p:cNvSpPr>
              <a:spLocks/>
            </p:cNvSpPr>
            <p:nvPr/>
          </p:nvSpPr>
          <p:spPr bwMode="auto">
            <a:xfrm>
              <a:off x="6889" y="2435"/>
              <a:ext cx="575" cy="367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319" y="367"/>
                </a:cxn>
                <a:cxn ang="0">
                  <a:pos x="575" y="265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1"/>
                </a:cxn>
                <a:cxn ang="0">
                  <a:pos x="0" y="171"/>
                </a:cxn>
              </a:cxnLst>
              <a:rect l="0" t="0" r="r" b="b"/>
              <a:pathLst>
                <a:path w="575" h="367">
                  <a:moveTo>
                    <a:pt x="0" y="171"/>
                  </a:moveTo>
                  <a:lnTo>
                    <a:pt x="319" y="367"/>
                  </a:lnTo>
                  <a:lnTo>
                    <a:pt x="575" y="265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2" name="Freeform 6"/>
            <p:cNvSpPr>
              <a:spLocks/>
            </p:cNvSpPr>
            <p:nvPr/>
          </p:nvSpPr>
          <p:spPr bwMode="auto">
            <a:xfrm>
              <a:off x="7010" y="1883"/>
              <a:ext cx="2606" cy="3328"/>
            </a:xfrm>
            <a:custGeom>
              <a:avLst/>
              <a:gdLst/>
              <a:ahLst/>
              <a:cxnLst>
                <a:cxn ang="0">
                  <a:pos x="0" y="3328"/>
                </a:cxn>
                <a:cxn ang="0">
                  <a:pos x="38" y="2289"/>
                </a:cxn>
                <a:cxn ang="0">
                  <a:pos x="122" y="1870"/>
                </a:cxn>
                <a:cxn ang="0">
                  <a:pos x="464" y="1524"/>
                </a:cxn>
                <a:cxn ang="0">
                  <a:pos x="1025" y="1191"/>
                </a:cxn>
                <a:cxn ang="0">
                  <a:pos x="1313" y="576"/>
                </a:cxn>
                <a:cxn ang="0">
                  <a:pos x="1548" y="223"/>
                </a:cxn>
                <a:cxn ang="0">
                  <a:pos x="1933" y="112"/>
                </a:cxn>
                <a:cxn ang="0">
                  <a:pos x="2606" y="0"/>
                </a:cxn>
                <a:cxn ang="0">
                  <a:pos x="2515" y="138"/>
                </a:cxn>
                <a:cxn ang="0">
                  <a:pos x="2429" y="269"/>
                </a:cxn>
                <a:cxn ang="0">
                  <a:pos x="2324" y="300"/>
                </a:cxn>
                <a:cxn ang="0">
                  <a:pos x="2279" y="406"/>
                </a:cxn>
                <a:cxn ang="0">
                  <a:pos x="2156" y="438"/>
                </a:cxn>
                <a:cxn ang="0">
                  <a:pos x="2136" y="590"/>
                </a:cxn>
                <a:cxn ang="0">
                  <a:pos x="1992" y="608"/>
                </a:cxn>
                <a:cxn ang="0">
                  <a:pos x="1953" y="746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7" y="1159"/>
                </a:cxn>
                <a:cxn ang="0">
                  <a:pos x="1625" y="1262"/>
                </a:cxn>
                <a:cxn ang="0">
                  <a:pos x="2129" y="1667"/>
                </a:cxn>
                <a:cxn ang="0">
                  <a:pos x="2266" y="1898"/>
                </a:cxn>
                <a:cxn ang="0">
                  <a:pos x="1724" y="1936"/>
                </a:cxn>
                <a:cxn ang="0">
                  <a:pos x="1246" y="1845"/>
                </a:cxn>
                <a:cxn ang="0">
                  <a:pos x="1136" y="1890"/>
                </a:cxn>
                <a:cxn ang="0">
                  <a:pos x="1078" y="2015"/>
                </a:cxn>
                <a:cxn ang="0">
                  <a:pos x="914" y="2054"/>
                </a:cxn>
                <a:cxn ang="0">
                  <a:pos x="849" y="2192"/>
                </a:cxn>
                <a:cxn ang="0">
                  <a:pos x="705" y="2303"/>
                </a:cxn>
                <a:cxn ang="0">
                  <a:pos x="606" y="2609"/>
                </a:cxn>
                <a:cxn ang="0">
                  <a:pos x="547" y="2662"/>
                </a:cxn>
                <a:cxn ang="0">
                  <a:pos x="529" y="2826"/>
                </a:cxn>
                <a:cxn ang="0">
                  <a:pos x="436" y="2931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8"/>
                </a:cxn>
                <a:cxn ang="0">
                  <a:pos x="0" y="3328"/>
                </a:cxn>
                <a:cxn ang="0">
                  <a:pos x="0" y="3328"/>
                </a:cxn>
              </a:cxnLst>
              <a:rect l="0" t="0" r="r" b="b"/>
              <a:pathLst>
                <a:path w="2606" h="3328">
                  <a:moveTo>
                    <a:pt x="0" y="3328"/>
                  </a:moveTo>
                  <a:lnTo>
                    <a:pt x="38" y="2289"/>
                  </a:lnTo>
                  <a:lnTo>
                    <a:pt x="122" y="1870"/>
                  </a:lnTo>
                  <a:lnTo>
                    <a:pt x="464" y="1524"/>
                  </a:lnTo>
                  <a:lnTo>
                    <a:pt x="1025" y="1191"/>
                  </a:lnTo>
                  <a:lnTo>
                    <a:pt x="1313" y="576"/>
                  </a:lnTo>
                  <a:lnTo>
                    <a:pt x="1548" y="223"/>
                  </a:lnTo>
                  <a:lnTo>
                    <a:pt x="1933" y="112"/>
                  </a:lnTo>
                  <a:lnTo>
                    <a:pt x="2606" y="0"/>
                  </a:lnTo>
                  <a:lnTo>
                    <a:pt x="2515" y="138"/>
                  </a:lnTo>
                  <a:lnTo>
                    <a:pt x="2429" y="269"/>
                  </a:lnTo>
                  <a:lnTo>
                    <a:pt x="2324" y="300"/>
                  </a:lnTo>
                  <a:lnTo>
                    <a:pt x="2279" y="406"/>
                  </a:lnTo>
                  <a:lnTo>
                    <a:pt x="2156" y="438"/>
                  </a:lnTo>
                  <a:lnTo>
                    <a:pt x="2136" y="590"/>
                  </a:lnTo>
                  <a:lnTo>
                    <a:pt x="1992" y="608"/>
                  </a:lnTo>
                  <a:lnTo>
                    <a:pt x="1953" y="746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7" y="1159"/>
                  </a:lnTo>
                  <a:lnTo>
                    <a:pt x="1625" y="1262"/>
                  </a:lnTo>
                  <a:lnTo>
                    <a:pt x="2129" y="1667"/>
                  </a:lnTo>
                  <a:lnTo>
                    <a:pt x="2266" y="1898"/>
                  </a:lnTo>
                  <a:lnTo>
                    <a:pt x="1724" y="1936"/>
                  </a:lnTo>
                  <a:lnTo>
                    <a:pt x="1246" y="1845"/>
                  </a:lnTo>
                  <a:lnTo>
                    <a:pt x="1136" y="1890"/>
                  </a:lnTo>
                  <a:lnTo>
                    <a:pt x="1078" y="2015"/>
                  </a:lnTo>
                  <a:lnTo>
                    <a:pt x="914" y="2054"/>
                  </a:lnTo>
                  <a:lnTo>
                    <a:pt x="849" y="2192"/>
                  </a:lnTo>
                  <a:lnTo>
                    <a:pt x="705" y="2303"/>
                  </a:lnTo>
                  <a:lnTo>
                    <a:pt x="606" y="2609"/>
                  </a:lnTo>
                  <a:lnTo>
                    <a:pt x="547" y="2662"/>
                  </a:lnTo>
                  <a:lnTo>
                    <a:pt x="529" y="2826"/>
                  </a:lnTo>
                  <a:lnTo>
                    <a:pt x="436" y="2931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8"/>
                  </a:lnTo>
                  <a:lnTo>
                    <a:pt x="0" y="3328"/>
                  </a:lnTo>
                  <a:lnTo>
                    <a:pt x="0" y="332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3" name="Freeform 7"/>
            <p:cNvSpPr>
              <a:spLocks/>
            </p:cNvSpPr>
            <p:nvPr/>
          </p:nvSpPr>
          <p:spPr bwMode="auto">
            <a:xfrm>
              <a:off x="6655" y="2355"/>
              <a:ext cx="1428" cy="790"/>
            </a:xfrm>
            <a:custGeom>
              <a:avLst/>
              <a:gdLst/>
              <a:ahLst/>
              <a:cxnLst>
                <a:cxn ang="0">
                  <a:pos x="274" y="104"/>
                </a:cxn>
                <a:cxn ang="0">
                  <a:pos x="330" y="39"/>
                </a:cxn>
                <a:cxn ang="0">
                  <a:pos x="386" y="8"/>
                </a:cxn>
                <a:cxn ang="0">
                  <a:pos x="508" y="0"/>
                </a:cxn>
                <a:cxn ang="0">
                  <a:pos x="655" y="39"/>
                </a:cxn>
                <a:cxn ang="0">
                  <a:pos x="732" y="84"/>
                </a:cxn>
                <a:cxn ang="0">
                  <a:pos x="782" y="128"/>
                </a:cxn>
                <a:cxn ang="0">
                  <a:pos x="819" y="169"/>
                </a:cxn>
                <a:cxn ang="0">
                  <a:pos x="842" y="198"/>
                </a:cxn>
                <a:cxn ang="0">
                  <a:pos x="896" y="274"/>
                </a:cxn>
                <a:cxn ang="0">
                  <a:pos x="976" y="393"/>
                </a:cxn>
                <a:cxn ang="0">
                  <a:pos x="1007" y="435"/>
                </a:cxn>
                <a:cxn ang="0">
                  <a:pos x="1041" y="472"/>
                </a:cxn>
                <a:cxn ang="0">
                  <a:pos x="1088" y="512"/>
                </a:cxn>
                <a:cxn ang="0">
                  <a:pos x="1143" y="541"/>
                </a:cxn>
                <a:cxn ang="0">
                  <a:pos x="1286" y="575"/>
                </a:cxn>
                <a:cxn ang="0">
                  <a:pos x="1428" y="611"/>
                </a:cxn>
                <a:cxn ang="0">
                  <a:pos x="1241" y="790"/>
                </a:cxn>
                <a:cxn ang="0">
                  <a:pos x="1075" y="745"/>
                </a:cxn>
                <a:cxn ang="0">
                  <a:pos x="976" y="713"/>
                </a:cxn>
                <a:cxn ang="0">
                  <a:pos x="874" y="677"/>
                </a:cxn>
                <a:cxn ang="0">
                  <a:pos x="778" y="636"/>
                </a:cxn>
                <a:cxn ang="0">
                  <a:pos x="698" y="594"/>
                </a:cxn>
                <a:cxn ang="0">
                  <a:pos x="649" y="551"/>
                </a:cxn>
                <a:cxn ang="0">
                  <a:pos x="614" y="510"/>
                </a:cxn>
                <a:cxn ang="0">
                  <a:pos x="582" y="478"/>
                </a:cxn>
                <a:cxn ang="0">
                  <a:pos x="551" y="452"/>
                </a:cxn>
                <a:cxn ang="0">
                  <a:pos x="500" y="414"/>
                </a:cxn>
                <a:cxn ang="0">
                  <a:pos x="466" y="396"/>
                </a:cxn>
                <a:cxn ang="0">
                  <a:pos x="614" y="356"/>
                </a:cxn>
                <a:cxn ang="0">
                  <a:pos x="700" y="306"/>
                </a:cxn>
                <a:cxn ang="0">
                  <a:pos x="713" y="255"/>
                </a:cxn>
                <a:cxn ang="0">
                  <a:pos x="690" y="218"/>
                </a:cxn>
                <a:cxn ang="0">
                  <a:pos x="662" y="190"/>
                </a:cxn>
                <a:cxn ang="0">
                  <a:pos x="621" y="164"/>
                </a:cxn>
                <a:cxn ang="0">
                  <a:pos x="537" y="161"/>
                </a:cxn>
                <a:cxn ang="0">
                  <a:pos x="421" y="210"/>
                </a:cxn>
                <a:cxn ang="0">
                  <a:pos x="373" y="252"/>
                </a:cxn>
                <a:cxn ang="0">
                  <a:pos x="341" y="288"/>
                </a:cxn>
                <a:cxn ang="0">
                  <a:pos x="33" y="144"/>
                </a:cxn>
                <a:cxn ang="0">
                  <a:pos x="39" y="62"/>
                </a:cxn>
              </a:cxnLst>
              <a:rect l="0" t="0" r="r" b="b"/>
              <a:pathLst>
                <a:path w="1428" h="790">
                  <a:moveTo>
                    <a:pt x="39" y="62"/>
                  </a:moveTo>
                  <a:lnTo>
                    <a:pt x="274" y="104"/>
                  </a:lnTo>
                  <a:lnTo>
                    <a:pt x="308" y="57"/>
                  </a:lnTo>
                  <a:lnTo>
                    <a:pt x="330" y="39"/>
                  </a:lnTo>
                  <a:lnTo>
                    <a:pt x="355" y="22"/>
                  </a:lnTo>
                  <a:lnTo>
                    <a:pt x="386" y="8"/>
                  </a:lnTo>
                  <a:lnTo>
                    <a:pt x="421" y="0"/>
                  </a:lnTo>
                  <a:lnTo>
                    <a:pt x="508" y="0"/>
                  </a:lnTo>
                  <a:lnTo>
                    <a:pt x="604" y="19"/>
                  </a:lnTo>
                  <a:lnTo>
                    <a:pt x="655" y="39"/>
                  </a:lnTo>
                  <a:lnTo>
                    <a:pt x="706" y="67"/>
                  </a:lnTo>
                  <a:lnTo>
                    <a:pt x="732" y="84"/>
                  </a:lnTo>
                  <a:lnTo>
                    <a:pt x="757" y="105"/>
                  </a:lnTo>
                  <a:lnTo>
                    <a:pt x="782" y="128"/>
                  </a:lnTo>
                  <a:lnTo>
                    <a:pt x="808" y="155"/>
                  </a:lnTo>
                  <a:lnTo>
                    <a:pt x="819" y="169"/>
                  </a:lnTo>
                  <a:lnTo>
                    <a:pt x="831" y="184"/>
                  </a:lnTo>
                  <a:lnTo>
                    <a:pt x="842" y="198"/>
                  </a:lnTo>
                  <a:lnTo>
                    <a:pt x="854" y="213"/>
                  </a:lnTo>
                  <a:lnTo>
                    <a:pt x="896" y="274"/>
                  </a:lnTo>
                  <a:lnTo>
                    <a:pt x="936" y="336"/>
                  </a:lnTo>
                  <a:lnTo>
                    <a:pt x="976" y="393"/>
                  </a:lnTo>
                  <a:lnTo>
                    <a:pt x="997" y="421"/>
                  </a:lnTo>
                  <a:lnTo>
                    <a:pt x="1007" y="435"/>
                  </a:lnTo>
                  <a:lnTo>
                    <a:pt x="1018" y="448"/>
                  </a:lnTo>
                  <a:lnTo>
                    <a:pt x="1041" y="472"/>
                  </a:lnTo>
                  <a:lnTo>
                    <a:pt x="1065" y="493"/>
                  </a:lnTo>
                  <a:lnTo>
                    <a:pt x="1088" y="512"/>
                  </a:lnTo>
                  <a:lnTo>
                    <a:pt x="1116" y="529"/>
                  </a:lnTo>
                  <a:lnTo>
                    <a:pt x="1143" y="541"/>
                  </a:lnTo>
                  <a:lnTo>
                    <a:pt x="1174" y="551"/>
                  </a:lnTo>
                  <a:lnTo>
                    <a:pt x="1286" y="575"/>
                  </a:lnTo>
                  <a:lnTo>
                    <a:pt x="1365" y="595"/>
                  </a:lnTo>
                  <a:lnTo>
                    <a:pt x="1428" y="611"/>
                  </a:lnTo>
                  <a:lnTo>
                    <a:pt x="1394" y="747"/>
                  </a:lnTo>
                  <a:lnTo>
                    <a:pt x="1241" y="790"/>
                  </a:lnTo>
                  <a:lnTo>
                    <a:pt x="1159" y="769"/>
                  </a:lnTo>
                  <a:lnTo>
                    <a:pt x="1075" y="745"/>
                  </a:lnTo>
                  <a:lnTo>
                    <a:pt x="1027" y="730"/>
                  </a:lnTo>
                  <a:lnTo>
                    <a:pt x="976" y="713"/>
                  </a:lnTo>
                  <a:lnTo>
                    <a:pt x="925" y="696"/>
                  </a:lnTo>
                  <a:lnTo>
                    <a:pt x="874" y="677"/>
                  </a:lnTo>
                  <a:lnTo>
                    <a:pt x="823" y="657"/>
                  </a:lnTo>
                  <a:lnTo>
                    <a:pt x="778" y="636"/>
                  </a:lnTo>
                  <a:lnTo>
                    <a:pt x="735" y="615"/>
                  </a:lnTo>
                  <a:lnTo>
                    <a:pt x="698" y="594"/>
                  </a:lnTo>
                  <a:lnTo>
                    <a:pt x="670" y="571"/>
                  </a:lnTo>
                  <a:lnTo>
                    <a:pt x="649" y="551"/>
                  </a:lnTo>
                  <a:lnTo>
                    <a:pt x="632" y="529"/>
                  </a:lnTo>
                  <a:lnTo>
                    <a:pt x="614" y="510"/>
                  </a:lnTo>
                  <a:lnTo>
                    <a:pt x="599" y="493"/>
                  </a:lnTo>
                  <a:lnTo>
                    <a:pt x="582" y="478"/>
                  </a:lnTo>
                  <a:lnTo>
                    <a:pt x="567" y="462"/>
                  </a:lnTo>
                  <a:lnTo>
                    <a:pt x="551" y="452"/>
                  </a:lnTo>
                  <a:lnTo>
                    <a:pt x="525" y="428"/>
                  </a:lnTo>
                  <a:lnTo>
                    <a:pt x="500" y="414"/>
                  </a:lnTo>
                  <a:lnTo>
                    <a:pt x="481" y="404"/>
                  </a:lnTo>
                  <a:lnTo>
                    <a:pt x="466" y="396"/>
                  </a:lnTo>
                  <a:lnTo>
                    <a:pt x="514" y="385"/>
                  </a:lnTo>
                  <a:lnTo>
                    <a:pt x="614" y="356"/>
                  </a:lnTo>
                  <a:lnTo>
                    <a:pt x="662" y="332"/>
                  </a:lnTo>
                  <a:lnTo>
                    <a:pt x="700" y="306"/>
                  </a:lnTo>
                  <a:lnTo>
                    <a:pt x="717" y="274"/>
                  </a:lnTo>
                  <a:lnTo>
                    <a:pt x="713" y="255"/>
                  </a:lnTo>
                  <a:lnTo>
                    <a:pt x="704" y="237"/>
                  </a:lnTo>
                  <a:lnTo>
                    <a:pt x="690" y="218"/>
                  </a:lnTo>
                  <a:lnTo>
                    <a:pt x="676" y="203"/>
                  </a:lnTo>
                  <a:lnTo>
                    <a:pt x="662" y="190"/>
                  </a:lnTo>
                  <a:lnTo>
                    <a:pt x="649" y="179"/>
                  </a:lnTo>
                  <a:lnTo>
                    <a:pt x="621" y="164"/>
                  </a:lnTo>
                  <a:lnTo>
                    <a:pt x="594" y="156"/>
                  </a:lnTo>
                  <a:lnTo>
                    <a:pt x="537" y="161"/>
                  </a:lnTo>
                  <a:lnTo>
                    <a:pt x="480" y="178"/>
                  </a:lnTo>
                  <a:lnTo>
                    <a:pt x="421" y="210"/>
                  </a:lnTo>
                  <a:lnTo>
                    <a:pt x="396" y="230"/>
                  </a:lnTo>
                  <a:lnTo>
                    <a:pt x="373" y="252"/>
                  </a:lnTo>
                  <a:lnTo>
                    <a:pt x="355" y="272"/>
                  </a:lnTo>
                  <a:lnTo>
                    <a:pt x="341" y="288"/>
                  </a:lnTo>
                  <a:lnTo>
                    <a:pt x="330" y="303"/>
                  </a:lnTo>
                  <a:lnTo>
                    <a:pt x="33" y="144"/>
                  </a:lnTo>
                  <a:lnTo>
                    <a:pt x="0" y="107"/>
                  </a:lnTo>
                  <a:lnTo>
                    <a:pt x="39" y="62"/>
                  </a:lnTo>
                  <a:lnTo>
                    <a:pt x="39" y="6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4" name="Freeform 8"/>
            <p:cNvSpPr>
              <a:spLocks/>
            </p:cNvSpPr>
            <p:nvPr/>
          </p:nvSpPr>
          <p:spPr bwMode="auto">
            <a:xfrm>
              <a:off x="6959" y="3059"/>
              <a:ext cx="1200" cy="2152"/>
            </a:xfrm>
            <a:custGeom>
              <a:avLst/>
              <a:gdLst/>
              <a:ahLst/>
              <a:cxnLst>
                <a:cxn ang="0">
                  <a:pos x="989" y="20"/>
                </a:cxn>
                <a:cxn ang="0">
                  <a:pos x="921" y="60"/>
                </a:cxn>
                <a:cxn ang="0">
                  <a:pos x="875" y="88"/>
                </a:cxn>
                <a:cxn ang="0">
                  <a:pos x="824" y="119"/>
                </a:cxn>
                <a:cxn ang="0">
                  <a:pos x="767" y="154"/>
                </a:cxn>
                <a:cxn ang="0">
                  <a:pos x="703" y="193"/>
                </a:cxn>
                <a:cxn ang="0">
                  <a:pos x="640" y="235"/>
                </a:cxn>
                <a:cxn ang="0">
                  <a:pos x="573" y="276"/>
                </a:cxn>
                <a:cxn ang="0">
                  <a:pos x="508" y="321"/>
                </a:cxn>
                <a:cxn ang="0">
                  <a:pos x="444" y="365"/>
                </a:cxn>
                <a:cxn ang="0">
                  <a:pos x="382" y="409"/>
                </a:cxn>
                <a:cxn ang="0">
                  <a:pos x="324" y="453"/>
                </a:cxn>
                <a:cxn ang="0">
                  <a:pos x="272" y="494"/>
                </a:cxn>
                <a:cxn ang="0">
                  <a:pos x="225" y="533"/>
                </a:cxn>
                <a:cxn ang="0">
                  <a:pos x="185" y="575"/>
                </a:cxn>
                <a:cxn ang="0">
                  <a:pos x="119" y="685"/>
                </a:cxn>
                <a:cxn ang="0">
                  <a:pos x="52" y="884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6" y="2152"/>
                </a:cxn>
                <a:cxn ang="0">
                  <a:pos x="160" y="1469"/>
                </a:cxn>
                <a:cxn ang="0">
                  <a:pos x="194" y="1142"/>
                </a:cxn>
                <a:cxn ang="0">
                  <a:pos x="233" y="943"/>
                </a:cxn>
                <a:cxn ang="0">
                  <a:pos x="275" y="816"/>
                </a:cxn>
                <a:cxn ang="0">
                  <a:pos x="328" y="720"/>
                </a:cxn>
                <a:cxn ang="0">
                  <a:pos x="348" y="692"/>
                </a:cxn>
                <a:cxn ang="0">
                  <a:pos x="371" y="666"/>
                </a:cxn>
                <a:cxn ang="0">
                  <a:pos x="397" y="638"/>
                </a:cxn>
                <a:cxn ang="0">
                  <a:pos x="425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5" y="505"/>
                </a:cxn>
                <a:cxn ang="0">
                  <a:pos x="569" y="474"/>
                </a:cxn>
                <a:cxn ang="0">
                  <a:pos x="604" y="443"/>
                </a:cxn>
                <a:cxn ang="0">
                  <a:pos x="641" y="414"/>
                </a:cxn>
                <a:cxn ang="0">
                  <a:pos x="677" y="383"/>
                </a:cxn>
                <a:cxn ang="0">
                  <a:pos x="714" y="354"/>
                </a:cxn>
                <a:cxn ang="0">
                  <a:pos x="750" y="326"/>
                </a:cxn>
                <a:cxn ang="0">
                  <a:pos x="787" y="296"/>
                </a:cxn>
                <a:cxn ang="0">
                  <a:pos x="824" y="269"/>
                </a:cxn>
                <a:cxn ang="0">
                  <a:pos x="860" y="241"/>
                </a:cxn>
                <a:cxn ang="0">
                  <a:pos x="912" y="202"/>
                </a:cxn>
                <a:cxn ang="0">
                  <a:pos x="979" y="153"/>
                </a:cxn>
                <a:cxn ang="0">
                  <a:pos x="1039" y="111"/>
                </a:cxn>
                <a:cxn ang="0">
                  <a:pos x="1093" y="72"/>
                </a:cxn>
                <a:cxn ang="0">
                  <a:pos x="1136" y="41"/>
                </a:cxn>
                <a:cxn ang="0">
                  <a:pos x="1200" y="0"/>
                </a:cxn>
                <a:cxn ang="0">
                  <a:pos x="1014" y="6"/>
                </a:cxn>
              </a:cxnLst>
              <a:rect l="0" t="0" r="r" b="b"/>
              <a:pathLst>
                <a:path w="1200" h="2152">
                  <a:moveTo>
                    <a:pt x="1014" y="6"/>
                  </a:moveTo>
                  <a:lnTo>
                    <a:pt x="989" y="20"/>
                  </a:lnTo>
                  <a:lnTo>
                    <a:pt x="960" y="37"/>
                  </a:lnTo>
                  <a:lnTo>
                    <a:pt x="921" y="60"/>
                  </a:lnTo>
                  <a:lnTo>
                    <a:pt x="901" y="72"/>
                  </a:lnTo>
                  <a:lnTo>
                    <a:pt x="875" y="88"/>
                  </a:lnTo>
                  <a:lnTo>
                    <a:pt x="852" y="103"/>
                  </a:lnTo>
                  <a:lnTo>
                    <a:pt x="824" y="119"/>
                  </a:lnTo>
                  <a:lnTo>
                    <a:pt x="795" y="137"/>
                  </a:lnTo>
                  <a:lnTo>
                    <a:pt x="767" y="154"/>
                  </a:lnTo>
                  <a:lnTo>
                    <a:pt x="736" y="173"/>
                  </a:lnTo>
                  <a:lnTo>
                    <a:pt x="703" y="193"/>
                  </a:lnTo>
                  <a:lnTo>
                    <a:pt x="672" y="215"/>
                  </a:lnTo>
                  <a:lnTo>
                    <a:pt x="640" y="235"/>
                  </a:lnTo>
                  <a:lnTo>
                    <a:pt x="607" y="256"/>
                  </a:lnTo>
                  <a:lnTo>
                    <a:pt x="573" y="276"/>
                  </a:lnTo>
                  <a:lnTo>
                    <a:pt x="541" y="298"/>
                  </a:lnTo>
                  <a:lnTo>
                    <a:pt x="508" y="321"/>
                  </a:lnTo>
                  <a:lnTo>
                    <a:pt x="476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2" y="409"/>
                  </a:lnTo>
                  <a:lnTo>
                    <a:pt x="352" y="431"/>
                  </a:lnTo>
                  <a:lnTo>
                    <a:pt x="324" y="453"/>
                  </a:lnTo>
                  <a:lnTo>
                    <a:pt x="297" y="474"/>
                  </a:lnTo>
                  <a:lnTo>
                    <a:pt x="272" y="494"/>
                  </a:lnTo>
                  <a:lnTo>
                    <a:pt x="247" y="513"/>
                  </a:lnTo>
                  <a:lnTo>
                    <a:pt x="225" y="533"/>
                  </a:lnTo>
                  <a:lnTo>
                    <a:pt x="205" y="555"/>
                  </a:lnTo>
                  <a:lnTo>
                    <a:pt x="185" y="575"/>
                  </a:lnTo>
                  <a:lnTo>
                    <a:pt x="150" y="626"/>
                  </a:lnTo>
                  <a:lnTo>
                    <a:pt x="119" y="685"/>
                  </a:lnTo>
                  <a:lnTo>
                    <a:pt x="92" y="746"/>
                  </a:lnTo>
                  <a:lnTo>
                    <a:pt x="52" y="884"/>
                  </a:lnTo>
                  <a:lnTo>
                    <a:pt x="24" y="1031"/>
                  </a:lnTo>
                  <a:lnTo>
                    <a:pt x="0" y="1311"/>
                  </a:lnTo>
                  <a:lnTo>
                    <a:pt x="3" y="1515"/>
                  </a:lnTo>
                  <a:lnTo>
                    <a:pt x="14" y="1696"/>
                  </a:lnTo>
                  <a:lnTo>
                    <a:pt x="29" y="1911"/>
                  </a:lnTo>
                  <a:lnTo>
                    <a:pt x="46" y="2152"/>
                  </a:lnTo>
                  <a:lnTo>
                    <a:pt x="148" y="2007"/>
                  </a:lnTo>
                  <a:lnTo>
                    <a:pt x="160" y="1469"/>
                  </a:lnTo>
                  <a:lnTo>
                    <a:pt x="179" y="1251"/>
                  </a:lnTo>
                  <a:lnTo>
                    <a:pt x="194" y="1142"/>
                  </a:lnTo>
                  <a:lnTo>
                    <a:pt x="210" y="1039"/>
                  </a:lnTo>
                  <a:lnTo>
                    <a:pt x="233" y="943"/>
                  </a:lnTo>
                  <a:lnTo>
                    <a:pt x="259" y="856"/>
                  </a:lnTo>
                  <a:lnTo>
                    <a:pt x="275" y="816"/>
                  </a:lnTo>
                  <a:lnTo>
                    <a:pt x="290" y="780"/>
                  </a:lnTo>
                  <a:lnTo>
                    <a:pt x="328" y="720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8" y="680"/>
                  </a:lnTo>
                  <a:lnTo>
                    <a:pt x="371" y="666"/>
                  </a:lnTo>
                  <a:lnTo>
                    <a:pt x="383" y="652"/>
                  </a:lnTo>
                  <a:lnTo>
                    <a:pt x="397" y="638"/>
                  </a:lnTo>
                  <a:lnTo>
                    <a:pt x="409" y="623"/>
                  </a:lnTo>
                  <a:lnTo>
                    <a:pt x="425" y="609"/>
                  </a:lnTo>
                  <a:lnTo>
                    <a:pt x="454" y="579"/>
                  </a:lnTo>
                  <a:lnTo>
                    <a:pt x="470" y="564"/>
                  </a:lnTo>
                  <a:lnTo>
                    <a:pt x="485" y="550"/>
                  </a:lnTo>
                  <a:lnTo>
                    <a:pt x="501" y="535"/>
                  </a:lnTo>
                  <a:lnTo>
                    <a:pt x="518" y="521"/>
                  </a:lnTo>
                  <a:lnTo>
                    <a:pt x="535" y="505"/>
                  </a:lnTo>
                  <a:lnTo>
                    <a:pt x="552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4" y="443"/>
                  </a:lnTo>
                  <a:lnTo>
                    <a:pt x="623" y="428"/>
                  </a:lnTo>
                  <a:lnTo>
                    <a:pt x="641" y="414"/>
                  </a:lnTo>
                  <a:lnTo>
                    <a:pt x="657" y="399"/>
                  </a:lnTo>
                  <a:lnTo>
                    <a:pt x="677" y="383"/>
                  </a:lnTo>
                  <a:lnTo>
                    <a:pt x="696" y="369"/>
                  </a:lnTo>
                  <a:lnTo>
                    <a:pt x="714" y="354"/>
                  </a:lnTo>
                  <a:lnTo>
                    <a:pt x="731" y="340"/>
                  </a:lnTo>
                  <a:lnTo>
                    <a:pt x="750" y="326"/>
                  </a:lnTo>
                  <a:lnTo>
                    <a:pt x="768" y="310"/>
                  </a:lnTo>
                  <a:lnTo>
                    <a:pt x="787" y="296"/>
                  </a:lnTo>
                  <a:lnTo>
                    <a:pt x="805" y="283"/>
                  </a:lnTo>
                  <a:lnTo>
                    <a:pt x="824" y="269"/>
                  </a:lnTo>
                  <a:lnTo>
                    <a:pt x="841" y="255"/>
                  </a:lnTo>
                  <a:lnTo>
                    <a:pt x="860" y="241"/>
                  </a:lnTo>
                  <a:lnTo>
                    <a:pt x="877" y="228"/>
                  </a:lnTo>
                  <a:lnTo>
                    <a:pt x="912" y="202"/>
                  </a:lnTo>
                  <a:lnTo>
                    <a:pt x="946" y="177"/>
                  </a:lnTo>
                  <a:lnTo>
                    <a:pt x="979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3" y="72"/>
                  </a:lnTo>
                  <a:lnTo>
                    <a:pt x="1116" y="57"/>
                  </a:lnTo>
                  <a:lnTo>
                    <a:pt x="1136" y="41"/>
                  </a:lnTo>
                  <a:lnTo>
                    <a:pt x="1170" y="20"/>
                  </a:lnTo>
                  <a:lnTo>
                    <a:pt x="1200" y="0"/>
                  </a:lnTo>
                  <a:lnTo>
                    <a:pt x="1014" y="6"/>
                  </a:lnTo>
                  <a:lnTo>
                    <a:pt x="1014" y="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5" name="Freeform 9"/>
            <p:cNvSpPr>
              <a:spLocks/>
            </p:cNvSpPr>
            <p:nvPr/>
          </p:nvSpPr>
          <p:spPr bwMode="auto">
            <a:xfrm>
              <a:off x="7197" y="4730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7" y="79"/>
                </a:cxn>
                <a:cxn ang="0">
                  <a:pos x="141" y="127"/>
                </a:cxn>
                <a:cxn ang="0">
                  <a:pos x="171" y="178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0"/>
                </a:cxn>
                <a:cxn ang="0">
                  <a:pos x="181" y="368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7" y="79"/>
                  </a:lnTo>
                  <a:lnTo>
                    <a:pt x="141" y="127"/>
                  </a:lnTo>
                  <a:lnTo>
                    <a:pt x="171" y="178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0"/>
                  </a:lnTo>
                  <a:lnTo>
                    <a:pt x="181" y="368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6" name="Freeform 10"/>
            <p:cNvSpPr>
              <a:spLocks/>
            </p:cNvSpPr>
            <p:nvPr/>
          </p:nvSpPr>
          <p:spPr bwMode="auto">
            <a:xfrm>
              <a:off x="7287" y="4399"/>
              <a:ext cx="273" cy="37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6"/>
                </a:cxn>
                <a:cxn ang="0">
                  <a:pos x="54" y="25"/>
                </a:cxn>
                <a:cxn ang="0">
                  <a:pos x="74" y="37"/>
                </a:cxn>
                <a:cxn ang="0">
                  <a:pos x="97" y="53"/>
                </a:cxn>
                <a:cxn ang="0">
                  <a:pos x="122" y="68"/>
                </a:cxn>
                <a:cxn ang="0">
                  <a:pos x="146" y="87"/>
                </a:cxn>
                <a:cxn ang="0">
                  <a:pos x="171" y="107"/>
                </a:cxn>
                <a:cxn ang="0">
                  <a:pos x="194" y="129"/>
                </a:cxn>
                <a:cxn ang="0">
                  <a:pos x="218" y="149"/>
                </a:cxn>
                <a:cxn ang="0">
                  <a:pos x="238" y="172"/>
                </a:cxn>
                <a:cxn ang="0">
                  <a:pos x="266" y="218"/>
                </a:cxn>
                <a:cxn ang="0">
                  <a:pos x="273" y="265"/>
                </a:cxn>
                <a:cxn ang="0">
                  <a:pos x="261" y="334"/>
                </a:cxn>
                <a:cxn ang="0">
                  <a:pos x="242" y="367"/>
                </a:cxn>
                <a:cxn ang="0">
                  <a:pos x="219" y="379"/>
                </a:cxn>
                <a:cxn ang="0">
                  <a:pos x="0" y="12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73" h="379">
                  <a:moveTo>
                    <a:pt x="10" y="0"/>
                  </a:moveTo>
                  <a:lnTo>
                    <a:pt x="23" y="6"/>
                  </a:lnTo>
                  <a:lnTo>
                    <a:pt x="54" y="25"/>
                  </a:lnTo>
                  <a:lnTo>
                    <a:pt x="74" y="37"/>
                  </a:lnTo>
                  <a:lnTo>
                    <a:pt x="97" y="53"/>
                  </a:lnTo>
                  <a:lnTo>
                    <a:pt x="122" y="68"/>
                  </a:lnTo>
                  <a:lnTo>
                    <a:pt x="146" y="87"/>
                  </a:lnTo>
                  <a:lnTo>
                    <a:pt x="171" y="107"/>
                  </a:lnTo>
                  <a:lnTo>
                    <a:pt x="194" y="129"/>
                  </a:lnTo>
                  <a:lnTo>
                    <a:pt x="218" y="149"/>
                  </a:lnTo>
                  <a:lnTo>
                    <a:pt x="238" y="172"/>
                  </a:lnTo>
                  <a:lnTo>
                    <a:pt x="266" y="218"/>
                  </a:lnTo>
                  <a:lnTo>
                    <a:pt x="273" y="265"/>
                  </a:lnTo>
                  <a:lnTo>
                    <a:pt x="261" y="334"/>
                  </a:lnTo>
                  <a:lnTo>
                    <a:pt x="242" y="367"/>
                  </a:lnTo>
                  <a:lnTo>
                    <a:pt x="219" y="379"/>
                  </a:lnTo>
                  <a:lnTo>
                    <a:pt x="0" y="12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7" name="Freeform 11"/>
            <p:cNvSpPr>
              <a:spLocks/>
            </p:cNvSpPr>
            <p:nvPr/>
          </p:nvSpPr>
          <p:spPr bwMode="auto">
            <a:xfrm>
              <a:off x="7368" y="4164"/>
              <a:ext cx="270" cy="3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36"/>
                </a:cxn>
                <a:cxn ang="0">
                  <a:pos x="259" y="340"/>
                </a:cxn>
                <a:cxn ang="0">
                  <a:pos x="270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8" y="88"/>
                </a:cxn>
                <a:cxn ang="0">
                  <a:pos x="146" y="73"/>
                </a:cxn>
                <a:cxn ang="0">
                  <a:pos x="126" y="59"/>
                </a:cxn>
                <a:cxn ang="0">
                  <a:pos x="84" y="34"/>
                </a:cxn>
                <a:cxn ang="0">
                  <a:pos x="50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70" h="340">
                  <a:moveTo>
                    <a:pt x="16" y="0"/>
                  </a:moveTo>
                  <a:lnTo>
                    <a:pt x="0" y="136"/>
                  </a:lnTo>
                  <a:lnTo>
                    <a:pt x="259" y="340"/>
                  </a:lnTo>
                  <a:lnTo>
                    <a:pt x="270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8" y="88"/>
                  </a:lnTo>
                  <a:lnTo>
                    <a:pt x="146" y="73"/>
                  </a:lnTo>
                  <a:lnTo>
                    <a:pt x="126" y="59"/>
                  </a:lnTo>
                  <a:lnTo>
                    <a:pt x="84" y="34"/>
                  </a:lnTo>
                  <a:lnTo>
                    <a:pt x="5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8" name="Freeform 12"/>
            <p:cNvSpPr>
              <a:spLocks/>
            </p:cNvSpPr>
            <p:nvPr/>
          </p:nvSpPr>
          <p:spPr bwMode="auto">
            <a:xfrm>
              <a:off x="7452" y="3911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"/>
                </a:cxn>
                <a:cxn ang="0">
                  <a:pos x="274" y="329"/>
                </a:cxn>
                <a:cxn ang="0">
                  <a:pos x="278" y="193"/>
                </a:cxn>
                <a:cxn ang="0">
                  <a:pos x="263" y="173"/>
                </a:cxn>
                <a:cxn ang="0">
                  <a:pos x="244" y="154"/>
                </a:cxn>
                <a:cxn ang="0">
                  <a:pos x="224" y="136"/>
                </a:cxn>
                <a:cxn ang="0">
                  <a:pos x="203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1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3"/>
                  </a:lnTo>
                  <a:lnTo>
                    <a:pt x="274" y="329"/>
                  </a:lnTo>
                  <a:lnTo>
                    <a:pt x="278" y="193"/>
                  </a:lnTo>
                  <a:lnTo>
                    <a:pt x="263" y="173"/>
                  </a:lnTo>
                  <a:lnTo>
                    <a:pt x="244" y="154"/>
                  </a:lnTo>
                  <a:lnTo>
                    <a:pt x="224" y="136"/>
                  </a:lnTo>
                  <a:lnTo>
                    <a:pt x="203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9" name="Freeform 13"/>
            <p:cNvSpPr>
              <a:spLocks/>
            </p:cNvSpPr>
            <p:nvPr/>
          </p:nvSpPr>
          <p:spPr bwMode="auto">
            <a:xfrm>
              <a:off x="7648" y="3697"/>
              <a:ext cx="335" cy="30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08"/>
                </a:cxn>
                <a:cxn ang="0">
                  <a:pos x="259" y="306"/>
                </a:cxn>
                <a:cxn ang="0">
                  <a:pos x="297" y="305"/>
                </a:cxn>
                <a:cxn ang="0">
                  <a:pos x="335" y="241"/>
                </a:cxn>
                <a:cxn ang="0">
                  <a:pos x="324" y="207"/>
                </a:cxn>
                <a:cxn ang="0">
                  <a:pos x="308" y="189"/>
                </a:cxn>
                <a:cxn ang="0">
                  <a:pos x="290" y="169"/>
                </a:cxn>
                <a:cxn ang="0">
                  <a:pos x="266" y="149"/>
                </a:cxn>
                <a:cxn ang="0">
                  <a:pos x="242" y="129"/>
                </a:cxn>
                <a:cxn ang="0">
                  <a:pos x="214" y="108"/>
                </a:cxn>
                <a:cxn ang="0">
                  <a:pos x="186" y="90"/>
                </a:cxn>
                <a:cxn ang="0">
                  <a:pos x="160" y="71"/>
                </a:cxn>
                <a:cxn ang="0">
                  <a:pos x="132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1" y="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5" h="306">
                  <a:moveTo>
                    <a:pt x="39" y="0"/>
                  </a:moveTo>
                  <a:lnTo>
                    <a:pt x="0" y="108"/>
                  </a:lnTo>
                  <a:lnTo>
                    <a:pt x="259" y="306"/>
                  </a:lnTo>
                  <a:lnTo>
                    <a:pt x="297" y="305"/>
                  </a:lnTo>
                  <a:lnTo>
                    <a:pt x="335" y="241"/>
                  </a:lnTo>
                  <a:lnTo>
                    <a:pt x="324" y="207"/>
                  </a:lnTo>
                  <a:lnTo>
                    <a:pt x="308" y="189"/>
                  </a:lnTo>
                  <a:lnTo>
                    <a:pt x="290" y="169"/>
                  </a:lnTo>
                  <a:lnTo>
                    <a:pt x="266" y="149"/>
                  </a:lnTo>
                  <a:lnTo>
                    <a:pt x="242" y="129"/>
                  </a:lnTo>
                  <a:lnTo>
                    <a:pt x="214" y="108"/>
                  </a:lnTo>
                  <a:lnTo>
                    <a:pt x="186" y="90"/>
                  </a:lnTo>
                  <a:lnTo>
                    <a:pt x="160" y="71"/>
                  </a:lnTo>
                  <a:lnTo>
                    <a:pt x="132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1" y="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0" name="Freeform 14"/>
            <p:cNvSpPr>
              <a:spLocks/>
            </p:cNvSpPr>
            <p:nvPr/>
          </p:nvSpPr>
          <p:spPr bwMode="auto">
            <a:xfrm>
              <a:off x="7842" y="3515"/>
              <a:ext cx="366" cy="29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8"/>
                </a:cxn>
                <a:cxn ang="0">
                  <a:pos x="366" y="215"/>
                </a:cxn>
                <a:cxn ang="0">
                  <a:pos x="351" y="184"/>
                </a:cxn>
                <a:cxn ang="0">
                  <a:pos x="334" y="168"/>
                </a:cxn>
                <a:cxn ang="0">
                  <a:pos x="314" y="151"/>
                </a:cxn>
                <a:cxn ang="0">
                  <a:pos x="289" y="133"/>
                </a:cxn>
                <a:cxn ang="0">
                  <a:pos x="263" y="114"/>
                </a:cxn>
                <a:cxn ang="0">
                  <a:pos x="233" y="99"/>
                </a:cxn>
                <a:cxn ang="0">
                  <a:pos x="205" y="80"/>
                </a:cxn>
                <a:cxn ang="0">
                  <a:pos x="176" y="65"/>
                </a:cxn>
                <a:cxn ang="0">
                  <a:pos x="150" y="49"/>
                </a:cxn>
                <a:cxn ang="0">
                  <a:pos x="123" y="35"/>
                </a:cxn>
                <a:cxn ang="0">
                  <a:pos x="102" y="23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8">
                  <a:moveTo>
                    <a:pt x="54" y="0"/>
                  </a:moveTo>
                  <a:lnTo>
                    <a:pt x="0" y="77"/>
                  </a:lnTo>
                  <a:lnTo>
                    <a:pt x="312" y="298"/>
                  </a:lnTo>
                  <a:lnTo>
                    <a:pt x="366" y="215"/>
                  </a:lnTo>
                  <a:lnTo>
                    <a:pt x="351" y="184"/>
                  </a:lnTo>
                  <a:lnTo>
                    <a:pt x="334" y="168"/>
                  </a:lnTo>
                  <a:lnTo>
                    <a:pt x="314" y="151"/>
                  </a:lnTo>
                  <a:lnTo>
                    <a:pt x="289" y="133"/>
                  </a:lnTo>
                  <a:lnTo>
                    <a:pt x="263" y="114"/>
                  </a:lnTo>
                  <a:lnTo>
                    <a:pt x="233" y="99"/>
                  </a:lnTo>
                  <a:lnTo>
                    <a:pt x="205" y="80"/>
                  </a:lnTo>
                  <a:lnTo>
                    <a:pt x="176" y="65"/>
                  </a:lnTo>
                  <a:lnTo>
                    <a:pt x="150" y="49"/>
                  </a:lnTo>
                  <a:lnTo>
                    <a:pt x="123" y="35"/>
                  </a:lnTo>
                  <a:lnTo>
                    <a:pt x="102" y="23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1" name="Freeform 15"/>
            <p:cNvSpPr>
              <a:spLocks/>
            </p:cNvSpPr>
            <p:nvPr/>
          </p:nvSpPr>
          <p:spPr bwMode="auto">
            <a:xfrm>
              <a:off x="8017" y="2977"/>
              <a:ext cx="1608" cy="1043"/>
            </a:xfrm>
            <a:custGeom>
              <a:avLst/>
              <a:gdLst/>
              <a:ahLst/>
              <a:cxnLst>
                <a:cxn ang="0">
                  <a:pos x="245" y="20"/>
                </a:cxn>
                <a:cxn ang="0">
                  <a:pos x="420" y="63"/>
                </a:cxn>
                <a:cxn ang="0">
                  <a:pos x="552" y="108"/>
                </a:cxn>
                <a:cxn ang="0">
                  <a:pos x="620" y="139"/>
                </a:cxn>
                <a:cxn ang="0">
                  <a:pos x="689" y="173"/>
                </a:cxn>
                <a:cxn ang="0">
                  <a:pos x="760" y="213"/>
                </a:cxn>
                <a:cxn ang="0">
                  <a:pos x="827" y="255"/>
                </a:cxn>
                <a:cxn ang="0">
                  <a:pos x="887" y="297"/>
                </a:cxn>
                <a:cxn ang="0">
                  <a:pos x="941" y="334"/>
                </a:cxn>
                <a:cxn ang="0">
                  <a:pos x="989" y="369"/>
                </a:cxn>
                <a:cxn ang="0">
                  <a:pos x="1033" y="403"/>
                </a:cxn>
                <a:cxn ang="0">
                  <a:pos x="1070" y="434"/>
                </a:cxn>
                <a:cxn ang="0">
                  <a:pos x="1102" y="462"/>
                </a:cxn>
                <a:cxn ang="0">
                  <a:pos x="1153" y="510"/>
                </a:cxn>
                <a:cxn ang="0">
                  <a:pos x="1187" y="549"/>
                </a:cxn>
                <a:cxn ang="0">
                  <a:pos x="1218" y="590"/>
                </a:cxn>
                <a:cxn ang="0">
                  <a:pos x="1449" y="678"/>
                </a:cxn>
                <a:cxn ang="0">
                  <a:pos x="1498" y="720"/>
                </a:cxn>
                <a:cxn ang="0">
                  <a:pos x="1538" y="759"/>
                </a:cxn>
                <a:cxn ang="0">
                  <a:pos x="1608" y="881"/>
                </a:cxn>
                <a:cxn ang="0">
                  <a:pos x="1586" y="952"/>
                </a:cxn>
                <a:cxn ang="0">
                  <a:pos x="1534" y="989"/>
                </a:cxn>
                <a:cxn ang="0">
                  <a:pos x="1469" y="1017"/>
                </a:cxn>
                <a:cxn ang="0">
                  <a:pos x="1373" y="1039"/>
                </a:cxn>
                <a:cxn ang="0">
                  <a:pos x="1181" y="1036"/>
                </a:cxn>
                <a:cxn ang="0">
                  <a:pos x="1102" y="703"/>
                </a:cxn>
                <a:cxn ang="0">
                  <a:pos x="1068" y="668"/>
                </a:cxn>
                <a:cxn ang="0">
                  <a:pos x="1030" y="629"/>
                </a:cxn>
                <a:cxn ang="0">
                  <a:pos x="999" y="597"/>
                </a:cxn>
                <a:cxn ang="0">
                  <a:pos x="962" y="561"/>
                </a:cxn>
                <a:cxn ang="0">
                  <a:pos x="921" y="522"/>
                </a:cxn>
                <a:cxn ang="0">
                  <a:pos x="876" y="484"/>
                </a:cxn>
                <a:cxn ang="0">
                  <a:pos x="832" y="442"/>
                </a:cxn>
                <a:cxn ang="0">
                  <a:pos x="784" y="403"/>
                </a:cxn>
                <a:cxn ang="0">
                  <a:pos x="736" y="361"/>
                </a:cxn>
                <a:cxn ang="0">
                  <a:pos x="688" y="326"/>
                </a:cxn>
                <a:cxn ang="0">
                  <a:pos x="638" y="292"/>
                </a:cxn>
                <a:cxn ang="0">
                  <a:pos x="590" y="263"/>
                </a:cxn>
                <a:cxn ang="0">
                  <a:pos x="524" y="227"/>
                </a:cxn>
                <a:cxn ang="0">
                  <a:pos x="436" y="193"/>
                </a:cxn>
                <a:cxn ang="0">
                  <a:pos x="346" y="165"/>
                </a:cxn>
                <a:cxn ang="0">
                  <a:pos x="176" y="133"/>
                </a:cxn>
                <a:cxn ang="0">
                  <a:pos x="17" y="0"/>
                </a:cxn>
              </a:cxnLst>
              <a:rect l="0" t="0" r="r" b="b"/>
              <a:pathLst>
                <a:path w="1608" h="1043">
                  <a:moveTo>
                    <a:pt x="17" y="0"/>
                  </a:moveTo>
                  <a:lnTo>
                    <a:pt x="245" y="20"/>
                  </a:lnTo>
                  <a:lnTo>
                    <a:pt x="358" y="44"/>
                  </a:lnTo>
                  <a:lnTo>
                    <a:pt x="420" y="63"/>
                  </a:lnTo>
                  <a:lnTo>
                    <a:pt x="485" y="83"/>
                  </a:lnTo>
                  <a:lnTo>
                    <a:pt x="552" y="108"/>
                  </a:lnTo>
                  <a:lnTo>
                    <a:pt x="586" y="123"/>
                  </a:lnTo>
                  <a:lnTo>
                    <a:pt x="620" y="139"/>
                  </a:lnTo>
                  <a:lnTo>
                    <a:pt x="654" y="156"/>
                  </a:lnTo>
                  <a:lnTo>
                    <a:pt x="689" y="173"/>
                  </a:lnTo>
                  <a:lnTo>
                    <a:pt x="725" y="193"/>
                  </a:lnTo>
                  <a:lnTo>
                    <a:pt x="760" y="213"/>
                  </a:lnTo>
                  <a:lnTo>
                    <a:pt x="795" y="235"/>
                  </a:lnTo>
                  <a:lnTo>
                    <a:pt x="827" y="255"/>
                  </a:lnTo>
                  <a:lnTo>
                    <a:pt x="858" y="276"/>
                  </a:lnTo>
                  <a:lnTo>
                    <a:pt x="887" y="297"/>
                  </a:lnTo>
                  <a:lnTo>
                    <a:pt x="915" y="315"/>
                  </a:lnTo>
                  <a:lnTo>
                    <a:pt x="941" y="334"/>
                  </a:lnTo>
                  <a:lnTo>
                    <a:pt x="966" y="352"/>
                  </a:lnTo>
                  <a:lnTo>
                    <a:pt x="989" y="369"/>
                  </a:lnTo>
                  <a:lnTo>
                    <a:pt x="1013" y="385"/>
                  </a:lnTo>
                  <a:lnTo>
                    <a:pt x="1033" y="403"/>
                  </a:lnTo>
                  <a:lnTo>
                    <a:pt x="1053" y="419"/>
                  </a:lnTo>
                  <a:lnTo>
                    <a:pt x="1070" y="434"/>
                  </a:lnTo>
                  <a:lnTo>
                    <a:pt x="1087" y="448"/>
                  </a:lnTo>
                  <a:lnTo>
                    <a:pt x="1102" y="462"/>
                  </a:lnTo>
                  <a:lnTo>
                    <a:pt x="1130" y="488"/>
                  </a:lnTo>
                  <a:lnTo>
                    <a:pt x="1153" y="510"/>
                  </a:lnTo>
                  <a:lnTo>
                    <a:pt x="1172" y="532"/>
                  </a:lnTo>
                  <a:lnTo>
                    <a:pt x="1187" y="549"/>
                  </a:lnTo>
                  <a:lnTo>
                    <a:pt x="1200" y="562"/>
                  </a:lnTo>
                  <a:lnTo>
                    <a:pt x="1218" y="590"/>
                  </a:lnTo>
                  <a:lnTo>
                    <a:pt x="1436" y="671"/>
                  </a:lnTo>
                  <a:lnTo>
                    <a:pt x="1449" y="678"/>
                  </a:lnTo>
                  <a:lnTo>
                    <a:pt x="1480" y="702"/>
                  </a:lnTo>
                  <a:lnTo>
                    <a:pt x="1498" y="720"/>
                  </a:lnTo>
                  <a:lnTo>
                    <a:pt x="1518" y="737"/>
                  </a:lnTo>
                  <a:lnTo>
                    <a:pt x="1538" y="759"/>
                  </a:lnTo>
                  <a:lnTo>
                    <a:pt x="1557" y="782"/>
                  </a:lnTo>
                  <a:lnTo>
                    <a:pt x="1608" y="881"/>
                  </a:lnTo>
                  <a:lnTo>
                    <a:pt x="1602" y="929"/>
                  </a:lnTo>
                  <a:lnTo>
                    <a:pt x="1586" y="952"/>
                  </a:lnTo>
                  <a:lnTo>
                    <a:pt x="1563" y="972"/>
                  </a:lnTo>
                  <a:lnTo>
                    <a:pt x="1534" y="989"/>
                  </a:lnTo>
                  <a:lnTo>
                    <a:pt x="1503" y="1005"/>
                  </a:lnTo>
                  <a:lnTo>
                    <a:pt x="1469" y="1017"/>
                  </a:lnTo>
                  <a:lnTo>
                    <a:pt x="1438" y="1026"/>
                  </a:lnTo>
                  <a:lnTo>
                    <a:pt x="1373" y="1039"/>
                  </a:lnTo>
                  <a:lnTo>
                    <a:pt x="1314" y="1043"/>
                  </a:lnTo>
                  <a:lnTo>
                    <a:pt x="1181" y="1036"/>
                  </a:lnTo>
                  <a:lnTo>
                    <a:pt x="849" y="813"/>
                  </a:lnTo>
                  <a:lnTo>
                    <a:pt x="1102" y="703"/>
                  </a:lnTo>
                  <a:lnTo>
                    <a:pt x="1087" y="686"/>
                  </a:lnTo>
                  <a:lnTo>
                    <a:pt x="1068" y="668"/>
                  </a:lnTo>
                  <a:lnTo>
                    <a:pt x="1044" y="643"/>
                  </a:lnTo>
                  <a:lnTo>
                    <a:pt x="1030" y="629"/>
                  </a:lnTo>
                  <a:lnTo>
                    <a:pt x="1014" y="614"/>
                  </a:lnTo>
                  <a:lnTo>
                    <a:pt x="999" y="597"/>
                  </a:lnTo>
                  <a:lnTo>
                    <a:pt x="980" y="580"/>
                  </a:lnTo>
                  <a:lnTo>
                    <a:pt x="962" y="561"/>
                  </a:lnTo>
                  <a:lnTo>
                    <a:pt x="941" y="542"/>
                  </a:lnTo>
                  <a:lnTo>
                    <a:pt x="921" y="522"/>
                  </a:lnTo>
                  <a:lnTo>
                    <a:pt x="898" y="502"/>
                  </a:lnTo>
                  <a:lnTo>
                    <a:pt x="876" y="484"/>
                  </a:lnTo>
                  <a:lnTo>
                    <a:pt x="855" y="462"/>
                  </a:lnTo>
                  <a:lnTo>
                    <a:pt x="832" y="442"/>
                  </a:lnTo>
                  <a:lnTo>
                    <a:pt x="808" y="422"/>
                  </a:lnTo>
                  <a:lnTo>
                    <a:pt x="784" y="403"/>
                  </a:lnTo>
                  <a:lnTo>
                    <a:pt x="760" y="382"/>
                  </a:lnTo>
                  <a:lnTo>
                    <a:pt x="736" y="361"/>
                  </a:lnTo>
                  <a:lnTo>
                    <a:pt x="711" y="343"/>
                  </a:lnTo>
                  <a:lnTo>
                    <a:pt x="688" y="326"/>
                  </a:lnTo>
                  <a:lnTo>
                    <a:pt x="663" y="307"/>
                  </a:lnTo>
                  <a:lnTo>
                    <a:pt x="638" y="292"/>
                  </a:lnTo>
                  <a:lnTo>
                    <a:pt x="615" y="276"/>
                  </a:lnTo>
                  <a:lnTo>
                    <a:pt x="590" y="263"/>
                  </a:lnTo>
                  <a:lnTo>
                    <a:pt x="569" y="249"/>
                  </a:lnTo>
                  <a:lnTo>
                    <a:pt x="524" y="227"/>
                  </a:lnTo>
                  <a:lnTo>
                    <a:pt x="481" y="208"/>
                  </a:lnTo>
                  <a:lnTo>
                    <a:pt x="436" y="193"/>
                  </a:lnTo>
                  <a:lnTo>
                    <a:pt x="391" y="177"/>
                  </a:lnTo>
                  <a:lnTo>
                    <a:pt x="346" y="165"/>
                  </a:lnTo>
                  <a:lnTo>
                    <a:pt x="258" y="147"/>
                  </a:lnTo>
                  <a:lnTo>
                    <a:pt x="176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2" name="Freeform 16"/>
            <p:cNvSpPr>
              <a:spLocks/>
            </p:cNvSpPr>
            <p:nvPr/>
          </p:nvSpPr>
          <p:spPr bwMode="auto">
            <a:xfrm>
              <a:off x="8041" y="1894"/>
              <a:ext cx="1559" cy="1124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3"/>
                </a:cxn>
                <a:cxn ang="0">
                  <a:pos x="129" y="653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6"/>
                </a:cxn>
                <a:cxn ang="0">
                  <a:pos x="341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6" y="192"/>
                </a:cxn>
                <a:cxn ang="0">
                  <a:pos x="535" y="156"/>
                </a:cxn>
                <a:cxn ang="0">
                  <a:pos x="614" y="125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9"/>
                </a:cxn>
                <a:cxn ang="0">
                  <a:pos x="1559" y="0"/>
                </a:cxn>
                <a:cxn ang="0">
                  <a:pos x="1453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7" y="156"/>
                </a:cxn>
                <a:cxn ang="0">
                  <a:pos x="800" y="207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8" y="359"/>
                </a:cxn>
                <a:cxn ang="0">
                  <a:pos x="419" y="495"/>
                </a:cxn>
                <a:cxn ang="0">
                  <a:pos x="359" y="614"/>
                </a:cxn>
                <a:cxn ang="0">
                  <a:pos x="303" y="742"/>
                </a:cxn>
                <a:cxn ang="0">
                  <a:pos x="252" y="869"/>
                </a:cxn>
                <a:cxn ang="0">
                  <a:pos x="209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4">
                  <a:moveTo>
                    <a:pt x="0" y="1073"/>
                  </a:moveTo>
                  <a:lnTo>
                    <a:pt x="25" y="970"/>
                  </a:lnTo>
                  <a:lnTo>
                    <a:pt x="58" y="860"/>
                  </a:lnTo>
                  <a:lnTo>
                    <a:pt x="76" y="793"/>
                  </a:lnTo>
                  <a:lnTo>
                    <a:pt x="102" y="725"/>
                  </a:lnTo>
                  <a:lnTo>
                    <a:pt x="129" y="653"/>
                  </a:lnTo>
                  <a:lnTo>
                    <a:pt x="161" y="580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6"/>
                  </a:lnTo>
                  <a:lnTo>
                    <a:pt x="328" y="313"/>
                  </a:lnTo>
                  <a:lnTo>
                    <a:pt x="341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8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6" y="192"/>
                  </a:lnTo>
                  <a:lnTo>
                    <a:pt x="500" y="173"/>
                  </a:lnTo>
                  <a:lnTo>
                    <a:pt x="535" y="156"/>
                  </a:lnTo>
                  <a:lnTo>
                    <a:pt x="574" y="139"/>
                  </a:lnTo>
                  <a:lnTo>
                    <a:pt x="614" y="125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28" y="48"/>
                  </a:lnTo>
                  <a:lnTo>
                    <a:pt x="1024" y="36"/>
                  </a:lnTo>
                  <a:lnTo>
                    <a:pt x="1115" y="25"/>
                  </a:lnTo>
                  <a:lnTo>
                    <a:pt x="1287" y="9"/>
                  </a:lnTo>
                  <a:lnTo>
                    <a:pt x="1428" y="2"/>
                  </a:lnTo>
                  <a:lnTo>
                    <a:pt x="1559" y="0"/>
                  </a:lnTo>
                  <a:lnTo>
                    <a:pt x="1490" y="40"/>
                  </a:lnTo>
                  <a:lnTo>
                    <a:pt x="1453" y="48"/>
                  </a:lnTo>
                  <a:lnTo>
                    <a:pt x="1357" y="67"/>
                  </a:lnTo>
                  <a:lnTo>
                    <a:pt x="1292" y="79"/>
                  </a:lnTo>
                  <a:lnTo>
                    <a:pt x="1218" y="95"/>
                  </a:lnTo>
                  <a:lnTo>
                    <a:pt x="1139" y="113"/>
                  </a:lnTo>
                  <a:lnTo>
                    <a:pt x="1054" y="133"/>
                  </a:lnTo>
                  <a:lnTo>
                    <a:pt x="967" y="156"/>
                  </a:lnTo>
                  <a:lnTo>
                    <a:pt x="882" y="181"/>
                  </a:lnTo>
                  <a:lnTo>
                    <a:pt x="800" y="207"/>
                  </a:lnTo>
                  <a:lnTo>
                    <a:pt x="723" y="235"/>
                  </a:lnTo>
                  <a:lnTo>
                    <a:pt x="687" y="249"/>
                  </a:lnTo>
                  <a:lnTo>
                    <a:pt x="653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2" y="326"/>
                  </a:lnTo>
                  <a:lnTo>
                    <a:pt x="508" y="359"/>
                  </a:lnTo>
                  <a:lnTo>
                    <a:pt x="449" y="442"/>
                  </a:lnTo>
                  <a:lnTo>
                    <a:pt x="419" y="495"/>
                  </a:lnTo>
                  <a:lnTo>
                    <a:pt x="388" y="552"/>
                  </a:lnTo>
                  <a:lnTo>
                    <a:pt x="359" y="614"/>
                  </a:lnTo>
                  <a:lnTo>
                    <a:pt x="331" y="679"/>
                  </a:lnTo>
                  <a:lnTo>
                    <a:pt x="303" y="742"/>
                  </a:lnTo>
                  <a:lnTo>
                    <a:pt x="276" y="807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1" y="1030"/>
                  </a:lnTo>
                  <a:lnTo>
                    <a:pt x="166" y="1100"/>
                  </a:lnTo>
                  <a:lnTo>
                    <a:pt x="158" y="1124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3" name="Freeform 17"/>
            <p:cNvSpPr>
              <a:spLocks/>
            </p:cNvSpPr>
            <p:nvPr/>
          </p:nvSpPr>
          <p:spPr bwMode="auto">
            <a:xfrm>
              <a:off x="8269" y="3685"/>
              <a:ext cx="92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100"/>
                </a:cxn>
                <a:cxn ang="0">
                  <a:pos x="116" y="111"/>
                </a:cxn>
                <a:cxn ang="0">
                  <a:pos x="168" y="124"/>
                </a:cxn>
                <a:cxn ang="0">
                  <a:pos x="233" y="139"/>
                </a:cxn>
                <a:cxn ang="0">
                  <a:pos x="304" y="151"/>
                </a:cxn>
                <a:cxn ang="0">
                  <a:pos x="382" y="162"/>
                </a:cxn>
                <a:cxn ang="0">
                  <a:pos x="464" y="168"/>
                </a:cxn>
                <a:cxn ang="0">
                  <a:pos x="778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2" y="32"/>
                </a:cxn>
                <a:cxn ang="0">
                  <a:pos x="352" y="32"/>
                </a:cxn>
                <a:cxn ang="0">
                  <a:pos x="103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8">
                  <a:moveTo>
                    <a:pt x="0" y="0"/>
                  </a:moveTo>
                  <a:lnTo>
                    <a:pt x="38" y="88"/>
                  </a:lnTo>
                  <a:lnTo>
                    <a:pt x="74" y="100"/>
                  </a:lnTo>
                  <a:lnTo>
                    <a:pt x="116" y="111"/>
                  </a:lnTo>
                  <a:lnTo>
                    <a:pt x="168" y="124"/>
                  </a:lnTo>
                  <a:lnTo>
                    <a:pt x="233" y="139"/>
                  </a:lnTo>
                  <a:lnTo>
                    <a:pt x="304" y="151"/>
                  </a:lnTo>
                  <a:lnTo>
                    <a:pt x="382" y="162"/>
                  </a:lnTo>
                  <a:lnTo>
                    <a:pt x="464" y="168"/>
                  </a:lnTo>
                  <a:lnTo>
                    <a:pt x="778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2" y="32"/>
                  </a:lnTo>
                  <a:lnTo>
                    <a:pt x="352" y="32"/>
                  </a:lnTo>
                  <a:lnTo>
                    <a:pt x="10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4" name="Freeform 18"/>
            <p:cNvSpPr>
              <a:spLocks/>
            </p:cNvSpPr>
            <p:nvPr/>
          </p:nvSpPr>
          <p:spPr bwMode="auto">
            <a:xfrm>
              <a:off x="8515" y="2906"/>
              <a:ext cx="259" cy="1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1" y="23"/>
                </a:cxn>
                <a:cxn ang="0">
                  <a:pos x="218" y="51"/>
                </a:cxn>
                <a:cxn ang="0">
                  <a:pos x="247" y="69"/>
                </a:cxn>
                <a:cxn ang="0">
                  <a:pos x="259" y="91"/>
                </a:cxn>
                <a:cxn ang="0">
                  <a:pos x="250" y="126"/>
                </a:cxn>
                <a:cxn ang="0">
                  <a:pos x="241" y="139"/>
                </a:cxn>
                <a:cxn ang="0">
                  <a:pos x="232" y="148"/>
                </a:cxn>
                <a:cxn ang="0">
                  <a:pos x="201" y="163"/>
                </a:cxn>
                <a:cxn ang="0">
                  <a:pos x="0" y="5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59" h="163">
                  <a:moveTo>
                    <a:pt x="6" y="0"/>
                  </a:moveTo>
                  <a:lnTo>
                    <a:pt x="131" y="23"/>
                  </a:lnTo>
                  <a:lnTo>
                    <a:pt x="218" y="51"/>
                  </a:lnTo>
                  <a:lnTo>
                    <a:pt x="247" y="69"/>
                  </a:lnTo>
                  <a:lnTo>
                    <a:pt x="259" y="91"/>
                  </a:lnTo>
                  <a:lnTo>
                    <a:pt x="250" y="126"/>
                  </a:lnTo>
                  <a:lnTo>
                    <a:pt x="241" y="139"/>
                  </a:lnTo>
                  <a:lnTo>
                    <a:pt x="232" y="148"/>
                  </a:lnTo>
                  <a:lnTo>
                    <a:pt x="201" y="163"/>
                  </a:ln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5" name="Freeform 19"/>
            <p:cNvSpPr>
              <a:spLocks/>
            </p:cNvSpPr>
            <p:nvPr/>
          </p:nvSpPr>
          <p:spPr bwMode="auto">
            <a:xfrm>
              <a:off x="8576" y="2674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4"/>
                </a:cxn>
                <a:cxn ang="0">
                  <a:pos x="282" y="63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4"/>
                  </a:lnTo>
                  <a:lnTo>
                    <a:pt x="282" y="63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6" name="Freeform 20"/>
            <p:cNvSpPr>
              <a:spLocks/>
            </p:cNvSpPr>
            <p:nvPr/>
          </p:nvSpPr>
          <p:spPr bwMode="auto">
            <a:xfrm>
              <a:off x="8706" y="2462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3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5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3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5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7" name="Freeform 21"/>
            <p:cNvSpPr>
              <a:spLocks/>
            </p:cNvSpPr>
            <p:nvPr/>
          </p:nvSpPr>
          <p:spPr bwMode="auto">
            <a:xfrm>
              <a:off x="8909" y="2304"/>
              <a:ext cx="252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20" y="184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7"/>
                </a:cxn>
                <a:cxn ang="0">
                  <a:pos x="244" y="66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4">
                  <a:moveTo>
                    <a:pt x="0" y="56"/>
                  </a:moveTo>
                  <a:lnTo>
                    <a:pt x="220" y="184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7"/>
                  </a:lnTo>
                  <a:lnTo>
                    <a:pt x="244" y="66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8" name="Freeform 22"/>
            <p:cNvSpPr>
              <a:spLocks/>
            </p:cNvSpPr>
            <p:nvPr/>
          </p:nvSpPr>
          <p:spPr bwMode="auto">
            <a:xfrm>
              <a:off x="9099" y="2162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0" y="147"/>
                </a:cxn>
                <a:cxn ang="0">
                  <a:pos x="187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198" y="52"/>
                </a:cxn>
                <a:cxn ang="0">
                  <a:pos x="180" y="41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80" y="147"/>
                  </a:lnTo>
                  <a:lnTo>
                    <a:pt x="187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198" y="52"/>
                  </a:lnTo>
                  <a:lnTo>
                    <a:pt x="180" y="41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9" name="Freeform 23"/>
            <p:cNvSpPr>
              <a:spLocks/>
            </p:cNvSpPr>
            <p:nvPr/>
          </p:nvSpPr>
          <p:spPr bwMode="auto">
            <a:xfrm>
              <a:off x="9279" y="2061"/>
              <a:ext cx="171" cy="9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5" y="95"/>
                </a:cxn>
                <a:cxn ang="0">
                  <a:pos x="153" y="87"/>
                </a:cxn>
                <a:cxn ang="0">
                  <a:pos x="168" y="68"/>
                </a:cxn>
                <a:cxn ang="0">
                  <a:pos x="171" y="20"/>
                </a:cxn>
                <a:cxn ang="0">
                  <a:pos x="157" y="11"/>
                </a:cxn>
                <a:cxn ang="0">
                  <a:pos x="137" y="5"/>
                </a:cxn>
                <a:cxn ang="0">
                  <a:pos x="92" y="0"/>
                </a:cxn>
                <a:cxn ang="0">
                  <a:pos x="32" y="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1" h="95">
                  <a:moveTo>
                    <a:pt x="0" y="31"/>
                  </a:moveTo>
                  <a:lnTo>
                    <a:pt x="145" y="95"/>
                  </a:lnTo>
                  <a:lnTo>
                    <a:pt x="153" y="87"/>
                  </a:lnTo>
                  <a:lnTo>
                    <a:pt x="168" y="68"/>
                  </a:lnTo>
                  <a:lnTo>
                    <a:pt x="171" y="20"/>
                  </a:lnTo>
                  <a:lnTo>
                    <a:pt x="157" y="11"/>
                  </a:lnTo>
                  <a:lnTo>
                    <a:pt x="137" y="5"/>
                  </a:lnTo>
                  <a:lnTo>
                    <a:pt x="92" y="0"/>
                  </a:lnTo>
                  <a:lnTo>
                    <a:pt x="32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0" name="Freeform 24"/>
            <p:cNvSpPr>
              <a:spLocks/>
            </p:cNvSpPr>
            <p:nvPr/>
          </p:nvSpPr>
          <p:spPr bwMode="auto">
            <a:xfrm>
              <a:off x="6852" y="2261"/>
              <a:ext cx="575" cy="366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19" y="366"/>
                </a:cxn>
                <a:cxn ang="0">
                  <a:pos x="575" y="264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575" h="366">
                  <a:moveTo>
                    <a:pt x="0" y="170"/>
                  </a:moveTo>
                  <a:lnTo>
                    <a:pt x="319" y="366"/>
                  </a:lnTo>
                  <a:lnTo>
                    <a:pt x="575" y="264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1" name="Freeform 25"/>
            <p:cNvSpPr>
              <a:spLocks/>
            </p:cNvSpPr>
            <p:nvPr/>
          </p:nvSpPr>
          <p:spPr bwMode="auto">
            <a:xfrm>
              <a:off x="6973" y="1709"/>
              <a:ext cx="2606" cy="3335"/>
            </a:xfrm>
            <a:custGeom>
              <a:avLst/>
              <a:gdLst/>
              <a:ahLst/>
              <a:cxnLst>
                <a:cxn ang="0">
                  <a:pos x="0" y="3335"/>
                </a:cxn>
                <a:cxn ang="0">
                  <a:pos x="38" y="2288"/>
                </a:cxn>
                <a:cxn ang="0">
                  <a:pos x="123" y="1871"/>
                </a:cxn>
                <a:cxn ang="0">
                  <a:pos x="464" y="1523"/>
                </a:cxn>
                <a:cxn ang="0">
                  <a:pos x="1025" y="1190"/>
                </a:cxn>
                <a:cxn ang="0">
                  <a:pos x="1311" y="575"/>
                </a:cxn>
                <a:cxn ang="0">
                  <a:pos x="1548" y="222"/>
                </a:cxn>
                <a:cxn ang="0">
                  <a:pos x="1933" y="111"/>
                </a:cxn>
                <a:cxn ang="0">
                  <a:pos x="2606" y="0"/>
                </a:cxn>
                <a:cxn ang="0">
                  <a:pos x="2514" y="137"/>
                </a:cxn>
                <a:cxn ang="0">
                  <a:pos x="2429" y="267"/>
                </a:cxn>
                <a:cxn ang="0">
                  <a:pos x="2324" y="301"/>
                </a:cxn>
                <a:cxn ang="0">
                  <a:pos x="2279" y="405"/>
                </a:cxn>
                <a:cxn ang="0">
                  <a:pos x="2156" y="437"/>
                </a:cxn>
                <a:cxn ang="0">
                  <a:pos x="2135" y="589"/>
                </a:cxn>
                <a:cxn ang="0">
                  <a:pos x="1992" y="607"/>
                </a:cxn>
                <a:cxn ang="0">
                  <a:pos x="1953" y="745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6" y="1156"/>
                </a:cxn>
                <a:cxn ang="0">
                  <a:pos x="1625" y="1261"/>
                </a:cxn>
                <a:cxn ang="0">
                  <a:pos x="2129" y="1667"/>
                </a:cxn>
                <a:cxn ang="0">
                  <a:pos x="2265" y="1895"/>
                </a:cxn>
                <a:cxn ang="0">
                  <a:pos x="1724" y="1936"/>
                </a:cxn>
                <a:cxn ang="0">
                  <a:pos x="1246" y="1844"/>
                </a:cxn>
                <a:cxn ang="0">
                  <a:pos x="1136" y="1889"/>
                </a:cxn>
                <a:cxn ang="0">
                  <a:pos x="1078" y="2015"/>
                </a:cxn>
                <a:cxn ang="0">
                  <a:pos x="914" y="2053"/>
                </a:cxn>
                <a:cxn ang="0">
                  <a:pos x="849" y="2191"/>
                </a:cxn>
                <a:cxn ang="0">
                  <a:pos x="705" y="2301"/>
                </a:cxn>
                <a:cxn ang="0">
                  <a:pos x="606" y="2608"/>
                </a:cxn>
                <a:cxn ang="0">
                  <a:pos x="547" y="2661"/>
                </a:cxn>
                <a:cxn ang="0">
                  <a:pos x="528" y="2825"/>
                </a:cxn>
                <a:cxn ang="0">
                  <a:pos x="436" y="2930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6"/>
                </a:cxn>
                <a:cxn ang="0">
                  <a:pos x="0" y="3335"/>
                </a:cxn>
                <a:cxn ang="0">
                  <a:pos x="0" y="3335"/>
                </a:cxn>
              </a:cxnLst>
              <a:rect l="0" t="0" r="r" b="b"/>
              <a:pathLst>
                <a:path w="2606" h="3335">
                  <a:moveTo>
                    <a:pt x="0" y="3335"/>
                  </a:moveTo>
                  <a:lnTo>
                    <a:pt x="38" y="2288"/>
                  </a:lnTo>
                  <a:lnTo>
                    <a:pt x="123" y="1871"/>
                  </a:lnTo>
                  <a:lnTo>
                    <a:pt x="464" y="1523"/>
                  </a:lnTo>
                  <a:lnTo>
                    <a:pt x="1025" y="1190"/>
                  </a:lnTo>
                  <a:lnTo>
                    <a:pt x="1311" y="575"/>
                  </a:lnTo>
                  <a:lnTo>
                    <a:pt x="1548" y="222"/>
                  </a:lnTo>
                  <a:lnTo>
                    <a:pt x="1933" y="111"/>
                  </a:lnTo>
                  <a:lnTo>
                    <a:pt x="2606" y="0"/>
                  </a:lnTo>
                  <a:lnTo>
                    <a:pt x="2514" y="137"/>
                  </a:lnTo>
                  <a:lnTo>
                    <a:pt x="2429" y="267"/>
                  </a:lnTo>
                  <a:lnTo>
                    <a:pt x="2324" y="301"/>
                  </a:lnTo>
                  <a:lnTo>
                    <a:pt x="2279" y="405"/>
                  </a:lnTo>
                  <a:lnTo>
                    <a:pt x="2156" y="437"/>
                  </a:lnTo>
                  <a:lnTo>
                    <a:pt x="2135" y="589"/>
                  </a:lnTo>
                  <a:lnTo>
                    <a:pt x="1992" y="607"/>
                  </a:lnTo>
                  <a:lnTo>
                    <a:pt x="1953" y="745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6" y="1156"/>
                  </a:lnTo>
                  <a:lnTo>
                    <a:pt x="1625" y="1261"/>
                  </a:lnTo>
                  <a:lnTo>
                    <a:pt x="2129" y="1667"/>
                  </a:lnTo>
                  <a:lnTo>
                    <a:pt x="2265" y="1895"/>
                  </a:lnTo>
                  <a:lnTo>
                    <a:pt x="1724" y="1936"/>
                  </a:lnTo>
                  <a:lnTo>
                    <a:pt x="1246" y="1844"/>
                  </a:lnTo>
                  <a:lnTo>
                    <a:pt x="1136" y="1889"/>
                  </a:lnTo>
                  <a:lnTo>
                    <a:pt x="1078" y="2015"/>
                  </a:lnTo>
                  <a:lnTo>
                    <a:pt x="914" y="2053"/>
                  </a:lnTo>
                  <a:lnTo>
                    <a:pt x="849" y="2191"/>
                  </a:lnTo>
                  <a:lnTo>
                    <a:pt x="705" y="2301"/>
                  </a:lnTo>
                  <a:lnTo>
                    <a:pt x="606" y="2608"/>
                  </a:lnTo>
                  <a:lnTo>
                    <a:pt x="547" y="2661"/>
                  </a:lnTo>
                  <a:lnTo>
                    <a:pt x="528" y="2825"/>
                  </a:lnTo>
                  <a:lnTo>
                    <a:pt x="436" y="2930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6"/>
                  </a:lnTo>
                  <a:lnTo>
                    <a:pt x="0" y="3335"/>
                  </a:lnTo>
                  <a:lnTo>
                    <a:pt x="0" y="3335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2" name="Freeform 26"/>
            <p:cNvSpPr>
              <a:spLocks/>
            </p:cNvSpPr>
            <p:nvPr/>
          </p:nvSpPr>
          <p:spPr bwMode="auto">
            <a:xfrm>
              <a:off x="6640" y="2179"/>
              <a:ext cx="1406" cy="791"/>
            </a:xfrm>
            <a:custGeom>
              <a:avLst/>
              <a:gdLst/>
              <a:ahLst/>
              <a:cxnLst>
                <a:cxn ang="0">
                  <a:pos x="252" y="105"/>
                </a:cxn>
                <a:cxn ang="0">
                  <a:pos x="308" y="38"/>
                </a:cxn>
                <a:cxn ang="0">
                  <a:pos x="365" y="11"/>
                </a:cxn>
                <a:cxn ang="0">
                  <a:pos x="486" y="0"/>
                </a:cxn>
                <a:cxn ang="0">
                  <a:pos x="633" y="38"/>
                </a:cxn>
                <a:cxn ang="0">
                  <a:pos x="710" y="85"/>
                </a:cxn>
                <a:cxn ang="0">
                  <a:pos x="759" y="130"/>
                </a:cxn>
                <a:cxn ang="0">
                  <a:pos x="797" y="170"/>
                </a:cxn>
                <a:cxn ang="0">
                  <a:pos x="820" y="199"/>
                </a:cxn>
                <a:cxn ang="0">
                  <a:pos x="874" y="275"/>
                </a:cxn>
                <a:cxn ang="0">
                  <a:pos x="954" y="394"/>
                </a:cxn>
                <a:cxn ang="0">
                  <a:pos x="985" y="436"/>
                </a:cxn>
                <a:cxn ang="0">
                  <a:pos x="1019" y="473"/>
                </a:cxn>
                <a:cxn ang="0">
                  <a:pos x="1066" y="513"/>
                </a:cxn>
                <a:cxn ang="0">
                  <a:pos x="1121" y="542"/>
                </a:cxn>
                <a:cxn ang="0">
                  <a:pos x="1264" y="577"/>
                </a:cxn>
                <a:cxn ang="0">
                  <a:pos x="1406" y="612"/>
                </a:cxn>
                <a:cxn ang="0">
                  <a:pos x="1219" y="791"/>
                </a:cxn>
                <a:cxn ang="0">
                  <a:pos x="1053" y="745"/>
                </a:cxn>
                <a:cxn ang="0">
                  <a:pos x="954" y="714"/>
                </a:cxn>
                <a:cxn ang="0">
                  <a:pos x="852" y="679"/>
                </a:cxn>
                <a:cxn ang="0">
                  <a:pos x="756" y="637"/>
                </a:cxn>
                <a:cxn ang="0">
                  <a:pos x="676" y="595"/>
                </a:cxn>
                <a:cxn ang="0">
                  <a:pos x="626" y="552"/>
                </a:cxn>
                <a:cxn ang="0">
                  <a:pos x="594" y="512"/>
                </a:cxn>
                <a:cxn ang="0">
                  <a:pos x="560" y="479"/>
                </a:cxn>
                <a:cxn ang="0">
                  <a:pos x="529" y="451"/>
                </a:cxn>
                <a:cxn ang="0">
                  <a:pos x="478" y="416"/>
                </a:cxn>
                <a:cxn ang="0">
                  <a:pos x="444" y="397"/>
                </a:cxn>
                <a:cxn ang="0">
                  <a:pos x="592" y="357"/>
                </a:cxn>
                <a:cxn ang="0">
                  <a:pos x="677" y="306"/>
                </a:cxn>
                <a:cxn ang="0">
                  <a:pos x="693" y="256"/>
                </a:cxn>
                <a:cxn ang="0">
                  <a:pos x="668" y="219"/>
                </a:cxn>
                <a:cxn ang="0">
                  <a:pos x="640" y="191"/>
                </a:cxn>
                <a:cxn ang="0">
                  <a:pos x="599" y="165"/>
                </a:cxn>
                <a:cxn ang="0">
                  <a:pos x="515" y="161"/>
                </a:cxn>
                <a:cxn ang="0">
                  <a:pos x="399" y="212"/>
                </a:cxn>
                <a:cxn ang="0">
                  <a:pos x="351" y="252"/>
                </a:cxn>
                <a:cxn ang="0">
                  <a:pos x="319" y="289"/>
                </a:cxn>
                <a:cxn ang="0">
                  <a:pos x="11" y="145"/>
                </a:cxn>
                <a:cxn ang="0">
                  <a:pos x="17" y="63"/>
                </a:cxn>
              </a:cxnLst>
              <a:rect l="0" t="0" r="r" b="b"/>
              <a:pathLst>
                <a:path w="1406" h="791">
                  <a:moveTo>
                    <a:pt x="17" y="63"/>
                  </a:moveTo>
                  <a:lnTo>
                    <a:pt x="252" y="105"/>
                  </a:lnTo>
                  <a:lnTo>
                    <a:pt x="288" y="57"/>
                  </a:lnTo>
                  <a:lnTo>
                    <a:pt x="308" y="38"/>
                  </a:lnTo>
                  <a:lnTo>
                    <a:pt x="334" y="23"/>
                  </a:lnTo>
                  <a:lnTo>
                    <a:pt x="365" y="11"/>
                  </a:lnTo>
                  <a:lnTo>
                    <a:pt x="399" y="1"/>
                  </a:lnTo>
                  <a:lnTo>
                    <a:pt x="486" y="0"/>
                  </a:lnTo>
                  <a:lnTo>
                    <a:pt x="582" y="18"/>
                  </a:lnTo>
                  <a:lnTo>
                    <a:pt x="633" y="38"/>
                  </a:lnTo>
                  <a:lnTo>
                    <a:pt x="684" y="68"/>
                  </a:lnTo>
                  <a:lnTo>
                    <a:pt x="710" y="85"/>
                  </a:lnTo>
                  <a:lnTo>
                    <a:pt x="735" y="106"/>
                  </a:lnTo>
                  <a:lnTo>
                    <a:pt x="759" y="130"/>
                  </a:lnTo>
                  <a:lnTo>
                    <a:pt x="786" y="156"/>
                  </a:lnTo>
                  <a:lnTo>
                    <a:pt x="797" y="170"/>
                  </a:lnTo>
                  <a:lnTo>
                    <a:pt x="809" y="184"/>
                  </a:lnTo>
                  <a:lnTo>
                    <a:pt x="820" y="199"/>
                  </a:lnTo>
                  <a:lnTo>
                    <a:pt x="832" y="215"/>
                  </a:lnTo>
                  <a:lnTo>
                    <a:pt x="874" y="275"/>
                  </a:lnTo>
                  <a:lnTo>
                    <a:pt x="914" y="337"/>
                  </a:lnTo>
                  <a:lnTo>
                    <a:pt x="954" y="394"/>
                  </a:lnTo>
                  <a:lnTo>
                    <a:pt x="974" y="422"/>
                  </a:lnTo>
                  <a:lnTo>
                    <a:pt x="985" y="436"/>
                  </a:lnTo>
                  <a:lnTo>
                    <a:pt x="996" y="448"/>
                  </a:lnTo>
                  <a:lnTo>
                    <a:pt x="1019" y="473"/>
                  </a:lnTo>
                  <a:lnTo>
                    <a:pt x="1042" y="493"/>
                  </a:lnTo>
                  <a:lnTo>
                    <a:pt x="1066" y="513"/>
                  </a:lnTo>
                  <a:lnTo>
                    <a:pt x="1093" y="530"/>
                  </a:lnTo>
                  <a:lnTo>
                    <a:pt x="1121" y="542"/>
                  </a:lnTo>
                  <a:lnTo>
                    <a:pt x="1152" y="552"/>
                  </a:lnTo>
                  <a:lnTo>
                    <a:pt x="1264" y="577"/>
                  </a:lnTo>
                  <a:lnTo>
                    <a:pt x="1343" y="597"/>
                  </a:lnTo>
                  <a:lnTo>
                    <a:pt x="1406" y="612"/>
                  </a:lnTo>
                  <a:lnTo>
                    <a:pt x="1373" y="750"/>
                  </a:lnTo>
                  <a:lnTo>
                    <a:pt x="1219" y="791"/>
                  </a:lnTo>
                  <a:lnTo>
                    <a:pt x="1137" y="770"/>
                  </a:lnTo>
                  <a:lnTo>
                    <a:pt x="1053" y="745"/>
                  </a:lnTo>
                  <a:lnTo>
                    <a:pt x="1005" y="730"/>
                  </a:lnTo>
                  <a:lnTo>
                    <a:pt x="954" y="714"/>
                  </a:lnTo>
                  <a:lnTo>
                    <a:pt x="903" y="697"/>
                  </a:lnTo>
                  <a:lnTo>
                    <a:pt x="852" y="679"/>
                  </a:lnTo>
                  <a:lnTo>
                    <a:pt x="801" y="657"/>
                  </a:lnTo>
                  <a:lnTo>
                    <a:pt x="756" y="637"/>
                  </a:lnTo>
                  <a:lnTo>
                    <a:pt x="713" y="617"/>
                  </a:lnTo>
                  <a:lnTo>
                    <a:pt x="676" y="595"/>
                  </a:lnTo>
                  <a:lnTo>
                    <a:pt x="648" y="573"/>
                  </a:lnTo>
                  <a:lnTo>
                    <a:pt x="626" y="552"/>
                  </a:lnTo>
                  <a:lnTo>
                    <a:pt x="609" y="530"/>
                  </a:lnTo>
                  <a:lnTo>
                    <a:pt x="594" y="512"/>
                  </a:lnTo>
                  <a:lnTo>
                    <a:pt x="577" y="493"/>
                  </a:lnTo>
                  <a:lnTo>
                    <a:pt x="560" y="479"/>
                  </a:lnTo>
                  <a:lnTo>
                    <a:pt x="544" y="464"/>
                  </a:lnTo>
                  <a:lnTo>
                    <a:pt x="529" y="451"/>
                  </a:lnTo>
                  <a:lnTo>
                    <a:pt x="503" y="431"/>
                  </a:lnTo>
                  <a:lnTo>
                    <a:pt x="478" y="416"/>
                  </a:lnTo>
                  <a:lnTo>
                    <a:pt x="459" y="405"/>
                  </a:lnTo>
                  <a:lnTo>
                    <a:pt x="444" y="397"/>
                  </a:lnTo>
                  <a:lnTo>
                    <a:pt x="492" y="386"/>
                  </a:lnTo>
                  <a:lnTo>
                    <a:pt x="592" y="357"/>
                  </a:lnTo>
                  <a:lnTo>
                    <a:pt x="640" y="334"/>
                  </a:lnTo>
                  <a:lnTo>
                    <a:pt x="677" y="306"/>
                  </a:lnTo>
                  <a:lnTo>
                    <a:pt x="694" y="275"/>
                  </a:lnTo>
                  <a:lnTo>
                    <a:pt x="693" y="256"/>
                  </a:lnTo>
                  <a:lnTo>
                    <a:pt x="682" y="238"/>
                  </a:lnTo>
                  <a:lnTo>
                    <a:pt x="668" y="219"/>
                  </a:lnTo>
                  <a:lnTo>
                    <a:pt x="654" y="204"/>
                  </a:lnTo>
                  <a:lnTo>
                    <a:pt x="640" y="191"/>
                  </a:lnTo>
                  <a:lnTo>
                    <a:pt x="626" y="181"/>
                  </a:lnTo>
                  <a:lnTo>
                    <a:pt x="599" y="165"/>
                  </a:lnTo>
                  <a:lnTo>
                    <a:pt x="572" y="157"/>
                  </a:lnTo>
                  <a:lnTo>
                    <a:pt x="515" y="161"/>
                  </a:lnTo>
                  <a:lnTo>
                    <a:pt x="458" y="179"/>
                  </a:lnTo>
                  <a:lnTo>
                    <a:pt x="399" y="212"/>
                  </a:lnTo>
                  <a:lnTo>
                    <a:pt x="374" y="232"/>
                  </a:lnTo>
                  <a:lnTo>
                    <a:pt x="351" y="252"/>
                  </a:lnTo>
                  <a:lnTo>
                    <a:pt x="334" y="272"/>
                  </a:lnTo>
                  <a:lnTo>
                    <a:pt x="319" y="289"/>
                  </a:lnTo>
                  <a:lnTo>
                    <a:pt x="308" y="304"/>
                  </a:lnTo>
                  <a:lnTo>
                    <a:pt x="11" y="145"/>
                  </a:lnTo>
                  <a:lnTo>
                    <a:pt x="0" y="106"/>
                  </a:lnTo>
                  <a:lnTo>
                    <a:pt x="17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3" name="Freeform 27"/>
            <p:cNvSpPr>
              <a:spLocks/>
            </p:cNvSpPr>
            <p:nvPr/>
          </p:nvSpPr>
          <p:spPr bwMode="auto">
            <a:xfrm>
              <a:off x="6923" y="2946"/>
              <a:ext cx="1200" cy="2168"/>
            </a:xfrm>
            <a:custGeom>
              <a:avLst/>
              <a:gdLst/>
              <a:ahLst/>
              <a:cxnLst>
                <a:cxn ang="0">
                  <a:pos x="988" y="21"/>
                </a:cxn>
                <a:cxn ang="0">
                  <a:pos x="922" y="60"/>
                </a:cxn>
                <a:cxn ang="0">
                  <a:pos x="875" y="88"/>
                </a:cxn>
                <a:cxn ang="0">
                  <a:pos x="823" y="120"/>
                </a:cxn>
                <a:cxn ang="0">
                  <a:pos x="766" y="154"/>
                </a:cxn>
                <a:cxn ang="0">
                  <a:pos x="704" y="193"/>
                </a:cxn>
                <a:cxn ang="0">
                  <a:pos x="639" y="235"/>
                </a:cxn>
                <a:cxn ang="0">
                  <a:pos x="574" y="278"/>
                </a:cxn>
                <a:cxn ang="0">
                  <a:pos x="509" y="321"/>
                </a:cxn>
                <a:cxn ang="0">
                  <a:pos x="444" y="366"/>
                </a:cxn>
                <a:cxn ang="0">
                  <a:pos x="382" y="409"/>
                </a:cxn>
                <a:cxn ang="0">
                  <a:pos x="325" y="453"/>
                </a:cxn>
                <a:cxn ang="0">
                  <a:pos x="271" y="495"/>
                </a:cxn>
                <a:cxn ang="0">
                  <a:pos x="224" y="533"/>
                </a:cxn>
                <a:cxn ang="0">
                  <a:pos x="184" y="575"/>
                </a:cxn>
                <a:cxn ang="0">
                  <a:pos x="118" y="683"/>
                </a:cxn>
                <a:cxn ang="0">
                  <a:pos x="51" y="883"/>
                </a:cxn>
                <a:cxn ang="0">
                  <a:pos x="0" y="1311"/>
                </a:cxn>
                <a:cxn ang="0">
                  <a:pos x="12" y="1694"/>
                </a:cxn>
                <a:cxn ang="0">
                  <a:pos x="46" y="2168"/>
                </a:cxn>
                <a:cxn ang="0">
                  <a:pos x="159" y="1469"/>
                </a:cxn>
                <a:cxn ang="0">
                  <a:pos x="192" y="1142"/>
                </a:cxn>
                <a:cxn ang="0">
                  <a:pos x="234" y="943"/>
                </a:cxn>
                <a:cxn ang="0">
                  <a:pos x="274" y="818"/>
                </a:cxn>
                <a:cxn ang="0">
                  <a:pos x="326" y="719"/>
                </a:cxn>
                <a:cxn ang="0">
                  <a:pos x="348" y="692"/>
                </a:cxn>
                <a:cxn ang="0">
                  <a:pos x="371" y="665"/>
                </a:cxn>
                <a:cxn ang="0">
                  <a:pos x="398" y="638"/>
                </a:cxn>
                <a:cxn ang="0">
                  <a:pos x="424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4" y="504"/>
                </a:cxn>
                <a:cxn ang="0">
                  <a:pos x="569" y="474"/>
                </a:cxn>
                <a:cxn ang="0">
                  <a:pos x="603" y="444"/>
                </a:cxn>
                <a:cxn ang="0">
                  <a:pos x="640" y="413"/>
                </a:cxn>
                <a:cxn ang="0">
                  <a:pos x="676" y="385"/>
                </a:cxn>
                <a:cxn ang="0">
                  <a:pos x="713" y="354"/>
                </a:cxn>
                <a:cxn ang="0">
                  <a:pos x="750" y="326"/>
                </a:cxn>
                <a:cxn ang="0">
                  <a:pos x="786" y="297"/>
                </a:cxn>
                <a:cxn ang="0">
                  <a:pos x="823" y="267"/>
                </a:cxn>
                <a:cxn ang="0">
                  <a:pos x="858" y="241"/>
                </a:cxn>
                <a:cxn ang="0">
                  <a:pos x="911" y="202"/>
                </a:cxn>
                <a:cxn ang="0">
                  <a:pos x="978" y="153"/>
                </a:cxn>
                <a:cxn ang="0">
                  <a:pos x="1039" y="111"/>
                </a:cxn>
                <a:cxn ang="0">
                  <a:pos x="1092" y="72"/>
                </a:cxn>
                <a:cxn ang="0">
                  <a:pos x="1135" y="41"/>
                </a:cxn>
                <a:cxn ang="0">
                  <a:pos x="1200" y="0"/>
                </a:cxn>
                <a:cxn ang="0">
                  <a:pos x="1013" y="6"/>
                </a:cxn>
              </a:cxnLst>
              <a:rect l="0" t="0" r="r" b="b"/>
              <a:pathLst>
                <a:path w="1200" h="2168">
                  <a:moveTo>
                    <a:pt x="1013" y="6"/>
                  </a:moveTo>
                  <a:lnTo>
                    <a:pt x="988" y="21"/>
                  </a:lnTo>
                  <a:lnTo>
                    <a:pt x="959" y="37"/>
                  </a:lnTo>
                  <a:lnTo>
                    <a:pt x="922" y="60"/>
                  </a:lnTo>
                  <a:lnTo>
                    <a:pt x="900" y="72"/>
                  </a:lnTo>
                  <a:lnTo>
                    <a:pt x="875" y="88"/>
                  </a:lnTo>
                  <a:lnTo>
                    <a:pt x="851" y="103"/>
                  </a:lnTo>
                  <a:lnTo>
                    <a:pt x="823" y="120"/>
                  </a:lnTo>
                  <a:lnTo>
                    <a:pt x="795" y="137"/>
                  </a:lnTo>
                  <a:lnTo>
                    <a:pt x="766" y="154"/>
                  </a:lnTo>
                  <a:lnTo>
                    <a:pt x="735" y="174"/>
                  </a:lnTo>
                  <a:lnTo>
                    <a:pt x="704" y="193"/>
                  </a:lnTo>
                  <a:lnTo>
                    <a:pt x="671" y="213"/>
                  </a:lnTo>
                  <a:lnTo>
                    <a:pt x="639" y="235"/>
                  </a:lnTo>
                  <a:lnTo>
                    <a:pt x="606" y="256"/>
                  </a:lnTo>
                  <a:lnTo>
                    <a:pt x="574" y="278"/>
                  </a:lnTo>
                  <a:lnTo>
                    <a:pt x="540" y="298"/>
                  </a:lnTo>
                  <a:lnTo>
                    <a:pt x="509" y="321"/>
                  </a:lnTo>
                  <a:lnTo>
                    <a:pt x="475" y="343"/>
                  </a:lnTo>
                  <a:lnTo>
                    <a:pt x="444" y="366"/>
                  </a:lnTo>
                  <a:lnTo>
                    <a:pt x="411" y="388"/>
                  </a:lnTo>
                  <a:lnTo>
                    <a:pt x="382" y="409"/>
                  </a:lnTo>
                  <a:lnTo>
                    <a:pt x="351" y="431"/>
                  </a:lnTo>
                  <a:lnTo>
                    <a:pt x="325" y="453"/>
                  </a:lnTo>
                  <a:lnTo>
                    <a:pt x="295" y="474"/>
                  </a:lnTo>
                  <a:lnTo>
                    <a:pt x="271" y="495"/>
                  </a:lnTo>
                  <a:lnTo>
                    <a:pt x="248" y="515"/>
                  </a:lnTo>
                  <a:lnTo>
                    <a:pt x="224" y="533"/>
                  </a:lnTo>
                  <a:lnTo>
                    <a:pt x="204" y="553"/>
                  </a:lnTo>
                  <a:lnTo>
                    <a:pt x="184" y="575"/>
                  </a:lnTo>
                  <a:lnTo>
                    <a:pt x="149" y="626"/>
                  </a:lnTo>
                  <a:lnTo>
                    <a:pt x="118" y="683"/>
                  </a:lnTo>
                  <a:lnTo>
                    <a:pt x="93" y="747"/>
                  </a:lnTo>
                  <a:lnTo>
                    <a:pt x="51" y="883"/>
                  </a:lnTo>
                  <a:lnTo>
                    <a:pt x="23" y="1031"/>
                  </a:lnTo>
                  <a:lnTo>
                    <a:pt x="0" y="1311"/>
                  </a:lnTo>
                  <a:lnTo>
                    <a:pt x="2" y="1515"/>
                  </a:lnTo>
                  <a:lnTo>
                    <a:pt x="12" y="1694"/>
                  </a:lnTo>
                  <a:lnTo>
                    <a:pt x="28" y="1911"/>
                  </a:lnTo>
                  <a:lnTo>
                    <a:pt x="46" y="2168"/>
                  </a:lnTo>
                  <a:lnTo>
                    <a:pt x="149" y="2007"/>
                  </a:lnTo>
                  <a:lnTo>
                    <a:pt x="159" y="1469"/>
                  </a:lnTo>
                  <a:lnTo>
                    <a:pt x="179" y="1251"/>
                  </a:lnTo>
                  <a:lnTo>
                    <a:pt x="192" y="1142"/>
                  </a:lnTo>
                  <a:lnTo>
                    <a:pt x="210" y="1039"/>
                  </a:lnTo>
                  <a:lnTo>
                    <a:pt x="234" y="943"/>
                  </a:lnTo>
                  <a:lnTo>
                    <a:pt x="260" y="856"/>
                  </a:lnTo>
                  <a:lnTo>
                    <a:pt x="274" y="818"/>
                  </a:lnTo>
                  <a:lnTo>
                    <a:pt x="291" y="782"/>
                  </a:lnTo>
                  <a:lnTo>
                    <a:pt x="326" y="719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9" y="680"/>
                  </a:lnTo>
                  <a:lnTo>
                    <a:pt x="371" y="665"/>
                  </a:lnTo>
                  <a:lnTo>
                    <a:pt x="384" y="652"/>
                  </a:lnTo>
                  <a:lnTo>
                    <a:pt x="398" y="638"/>
                  </a:lnTo>
                  <a:lnTo>
                    <a:pt x="410" y="623"/>
                  </a:lnTo>
                  <a:lnTo>
                    <a:pt x="424" y="609"/>
                  </a:lnTo>
                  <a:lnTo>
                    <a:pt x="455" y="580"/>
                  </a:lnTo>
                  <a:lnTo>
                    <a:pt x="470" y="564"/>
                  </a:lnTo>
                  <a:lnTo>
                    <a:pt x="484" y="550"/>
                  </a:lnTo>
                  <a:lnTo>
                    <a:pt x="501" y="535"/>
                  </a:lnTo>
                  <a:lnTo>
                    <a:pt x="517" y="519"/>
                  </a:lnTo>
                  <a:lnTo>
                    <a:pt x="534" y="504"/>
                  </a:lnTo>
                  <a:lnTo>
                    <a:pt x="551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3" y="444"/>
                  </a:lnTo>
                  <a:lnTo>
                    <a:pt x="622" y="428"/>
                  </a:lnTo>
                  <a:lnTo>
                    <a:pt x="640" y="413"/>
                  </a:lnTo>
                  <a:lnTo>
                    <a:pt x="657" y="400"/>
                  </a:lnTo>
                  <a:lnTo>
                    <a:pt x="676" y="385"/>
                  </a:lnTo>
                  <a:lnTo>
                    <a:pt x="693" y="369"/>
                  </a:lnTo>
                  <a:lnTo>
                    <a:pt x="713" y="354"/>
                  </a:lnTo>
                  <a:lnTo>
                    <a:pt x="732" y="340"/>
                  </a:lnTo>
                  <a:lnTo>
                    <a:pt x="750" y="326"/>
                  </a:lnTo>
                  <a:lnTo>
                    <a:pt x="769" y="312"/>
                  </a:lnTo>
                  <a:lnTo>
                    <a:pt x="786" y="297"/>
                  </a:lnTo>
                  <a:lnTo>
                    <a:pt x="804" y="283"/>
                  </a:lnTo>
                  <a:lnTo>
                    <a:pt x="823" y="267"/>
                  </a:lnTo>
                  <a:lnTo>
                    <a:pt x="841" y="255"/>
                  </a:lnTo>
                  <a:lnTo>
                    <a:pt x="858" y="241"/>
                  </a:lnTo>
                  <a:lnTo>
                    <a:pt x="875" y="229"/>
                  </a:lnTo>
                  <a:lnTo>
                    <a:pt x="911" y="202"/>
                  </a:lnTo>
                  <a:lnTo>
                    <a:pt x="945" y="178"/>
                  </a:lnTo>
                  <a:lnTo>
                    <a:pt x="978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2" y="72"/>
                  </a:lnTo>
                  <a:lnTo>
                    <a:pt x="1115" y="57"/>
                  </a:lnTo>
                  <a:lnTo>
                    <a:pt x="1135" y="41"/>
                  </a:lnTo>
                  <a:lnTo>
                    <a:pt x="1169" y="20"/>
                  </a:lnTo>
                  <a:lnTo>
                    <a:pt x="1200" y="0"/>
                  </a:lnTo>
                  <a:lnTo>
                    <a:pt x="1013" y="6"/>
                  </a:lnTo>
                  <a:lnTo>
                    <a:pt x="1013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4" name="Freeform 28"/>
            <p:cNvSpPr>
              <a:spLocks/>
            </p:cNvSpPr>
            <p:nvPr/>
          </p:nvSpPr>
          <p:spPr bwMode="auto">
            <a:xfrm>
              <a:off x="7160" y="4617"/>
              <a:ext cx="219" cy="374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8" y="79"/>
                </a:cxn>
                <a:cxn ang="0">
                  <a:pos x="142" y="129"/>
                </a:cxn>
                <a:cxn ang="0">
                  <a:pos x="173" y="180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1" y="361"/>
                </a:cxn>
                <a:cxn ang="0">
                  <a:pos x="181" y="367"/>
                </a:cxn>
                <a:cxn ang="0">
                  <a:pos x="154" y="374"/>
                </a:cxn>
                <a:cxn ang="0">
                  <a:pos x="0" y="99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219" h="374">
                  <a:moveTo>
                    <a:pt x="51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8" y="79"/>
                  </a:lnTo>
                  <a:lnTo>
                    <a:pt x="142" y="129"/>
                  </a:lnTo>
                  <a:lnTo>
                    <a:pt x="173" y="180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1" y="361"/>
                  </a:lnTo>
                  <a:lnTo>
                    <a:pt x="181" y="367"/>
                  </a:lnTo>
                  <a:lnTo>
                    <a:pt x="154" y="374"/>
                  </a:lnTo>
                  <a:lnTo>
                    <a:pt x="0" y="99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5" name="Freeform 29"/>
            <p:cNvSpPr>
              <a:spLocks/>
            </p:cNvSpPr>
            <p:nvPr/>
          </p:nvSpPr>
          <p:spPr bwMode="auto">
            <a:xfrm>
              <a:off x="7249" y="4288"/>
              <a:ext cx="276" cy="3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6"/>
                </a:cxn>
                <a:cxn ang="0">
                  <a:pos x="55" y="23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5"/>
                </a:cxn>
                <a:cxn ang="0">
                  <a:pos x="172" y="107"/>
                </a:cxn>
                <a:cxn ang="0">
                  <a:pos x="197" y="127"/>
                </a:cxn>
                <a:cxn ang="0">
                  <a:pos x="218" y="148"/>
                </a:cxn>
                <a:cxn ang="0">
                  <a:pos x="239" y="170"/>
                </a:cxn>
                <a:cxn ang="0">
                  <a:pos x="266" y="216"/>
                </a:cxn>
                <a:cxn ang="0">
                  <a:pos x="276" y="263"/>
                </a:cxn>
                <a:cxn ang="0">
                  <a:pos x="262" y="332"/>
                </a:cxn>
                <a:cxn ang="0">
                  <a:pos x="243" y="366"/>
                </a:cxn>
                <a:cxn ang="0">
                  <a:pos x="220" y="379"/>
                </a:cxn>
                <a:cxn ang="0">
                  <a:pos x="0" y="12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9">
                  <a:moveTo>
                    <a:pt x="11" y="0"/>
                  </a:moveTo>
                  <a:lnTo>
                    <a:pt x="24" y="6"/>
                  </a:lnTo>
                  <a:lnTo>
                    <a:pt x="55" y="23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5"/>
                  </a:lnTo>
                  <a:lnTo>
                    <a:pt x="172" y="107"/>
                  </a:lnTo>
                  <a:lnTo>
                    <a:pt x="197" y="127"/>
                  </a:lnTo>
                  <a:lnTo>
                    <a:pt x="218" y="148"/>
                  </a:lnTo>
                  <a:lnTo>
                    <a:pt x="239" y="170"/>
                  </a:lnTo>
                  <a:lnTo>
                    <a:pt x="266" y="216"/>
                  </a:lnTo>
                  <a:lnTo>
                    <a:pt x="276" y="263"/>
                  </a:lnTo>
                  <a:lnTo>
                    <a:pt x="262" y="332"/>
                  </a:lnTo>
                  <a:lnTo>
                    <a:pt x="243" y="366"/>
                  </a:lnTo>
                  <a:lnTo>
                    <a:pt x="220" y="379"/>
                  </a:lnTo>
                  <a:lnTo>
                    <a:pt x="0" y="12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6" name="Freeform 30"/>
            <p:cNvSpPr>
              <a:spLocks/>
            </p:cNvSpPr>
            <p:nvPr/>
          </p:nvSpPr>
          <p:spPr bwMode="auto">
            <a:xfrm>
              <a:off x="7331" y="4051"/>
              <a:ext cx="269" cy="34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6"/>
                </a:cxn>
                <a:cxn ang="0">
                  <a:pos x="259" y="341"/>
                </a:cxn>
                <a:cxn ang="0">
                  <a:pos x="269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9" y="87"/>
                </a:cxn>
                <a:cxn ang="0">
                  <a:pos x="147" y="73"/>
                </a:cxn>
                <a:cxn ang="0">
                  <a:pos x="126" y="59"/>
                </a:cxn>
                <a:cxn ang="0">
                  <a:pos x="85" y="34"/>
                </a:cxn>
                <a:cxn ang="0">
                  <a:pos x="50" y="1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1">
                  <a:moveTo>
                    <a:pt x="17" y="0"/>
                  </a:moveTo>
                  <a:lnTo>
                    <a:pt x="0" y="136"/>
                  </a:lnTo>
                  <a:lnTo>
                    <a:pt x="259" y="341"/>
                  </a:lnTo>
                  <a:lnTo>
                    <a:pt x="269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9" y="87"/>
                  </a:lnTo>
                  <a:lnTo>
                    <a:pt x="147" y="73"/>
                  </a:lnTo>
                  <a:lnTo>
                    <a:pt x="126" y="59"/>
                  </a:lnTo>
                  <a:lnTo>
                    <a:pt x="85" y="34"/>
                  </a:lnTo>
                  <a:lnTo>
                    <a:pt x="50" y="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7" name="Freeform 31"/>
            <p:cNvSpPr>
              <a:spLocks/>
            </p:cNvSpPr>
            <p:nvPr/>
          </p:nvSpPr>
          <p:spPr bwMode="auto">
            <a:xfrm>
              <a:off x="7415" y="3798"/>
              <a:ext cx="280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274" y="329"/>
                </a:cxn>
                <a:cxn ang="0">
                  <a:pos x="280" y="191"/>
                </a:cxn>
                <a:cxn ang="0">
                  <a:pos x="264" y="173"/>
                </a:cxn>
                <a:cxn ang="0">
                  <a:pos x="246" y="154"/>
                </a:cxn>
                <a:cxn ang="0">
                  <a:pos x="224" y="136"/>
                </a:cxn>
                <a:cxn ang="0">
                  <a:pos x="204" y="119"/>
                </a:cxn>
                <a:cxn ang="0">
                  <a:pos x="181" y="100"/>
                </a:cxn>
                <a:cxn ang="0">
                  <a:pos x="158" y="86"/>
                </a:cxn>
                <a:cxn ang="0">
                  <a:pos x="134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0" h="329">
                  <a:moveTo>
                    <a:pt x="0" y="0"/>
                  </a:moveTo>
                  <a:lnTo>
                    <a:pt x="0" y="144"/>
                  </a:lnTo>
                  <a:lnTo>
                    <a:pt x="274" y="329"/>
                  </a:lnTo>
                  <a:lnTo>
                    <a:pt x="280" y="191"/>
                  </a:lnTo>
                  <a:lnTo>
                    <a:pt x="264" y="173"/>
                  </a:lnTo>
                  <a:lnTo>
                    <a:pt x="246" y="154"/>
                  </a:lnTo>
                  <a:lnTo>
                    <a:pt x="224" y="136"/>
                  </a:lnTo>
                  <a:lnTo>
                    <a:pt x="204" y="119"/>
                  </a:lnTo>
                  <a:lnTo>
                    <a:pt x="181" y="100"/>
                  </a:lnTo>
                  <a:lnTo>
                    <a:pt x="158" y="86"/>
                  </a:lnTo>
                  <a:lnTo>
                    <a:pt x="134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8" name="Freeform 32"/>
            <p:cNvSpPr>
              <a:spLocks/>
            </p:cNvSpPr>
            <p:nvPr/>
          </p:nvSpPr>
          <p:spPr bwMode="auto">
            <a:xfrm>
              <a:off x="7611" y="3584"/>
              <a:ext cx="336" cy="3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7"/>
                </a:cxn>
                <a:cxn ang="0">
                  <a:pos x="297" y="305"/>
                </a:cxn>
                <a:cxn ang="0">
                  <a:pos x="336" y="242"/>
                </a:cxn>
                <a:cxn ang="0">
                  <a:pos x="324" y="208"/>
                </a:cxn>
                <a:cxn ang="0">
                  <a:pos x="310" y="187"/>
                </a:cxn>
                <a:cxn ang="0">
                  <a:pos x="290" y="169"/>
                </a:cxn>
                <a:cxn ang="0">
                  <a:pos x="268" y="149"/>
                </a:cxn>
                <a:cxn ang="0">
                  <a:pos x="242" y="129"/>
                </a:cxn>
                <a:cxn ang="0">
                  <a:pos x="215" y="110"/>
                </a:cxn>
                <a:cxn ang="0">
                  <a:pos x="187" y="90"/>
                </a:cxn>
                <a:cxn ang="0">
                  <a:pos x="160" y="71"/>
                </a:cxn>
                <a:cxn ang="0">
                  <a:pos x="133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3" y="7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6" h="307">
                  <a:moveTo>
                    <a:pt x="39" y="0"/>
                  </a:moveTo>
                  <a:lnTo>
                    <a:pt x="0" y="110"/>
                  </a:lnTo>
                  <a:lnTo>
                    <a:pt x="259" y="307"/>
                  </a:lnTo>
                  <a:lnTo>
                    <a:pt x="297" y="305"/>
                  </a:lnTo>
                  <a:lnTo>
                    <a:pt x="336" y="242"/>
                  </a:lnTo>
                  <a:lnTo>
                    <a:pt x="324" y="208"/>
                  </a:lnTo>
                  <a:lnTo>
                    <a:pt x="310" y="187"/>
                  </a:lnTo>
                  <a:lnTo>
                    <a:pt x="290" y="169"/>
                  </a:lnTo>
                  <a:lnTo>
                    <a:pt x="268" y="149"/>
                  </a:lnTo>
                  <a:lnTo>
                    <a:pt x="242" y="129"/>
                  </a:lnTo>
                  <a:lnTo>
                    <a:pt x="215" y="110"/>
                  </a:lnTo>
                  <a:lnTo>
                    <a:pt x="187" y="90"/>
                  </a:lnTo>
                  <a:lnTo>
                    <a:pt x="160" y="71"/>
                  </a:lnTo>
                  <a:lnTo>
                    <a:pt x="133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9" name="Freeform 33"/>
            <p:cNvSpPr>
              <a:spLocks/>
            </p:cNvSpPr>
            <p:nvPr/>
          </p:nvSpPr>
          <p:spPr bwMode="auto">
            <a:xfrm>
              <a:off x="7805" y="3403"/>
              <a:ext cx="366" cy="29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6"/>
                </a:cxn>
                <a:cxn ang="0">
                  <a:pos x="312" y="296"/>
                </a:cxn>
                <a:cxn ang="0">
                  <a:pos x="366" y="214"/>
                </a:cxn>
                <a:cxn ang="0">
                  <a:pos x="351" y="184"/>
                </a:cxn>
                <a:cxn ang="0">
                  <a:pos x="334" y="167"/>
                </a:cxn>
                <a:cxn ang="0">
                  <a:pos x="314" y="150"/>
                </a:cxn>
                <a:cxn ang="0">
                  <a:pos x="289" y="132"/>
                </a:cxn>
                <a:cxn ang="0">
                  <a:pos x="264" y="115"/>
                </a:cxn>
                <a:cxn ang="0">
                  <a:pos x="235" y="96"/>
                </a:cxn>
                <a:cxn ang="0">
                  <a:pos x="207" y="79"/>
                </a:cxn>
                <a:cxn ang="0">
                  <a:pos x="178" y="62"/>
                </a:cxn>
                <a:cxn ang="0">
                  <a:pos x="150" y="50"/>
                </a:cxn>
                <a:cxn ang="0">
                  <a:pos x="123" y="34"/>
                </a:cxn>
                <a:cxn ang="0">
                  <a:pos x="102" y="24"/>
                </a:cxn>
                <a:cxn ang="0">
                  <a:pos x="66" y="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6">
                  <a:moveTo>
                    <a:pt x="54" y="0"/>
                  </a:moveTo>
                  <a:lnTo>
                    <a:pt x="0" y="76"/>
                  </a:lnTo>
                  <a:lnTo>
                    <a:pt x="312" y="296"/>
                  </a:lnTo>
                  <a:lnTo>
                    <a:pt x="366" y="214"/>
                  </a:lnTo>
                  <a:lnTo>
                    <a:pt x="351" y="184"/>
                  </a:lnTo>
                  <a:lnTo>
                    <a:pt x="334" y="167"/>
                  </a:lnTo>
                  <a:lnTo>
                    <a:pt x="314" y="150"/>
                  </a:lnTo>
                  <a:lnTo>
                    <a:pt x="289" y="132"/>
                  </a:lnTo>
                  <a:lnTo>
                    <a:pt x="264" y="115"/>
                  </a:lnTo>
                  <a:lnTo>
                    <a:pt x="235" y="96"/>
                  </a:lnTo>
                  <a:lnTo>
                    <a:pt x="207" y="79"/>
                  </a:lnTo>
                  <a:lnTo>
                    <a:pt x="178" y="62"/>
                  </a:lnTo>
                  <a:lnTo>
                    <a:pt x="150" y="50"/>
                  </a:lnTo>
                  <a:lnTo>
                    <a:pt x="123" y="34"/>
                  </a:lnTo>
                  <a:lnTo>
                    <a:pt x="102" y="24"/>
                  </a:lnTo>
                  <a:lnTo>
                    <a:pt x="66" y="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0" name="Freeform 34"/>
            <p:cNvSpPr>
              <a:spLocks/>
            </p:cNvSpPr>
            <p:nvPr/>
          </p:nvSpPr>
          <p:spPr bwMode="auto">
            <a:xfrm>
              <a:off x="7979" y="2864"/>
              <a:ext cx="1609" cy="1044"/>
            </a:xfrm>
            <a:custGeom>
              <a:avLst/>
              <a:gdLst/>
              <a:ahLst/>
              <a:cxnLst>
                <a:cxn ang="0">
                  <a:pos x="248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2" y="139"/>
                </a:cxn>
                <a:cxn ang="0">
                  <a:pos x="690" y="173"/>
                </a:cxn>
                <a:cxn ang="0">
                  <a:pos x="761" y="215"/>
                </a:cxn>
                <a:cxn ang="0">
                  <a:pos x="829" y="256"/>
                </a:cxn>
                <a:cxn ang="0">
                  <a:pos x="890" y="295"/>
                </a:cxn>
                <a:cxn ang="0">
                  <a:pos x="944" y="334"/>
                </a:cxn>
                <a:cxn ang="0">
                  <a:pos x="992" y="369"/>
                </a:cxn>
                <a:cxn ang="0">
                  <a:pos x="1035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0"/>
                </a:cxn>
                <a:cxn ang="0">
                  <a:pos x="1188" y="549"/>
                </a:cxn>
                <a:cxn ang="0">
                  <a:pos x="1219" y="590"/>
                </a:cxn>
                <a:cxn ang="0">
                  <a:pos x="1451" y="679"/>
                </a:cxn>
                <a:cxn ang="0">
                  <a:pos x="1499" y="720"/>
                </a:cxn>
                <a:cxn ang="0">
                  <a:pos x="1539" y="759"/>
                </a:cxn>
                <a:cxn ang="0">
                  <a:pos x="1609" y="881"/>
                </a:cxn>
                <a:cxn ang="0">
                  <a:pos x="1589" y="952"/>
                </a:cxn>
                <a:cxn ang="0">
                  <a:pos x="1535" y="991"/>
                </a:cxn>
                <a:cxn ang="0">
                  <a:pos x="1471" y="1017"/>
                </a:cxn>
                <a:cxn ang="0">
                  <a:pos x="1375" y="1037"/>
                </a:cxn>
                <a:cxn ang="0">
                  <a:pos x="1190" y="965"/>
                </a:cxn>
                <a:cxn ang="0">
                  <a:pos x="1010" y="753"/>
                </a:cxn>
                <a:cxn ang="0">
                  <a:pos x="1071" y="668"/>
                </a:cxn>
                <a:cxn ang="0">
                  <a:pos x="1032" y="629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4"/>
                </a:cxn>
                <a:cxn ang="0">
                  <a:pos x="879" y="484"/>
                </a:cxn>
                <a:cxn ang="0">
                  <a:pos x="833" y="444"/>
                </a:cxn>
                <a:cxn ang="0">
                  <a:pos x="786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6" y="226"/>
                </a:cxn>
                <a:cxn ang="0">
                  <a:pos x="438" y="193"/>
                </a:cxn>
                <a:cxn ang="0">
                  <a:pos x="347" y="165"/>
                </a:cxn>
                <a:cxn ang="0">
                  <a:pos x="178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8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5"/>
                  </a:lnTo>
                  <a:lnTo>
                    <a:pt x="553" y="108"/>
                  </a:lnTo>
                  <a:lnTo>
                    <a:pt x="588" y="123"/>
                  </a:lnTo>
                  <a:lnTo>
                    <a:pt x="622" y="139"/>
                  </a:lnTo>
                  <a:lnTo>
                    <a:pt x="656" y="156"/>
                  </a:lnTo>
                  <a:lnTo>
                    <a:pt x="690" y="173"/>
                  </a:lnTo>
                  <a:lnTo>
                    <a:pt x="726" y="193"/>
                  </a:lnTo>
                  <a:lnTo>
                    <a:pt x="761" y="215"/>
                  </a:lnTo>
                  <a:lnTo>
                    <a:pt x="795" y="235"/>
                  </a:lnTo>
                  <a:lnTo>
                    <a:pt x="829" y="256"/>
                  </a:lnTo>
                  <a:lnTo>
                    <a:pt x="859" y="277"/>
                  </a:lnTo>
                  <a:lnTo>
                    <a:pt x="890" y="295"/>
                  </a:lnTo>
                  <a:lnTo>
                    <a:pt x="916" y="315"/>
                  </a:lnTo>
                  <a:lnTo>
                    <a:pt x="944" y="334"/>
                  </a:lnTo>
                  <a:lnTo>
                    <a:pt x="967" y="352"/>
                  </a:lnTo>
                  <a:lnTo>
                    <a:pt x="992" y="369"/>
                  </a:lnTo>
                  <a:lnTo>
                    <a:pt x="1013" y="386"/>
                  </a:lnTo>
                  <a:lnTo>
                    <a:pt x="1035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9" y="448"/>
                  </a:lnTo>
                  <a:lnTo>
                    <a:pt x="1103" y="462"/>
                  </a:lnTo>
                  <a:lnTo>
                    <a:pt x="1131" y="488"/>
                  </a:lnTo>
                  <a:lnTo>
                    <a:pt x="1154" y="510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90"/>
                  </a:lnTo>
                  <a:lnTo>
                    <a:pt x="1437" y="671"/>
                  </a:lnTo>
                  <a:lnTo>
                    <a:pt x="1451" y="679"/>
                  </a:lnTo>
                  <a:lnTo>
                    <a:pt x="1481" y="702"/>
                  </a:lnTo>
                  <a:lnTo>
                    <a:pt x="1499" y="720"/>
                  </a:lnTo>
                  <a:lnTo>
                    <a:pt x="1519" y="739"/>
                  </a:lnTo>
                  <a:lnTo>
                    <a:pt x="1539" y="759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9" y="952"/>
                  </a:lnTo>
                  <a:lnTo>
                    <a:pt x="1564" y="972"/>
                  </a:lnTo>
                  <a:lnTo>
                    <a:pt x="1535" y="991"/>
                  </a:lnTo>
                  <a:lnTo>
                    <a:pt x="1504" y="1006"/>
                  </a:lnTo>
                  <a:lnTo>
                    <a:pt x="1471" y="1017"/>
                  </a:lnTo>
                  <a:lnTo>
                    <a:pt x="1440" y="1027"/>
                  </a:lnTo>
                  <a:lnTo>
                    <a:pt x="1375" y="1037"/>
                  </a:lnTo>
                  <a:lnTo>
                    <a:pt x="1315" y="1044"/>
                  </a:lnTo>
                  <a:lnTo>
                    <a:pt x="1190" y="965"/>
                  </a:lnTo>
                  <a:lnTo>
                    <a:pt x="1112" y="842"/>
                  </a:lnTo>
                  <a:lnTo>
                    <a:pt x="1010" y="753"/>
                  </a:lnTo>
                  <a:lnTo>
                    <a:pt x="1089" y="686"/>
                  </a:lnTo>
                  <a:lnTo>
                    <a:pt x="1071" y="668"/>
                  </a:lnTo>
                  <a:lnTo>
                    <a:pt x="1046" y="643"/>
                  </a:lnTo>
                  <a:lnTo>
                    <a:pt x="1032" y="629"/>
                  </a:lnTo>
                  <a:lnTo>
                    <a:pt x="1017" y="614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4"/>
                  </a:lnTo>
                  <a:lnTo>
                    <a:pt x="901" y="502"/>
                  </a:lnTo>
                  <a:lnTo>
                    <a:pt x="879" y="484"/>
                  </a:lnTo>
                  <a:lnTo>
                    <a:pt x="856" y="464"/>
                  </a:lnTo>
                  <a:lnTo>
                    <a:pt x="833" y="444"/>
                  </a:lnTo>
                  <a:lnTo>
                    <a:pt x="809" y="422"/>
                  </a:lnTo>
                  <a:lnTo>
                    <a:pt x="786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7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6" y="226"/>
                  </a:lnTo>
                  <a:lnTo>
                    <a:pt x="481" y="210"/>
                  </a:lnTo>
                  <a:lnTo>
                    <a:pt x="438" y="193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8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1" name="Freeform 35"/>
            <p:cNvSpPr>
              <a:spLocks/>
            </p:cNvSpPr>
            <p:nvPr/>
          </p:nvSpPr>
          <p:spPr bwMode="auto">
            <a:xfrm>
              <a:off x="8004" y="1781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7" y="794"/>
                </a:cxn>
                <a:cxn ang="0">
                  <a:pos x="130" y="654"/>
                </a:cxn>
                <a:cxn ang="0">
                  <a:pos x="197" y="509"/>
                </a:cxn>
                <a:cxn ang="0">
                  <a:pos x="280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4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6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61" y="616"/>
                </a:cxn>
                <a:cxn ang="0">
                  <a:pos x="303" y="743"/>
                </a:cxn>
                <a:cxn ang="0">
                  <a:pos x="252" y="869"/>
                </a:cxn>
                <a:cxn ang="0">
                  <a:pos x="211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5">
                  <a:moveTo>
                    <a:pt x="0" y="1073"/>
                  </a:moveTo>
                  <a:lnTo>
                    <a:pt x="25" y="970"/>
                  </a:lnTo>
                  <a:lnTo>
                    <a:pt x="57" y="860"/>
                  </a:lnTo>
                  <a:lnTo>
                    <a:pt x="77" y="794"/>
                  </a:lnTo>
                  <a:lnTo>
                    <a:pt x="102" y="726"/>
                  </a:lnTo>
                  <a:lnTo>
                    <a:pt x="130" y="654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80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1" y="174"/>
                  </a:lnTo>
                  <a:lnTo>
                    <a:pt x="537" y="157"/>
                  </a:lnTo>
                  <a:lnTo>
                    <a:pt x="574" y="139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30" y="50"/>
                  </a:lnTo>
                  <a:lnTo>
                    <a:pt x="1024" y="36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3"/>
                  </a:lnTo>
                  <a:lnTo>
                    <a:pt x="1559" y="0"/>
                  </a:lnTo>
                  <a:lnTo>
                    <a:pt x="1491" y="41"/>
                  </a:lnTo>
                  <a:lnTo>
                    <a:pt x="1454" y="48"/>
                  </a:lnTo>
                  <a:lnTo>
                    <a:pt x="1358" y="67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5" y="133"/>
                  </a:lnTo>
                  <a:lnTo>
                    <a:pt x="968" y="157"/>
                  </a:lnTo>
                  <a:lnTo>
                    <a:pt x="883" y="181"/>
                  </a:lnTo>
                  <a:lnTo>
                    <a:pt x="801" y="208"/>
                  </a:lnTo>
                  <a:lnTo>
                    <a:pt x="722" y="235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3" y="294"/>
                  </a:lnTo>
                  <a:lnTo>
                    <a:pt x="566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4"/>
                  </a:lnTo>
                  <a:lnTo>
                    <a:pt x="419" y="495"/>
                  </a:lnTo>
                  <a:lnTo>
                    <a:pt x="390" y="552"/>
                  </a:lnTo>
                  <a:lnTo>
                    <a:pt x="361" y="616"/>
                  </a:lnTo>
                  <a:lnTo>
                    <a:pt x="331" y="679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11" y="982"/>
                  </a:lnTo>
                  <a:lnTo>
                    <a:pt x="192" y="1030"/>
                  </a:lnTo>
                  <a:lnTo>
                    <a:pt x="166" y="1100"/>
                  </a:lnTo>
                  <a:lnTo>
                    <a:pt x="158" y="1125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2" name="Freeform 36"/>
            <p:cNvSpPr>
              <a:spLocks/>
            </p:cNvSpPr>
            <p:nvPr/>
          </p:nvSpPr>
          <p:spPr bwMode="auto">
            <a:xfrm>
              <a:off x="8477" y="2793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20" y="52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6"/>
                </a:cxn>
                <a:cxn ang="0">
                  <a:pos x="243" y="140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20" y="52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6"/>
                  </a:lnTo>
                  <a:lnTo>
                    <a:pt x="243" y="140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3" name="Freeform 37"/>
            <p:cNvSpPr>
              <a:spLocks/>
            </p:cNvSpPr>
            <p:nvPr/>
          </p:nvSpPr>
          <p:spPr bwMode="auto">
            <a:xfrm>
              <a:off x="8539" y="2561"/>
              <a:ext cx="283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6" y="15"/>
                </a:cxn>
                <a:cxn ang="0">
                  <a:pos x="234" y="35"/>
                </a:cxn>
                <a:cxn ang="0">
                  <a:pos x="282" y="63"/>
                </a:cxn>
                <a:cxn ang="0">
                  <a:pos x="283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3" h="184">
                  <a:moveTo>
                    <a:pt x="22" y="0"/>
                  </a:moveTo>
                  <a:lnTo>
                    <a:pt x="146" y="15"/>
                  </a:lnTo>
                  <a:lnTo>
                    <a:pt x="234" y="35"/>
                  </a:lnTo>
                  <a:lnTo>
                    <a:pt x="282" y="63"/>
                  </a:lnTo>
                  <a:lnTo>
                    <a:pt x="283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4" name="Freeform 38"/>
            <p:cNvSpPr>
              <a:spLocks/>
            </p:cNvSpPr>
            <p:nvPr/>
          </p:nvSpPr>
          <p:spPr bwMode="auto">
            <a:xfrm>
              <a:off x="8669" y="2349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8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2" y="34"/>
                </a:cxn>
                <a:cxn ang="0">
                  <a:pos x="207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8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2" y="34"/>
                  </a:lnTo>
                  <a:lnTo>
                    <a:pt x="207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5" name="Freeform 39"/>
            <p:cNvSpPr>
              <a:spLocks/>
            </p:cNvSpPr>
            <p:nvPr/>
          </p:nvSpPr>
          <p:spPr bwMode="auto">
            <a:xfrm>
              <a:off x="8872" y="2191"/>
              <a:ext cx="253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4"/>
                </a:cxn>
                <a:cxn ang="0">
                  <a:pos x="230" y="175"/>
                </a:cxn>
                <a:cxn ang="0">
                  <a:pos x="246" y="153"/>
                </a:cxn>
                <a:cxn ang="0">
                  <a:pos x="253" y="77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2"/>
                </a:cxn>
                <a:cxn ang="0">
                  <a:pos x="176" y="28"/>
                </a:cxn>
                <a:cxn ang="0">
                  <a:pos x="139" y="19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3" h="184">
                  <a:moveTo>
                    <a:pt x="0" y="56"/>
                  </a:moveTo>
                  <a:lnTo>
                    <a:pt x="219" y="184"/>
                  </a:lnTo>
                  <a:lnTo>
                    <a:pt x="230" y="175"/>
                  </a:lnTo>
                  <a:lnTo>
                    <a:pt x="246" y="153"/>
                  </a:lnTo>
                  <a:lnTo>
                    <a:pt x="253" y="77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2"/>
                  </a:lnTo>
                  <a:lnTo>
                    <a:pt x="176" y="28"/>
                  </a:lnTo>
                  <a:lnTo>
                    <a:pt x="139" y="19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6" name="Freeform 40"/>
            <p:cNvSpPr>
              <a:spLocks/>
            </p:cNvSpPr>
            <p:nvPr/>
          </p:nvSpPr>
          <p:spPr bwMode="auto">
            <a:xfrm>
              <a:off x="9062" y="2049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7"/>
                </a:cxn>
                <a:cxn ang="0">
                  <a:pos x="189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200" y="54"/>
                </a:cxn>
                <a:cxn ang="0">
                  <a:pos x="181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79" y="147"/>
                  </a:lnTo>
                  <a:lnTo>
                    <a:pt x="189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200" y="54"/>
                  </a:lnTo>
                  <a:lnTo>
                    <a:pt x="181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7" name="Freeform 41"/>
            <p:cNvSpPr>
              <a:spLocks/>
            </p:cNvSpPr>
            <p:nvPr/>
          </p:nvSpPr>
          <p:spPr bwMode="auto">
            <a:xfrm>
              <a:off x="9241" y="1948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7" y="93"/>
                </a:cxn>
                <a:cxn ang="0">
                  <a:pos x="155" y="87"/>
                </a:cxn>
                <a:cxn ang="0">
                  <a:pos x="169" y="70"/>
                </a:cxn>
                <a:cxn ang="0">
                  <a:pos x="172" y="20"/>
                </a:cxn>
                <a:cxn ang="0">
                  <a:pos x="160" y="11"/>
                </a:cxn>
                <a:cxn ang="0">
                  <a:pos x="140" y="5"/>
                </a:cxn>
                <a:cxn ang="0">
                  <a:pos x="93" y="0"/>
                </a:cxn>
                <a:cxn ang="0">
                  <a:pos x="33" y="7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7" y="93"/>
                  </a:lnTo>
                  <a:lnTo>
                    <a:pt x="155" y="87"/>
                  </a:lnTo>
                  <a:lnTo>
                    <a:pt x="169" y="70"/>
                  </a:lnTo>
                  <a:lnTo>
                    <a:pt x="172" y="20"/>
                  </a:lnTo>
                  <a:lnTo>
                    <a:pt x="160" y="11"/>
                  </a:lnTo>
                  <a:lnTo>
                    <a:pt x="140" y="5"/>
                  </a:lnTo>
                  <a:lnTo>
                    <a:pt x="93" y="0"/>
                  </a:lnTo>
                  <a:lnTo>
                    <a:pt x="33" y="7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8" name="Freeform 42"/>
            <p:cNvSpPr>
              <a:spLocks/>
            </p:cNvSpPr>
            <p:nvPr/>
          </p:nvSpPr>
          <p:spPr bwMode="auto">
            <a:xfrm>
              <a:off x="6921" y="2884"/>
              <a:ext cx="1201" cy="2166"/>
            </a:xfrm>
            <a:custGeom>
              <a:avLst/>
              <a:gdLst/>
              <a:ahLst/>
              <a:cxnLst>
                <a:cxn ang="0">
                  <a:pos x="990" y="20"/>
                </a:cxn>
                <a:cxn ang="0">
                  <a:pos x="922" y="60"/>
                </a:cxn>
                <a:cxn ang="0">
                  <a:pos x="876" y="88"/>
                </a:cxn>
                <a:cxn ang="0">
                  <a:pos x="825" y="120"/>
                </a:cxn>
                <a:cxn ang="0">
                  <a:pos x="768" y="154"/>
                </a:cxn>
                <a:cxn ang="0">
                  <a:pos x="704" y="193"/>
                </a:cxn>
                <a:cxn ang="0">
                  <a:pos x="641" y="235"/>
                </a:cxn>
                <a:cxn ang="0">
                  <a:pos x="574" y="277"/>
                </a:cxn>
                <a:cxn ang="0">
                  <a:pos x="509" y="321"/>
                </a:cxn>
                <a:cxn ang="0">
                  <a:pos x="444" y="365"/>
                </a:cxn>
                <a:cxn ang="0">
                  <a:pos x="383" y="410"/>
                </a:cxn>
                <a:cxn ang="0">
                  <a:pos x="325" y="453"/>
                </a:cxn>
                <a:cxn ang="0">
                  <a:pos x="273" y="495"/>
                </a:cxn>
                <a:cxn ang="0">
                  <a:pos x="226" y="533"/>
                </a:cxn>
                <a:cxn ang="0">
                  <a:pos x="186" y="575"/>
                </a:cxn>
                <a:cxn ang="0">
                  <a:pos x="120" y="683"/>
                </a:cxn>
                <a:cxn ang="0">
                  <a:pos x="53" y="883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7" y="2166"/>
                </a:cxn>
                <a:cxn ang="0">
                  <a:pos x="161" y="1467"/>
                </a:cxn>
                <a:cxn ang="0">
                  <a:pos x="194" y="1143"/>
                </a:cxn>
                <a:cxn ang="0">
                  <a:pos x="234" y="943"/>
                </a:cxn>
                <a:cxn ang="0">
                  <a:pos x="276" y="816"/>
                </a:cxn>
                <a:cxn ang="0">
                  <a:pos x="328" y="720"/>
                </a:cxn>
                <a:cxn ang="0">
                  <a:pos x="348" y="694"/>
                </a:cxn>
                <a:cxn ang="0">
                  <a:pos x="372" y="665"/>
                </a:cxn>
                <a:cxn ang="0">
                  <a:pos x="398" y="637"/>
                </a:cxn>
                <a:cxn ang="0">
                  <a:pos x="426" y="609"/>
                </a:cxn>
                <a:cxn ang="0">
                  <a:pos x="471" y="564"/>
                </a:cxn>
                <a:cxn ang="0">
                  <a:pos x="502" y="535"/>
                </a:cxn>
                <a:cxn ang="0">
                  <a:pos x="536" y="504"/>
                </a:cxn>
                <a:cxn ang="0">
                  <a:pos x="570" y="473"/>
                </a:cxn>
                <a:cxn ang="0">
                  <a:pos x="605" y="445"/>
                </a:cxn>
                <a:cxn ang="0">
                  <a:pos x="642" y="413"/>
                </a:cxn>
                <a:cxn ang="0">
                  <a:pos x="678" y="383"/>
                </a:cxn>
                <a:cxn ang="0">
                  <a:pos x="715" y="354"/>
                </a:cxn>
                <a:cxn ang="0">
                  <a:pos x="751" y="325"/>
                </a:cxn>
                <a:cxn ang="0">
                  <a:pos x="788" y="297"/>
                </a:cxn>
                <a:cxn ang="0">
                  <a:pos x="825" y="267"/>
                </a:cxn>
                <a:cxn ang="0">
                  <a:pos x="860" y="241"/>
                </a:cxn>
                <a:cxn ang="0">
                  <a:pos x="913" y="202"/>
                </a:cxn>
                <a:cxn ang="0">
                  <a:pos x="980" y="154"/>
                </a:cxn>
                <a:cxn ang="0">
                  <a:pos x="1040" y="110"/>
                </a:cxn>
                <a:cxn ang="0">
                  <a:pos x="1094" y="73"/>
                </a:cxn>
                <a:cxn ang="0">
                  <a:pos x="1137" y="42"/>
                </a:cxn>
                <a:cxn ang="0">
                  <a:pos x="1201" y="0"/>
                </a:cxn>
                <a:cxn ang="0">
                  <a:pos x="1015" y="6"/>
                </a:cxn>
              </a:cxnLst>
              <a:rect l="0" t="0" r="r" b="b"/>
              <a:pathLst>
                <a:path w="1201" h="2166">
                  <a:moveTo>
                    <a:pt x="1015" y="6"/>
                  </a:moveTo>
                  <a:lnTo>
                    <a:pt x="990" y="20"/>
                  </a:lnTo>
                  <a:lnTo>
                    <a:pt x="961" y="37"/>
                  </a:lnTo>
                  <a:lnTo>
                    <a:pt x="922" y="60"/>
                  </a:lnTo>
                  <a:lnTo>
                    <a:pt x="902" y="73"/>
                  </a:lnTo>
                  <a:lnTo>
                    <a:pt x="876" y="88"/>
                  </a:lnTo>
                  <a:lnTo>
                    <a:pt x="853" y="103"/>
                  </a:lnTo>
                  <a:lnTo>
                    <a:pt x="825" y="120"/>
                  </a:lnTo>
                  <a:lnTo>
                    <a:pt x="795" y="137"/>
                  </a:lnTo>
                  <a:lnTo>
                    <a:pt x="768" y="154"/>
                  </a:lnTo>
                  <a:lnTo>
                    <a:pt x="737" y="175"/>
                  </a:lnTo>
                  <a:lnTo>
                    <a:pt x="704" y="193"/>
                  </a:lnTo>
                  <a:lnTo>
                    <a:pt x="673" y="213"/>
                  </a:lnTo>
                  <a:lnTo>
                    <a:pt x="641" y="235"/>
                  </a:lnTo>
                  <a:lnTo>
                    <a:pt x="608" y="255"/>
                  </a:lnTo>
                  <a:lnTo>
                    <a:pt x="574" y="277"/>
                  </a:lnTo>
                  <a:lnTo>
                    <a:pt x="542" y="300"/>
                  </a:lnTo>
                  <a:lnTo>
                    <a:pt x="509" y="321"/>
                  </a:lnTo>
                  <a:lnTo>
                    <a:pt x="477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3" y="410"/>
                  </a:lnTo>
                  <a:lnTo>
                    <a:pt x="353" y="431"/>
                  </a:lnTo>
                  <a:lnTo>
                    <a:pt x="325" y="453"/>
                  </a:lnTo>
                  <a:lnTo>
                    <a:pt x="297" y="473"/>
                  </a:lnTo>
                  <a:lnTo>
                    <a:pt x="273" y="495"/>
                  </a:lnTo>
                  <a:lnTo>
                    <a:pt x="248" y="513"/>
                  </a:lnTo>
                  <a:lnTo>
                    <a:pt x="226" y="533"/>
                  </a:lnTo>
                  <a:lnTo>
                    <a:pt x="206" y="553"/>
                  </a:lnTo>
                  <a:lnTo>
                    <a:pt x="186" y="575"/>
                  </a:lnTo>
                  <a:lnTo>
                    <a:pt x="151" y="626"/>
                  </a:lnTo>
                  <a:lnTo>
                    <a:pt x="120" y="683"/>
                  </a:lnTo>
                  <a:lnTo>
                    <a:pt x="95" y="745"/>
                  </a:lnTo>
                  <a:lnTo>
                    <a:pt x="53" y="883"/>
                  </a:lnTo>
                  <a:lnTo>
                    <a:pt x="25" y="1031"/>
                  </a:lnTo>
                  <a:lnTo>
                    <a:pt x="0" y="1311"/>
                  </a:lnTo>
                  <a:lnTo>
                    <a:pt x="4" y="1515"/>
                  </a:lnTo>
                  <a:lnTo>
                    <a:pt x="14" y="1696"/>
                  </a:lnTo>
                  <a:lnTo>
                    <a:pt x="30" y="1911"/>
                  </a:lnTo>
                  <a:lnTo>
                    <a:pt x="47" y="2166"/>
                  </a:lnTo>
                  <a:lnTo>
                    <a:pt x="149" y="2007"/>
                  </a:lnTo>
                  <a:lnTo>
                    <a:pt x="161" y="1467"/>
                  </a:lnTo>
                  <a:lnTo>
                    <a:pt x="180" y="1249"/>
                  </a:lnTo>
                  <a:lnTo>
                    <a:pt x="194" y="1143"/>
                  </a:lnTo>
                  <a:lnTo>
                    <a:pt x="211" y="1039"/>
                  </a:lnTo>
                  <a:lnTo>
                    <a:pt x="234" y="943"/>
                  </a:lnTo>
                  <a:lnTo>
                    <a:pt x="260" y="855"/>
                  </a:lnTo>
                  <a:lnTo>
                    <a:pt x="276" y="816"/>
                  </a:lnTo>
                  <a:lnTo>
                    <a:pt x="291" y="781"/>
                  </a:lnTo>
                  <a:lnTo>
                    <a:pt x="328" y="720"/>
                  </a:lnTo>
                  <a:lnTo>
                    <a:pt x="339" y="707"/>
                  </a:lnTo>
                  <a:lnTo>
                    <a:pt x="348" y="694"/>
                  </a:lnTo>
                  <a:lnTo>
                    <a:pt x="359" y="680"/>
                  </a:lnTo>
                  <a:lnTo>
                    <a:pt x="372" y="665"/>
                  </a:lnTo>
                  <a:lnTo>
                    <a:pt x="386" y="652"/>
                  </a:lnTo>
                  <a:lnTo>
                    <a:pt x="398" y="637"/>
                  </a:lnTo>
                  <a:lnTo>
                    <a:pt x="412" y="623"/>
                  </a:lnTo>
                  <a:lnTo>
                    <a:pt x="426" y="609"/>
                  </a:lnTo>
                  <a:lnTo>
                    <a:pt x="455" y="580"/>
                  </a:lnTo>
                  <a:lnTo>
                    <a:pt x="471" y="564"/>
                  </a:lnTo>
                  <a:lnTo>
                    <a:pt x="486" y="549"/>
                  </a:lnTo>
                  <a:lnTo>
                    <a:pt x="502" y="535"/>
                  </a:lnTo>
                  <a:lnTo>
                    <a:pt x="519" y="519"/>
                  </a:lnTo>
                  <a:lnTo>
                    <a:pt x="536" y="504"/>
                  </a:lnTo>
                  <a:lnTo>
                    <a:pt x="553" y="488"/>
                  </a:lnTo>
                  <a:lnTo>
                    <a:pt x="570" y="473"/>
                  </a:lnTo>
                  <a:lnTo>
                    <a:pt x="588" y="459"/>
                  </a:lnTo>
                  <a:lnTo>
                    <a:pt x="605" y="445"/>
                  </a:lnTo>
                  <a:lnTo>
                    <a:pt x="624" y="430"/>
                  </a:lnTo>
                  <a:lnTo>
                    <a:pt x="642" y="413"/>
                  </a:lnTo>
                  <a:lnTo>
                    <a:pt x="658" y="399"/>
                  </a:lnTo>
                  <a:lnTo>
                    <a:pt x="678" y="383"/>
                  </a:lnTo>
                  <a:lnTo>
                    <a:pt x="695" y="369"/>
                  </a:lnTo>
                  <a:lnTo>
                    <a:pt x="715" y="354"/>
                  </a:lnTo>
                  <a:lnTo>
                    <a:pt x="734" y="340"/>
                  </a:lnTo>
                  <a:lnTo>
                    <a:pt x="751" y="325"/>
                  </a:lnTo>
                  <a:lnTo>
                    <a:pt x="769" y="311"/>
                  </a:lnTo>
                  <a:lnTo>
                    <a:pt x="788" y="297"/>
                  </a:lnTo>
                  <a:lnTo>
                    <a:pt x="806" y="283"/>
                  </a:lnTo>
                  <a:lnTo>
                    <a:pt x="825" y="267"/>
                  </a:lnTo>
                  <a:lnTo>
                    <a:pt x="843" y="255"/>
                  </a:lnTo>
                  <a:lnTo>
                    <a:pt x="860" y="241"/>
                  </a:lnTo>
                  <a:lnTo>
                    <a:pt x="877" y="229"/>
                  </a:lnTo>
                  <a:lnTo>
                    <a:pt x="913" y="202"/>
                  </a:lnTo>
                  <a:lnTo>
                    <a:pt x="947" y="178"/>
                  </a:lnTo>
                  <a:lnTo>
                    <a:pt x="980" y="154"/>
                  </a:lnTo>
                  <a:lnTo>
                    <a:pt x="1010" y="131"/>
                  </a:lnTo>
                  <a:lnTo>
                    <a:pt x="1040" y="110"/>
                  </a:lnTo>
                  <a:lnTo>
                    <a:pt x="1068" y="91"/>
                  </a:lnTo>
                  <a:lnTo>
                    <a:pt x="1094" y="73"/>
                  </a:lnTo>
                  <a:lnTo>
                    <a:pt x="1117" y="56"/>
                  </a:lnTo>
                  <a:lnTo>
                    <a:pt x="1137" y="42"/>
                  </a:lnTo>
                  <a:lnTo>
                    <a:pt x="1171" y="18"/>
                  </a:lnTo>
                  <a:lnTo>
                    <a:pt x="1201" y="0"/>
                  </a:lnTo>
                  <a:lnTo>
                    <a:pt x="1015" y="6"/>
                  </a:lnTo>
                  <a:lnTo>
                    <a:pt x="10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9" name="Freeform 43"/>
            <p:cNvSpPr>
              <a:spLocks/>
            </p:cNvSpPr>
            <p:nvPr/>
          </p:nvSpPr>
          <p:spPr bwMode="auto">
            <a:xfrm>
              <a:off x="7160" y="4555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6" y="79"/>
                </a:cxn>
                <a:cxn ang="0">
                  <a:pos x="140" y="129"/>
                </a:cxn>
                <a:cxn ang="0">
                  <a:pos x="173" y="180"/>
                </a:cxn>
                <a:cxn ang="0">
                  <a:pos x="201" y="229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1"/>
                </a:cxn>
                <a:cxn ang="0">
                  <a:pos x="181" y="367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6" y="79"/>
                  </a:lnTo>
                  <a:lnTo>
                    <a:pt x="140" y="129"/>
                  </a:lnTo>
                  <a:lnTo>
                    <a:pt x="173" y="180"/>
                  </a:lnTo>
                  <a:lnTo>
                    <a:pt x="201" y="229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1"/>
                  </a:lnTo>
                  <a:lnTo>
                    <a:pt x="181" y="367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0" name="Freeform 44"/>
            <p:cNvSpPr>
              <a:spLocks/>
            </p:cNvSpPr>
            <p:nvPr/>
          </p:nvSpPr>
          <p:spPr bwMode="auto">
            <a:xfrm>
              <a:off x="7249" y="4225"/>
              <a:ext cx="276" cy="3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7"/>
                </a:cxn>
                <a:cxn ang="0">
                  <a:pos x="55" y="24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6"/>
                </a:cxn>
                <a:cxn ang="0">
                  <a:pos x="172" y="106"/>
                </a:cxn>
                <a:cxn ang="0">
                  <a:pos x="195" y="126"/>
                </a:cxn>
                <a:cxn ang="0">
                  <a:pos x="218" y="150"/>
                </a:cxn>
                <a:cxn ang="0">
                  <a:pos x="239" y="171"/>
                </a:cxn>
                <a:cxn ang="0">
                  <a:pos x="266" y="218"/>
                </a:cxn>
                <a:cxn ang="0">
                  <a:pos x="276" y="264"/>
                </a:cxn>
                <a:cxn ang="0">
                  <a:pos x="262" y="334"/>
                </a:cxn>
                <a:cxn ang="0">
                  <a:pos x="243" y="368"/>
                </a:cxn>
                <a:cxn ang="0">
                  <a:pos x="220" y="378"/>
                </a:cxn>
                <a:cxn ang="0">
                  <a:pos x="0" y="12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8">
                  <a:moveTo>
                    <a:pt x="11" y="0"/>
                  </a:moveTo>
                  <a:lnTo>
                    <a:pt x="24" y="7"/>
                  </a:lnTo>
                  <a:lnTo>
                    <a:pt x="55" y="24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6"/>
                  </a:lnTo>
                  <a:lnTo>
                    <a:pt x="172" y="106"/>
                  </a:lnTo>
                  <a:lnTo>
                    <a:pt x="195" y="126"/>
                  </a:lnTo>
                  <a:lnTo>
                    <a:pt x="218" y="150"/>
                  </a:lnTo>
                  <a:lnTo>
                    <a:pt x="239" y="171"/>
                  </a:lnTo>
                  <a:lnTo>
                    <a:pt x="266" y="218"/>
                  </a:lnTo>
                  <a:lnTo>
                    <a:pt x="276" y="264"/>
                  </a:lnTo>
                  <a:lnTo>
                    <a:pt x="262" y="334"/>
                  </a:lnTo>
                  <a:lnTo>
                    <a:pt x="243" y="368"/>
                  </a:lnTo>
                  <a:lnTo>
                    <a:pt x="220" y="378"/>
                  </a:lnTo>
                  <a:lnTo>
                    <a:pt x="0" y="12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1" name="Freeform 45"/>
            <p:cNvSpPr>
              <a:spLocks/>
            </p:cNvSpPr>
            <p:nvPr/>
          </p:nvSpPr>
          <p:spPr bwMode="auto">
            <a:xfrm>
              <a:off x="7331" y="3988"/>
              <a:ext cx="269" cy="34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8"/>
                </a:cxn>
                <a:cxn ang="0">
                  <a:pos x="259" y="342"/>
                </a:cxn>
                <a:cxn ang="0">
                  <a:pos x="269" y="193"/>
                </a:cxn>
                <a:cxn ang="0">
                  <a:pos x="245" y="156"/>
                </a:cxn>
                <a:cxn ang="0">
                  <a:pos x="228" y="139"/>
                </a:cxn>
                <a:cxn ang="0">
                  <a:pos x="209" y="122"/>
                </a:cxn>
                <a:cxn ang="0">
                  <a:pos x="189" y="105"/>
                </a:cxn>
                <a:cxn ang="0">
                  <a:pos x="167" y="88"/>
                </a:cxn>
                <a:cxn ang="0">
                  <a:pos x="147" y="73"/>
                </a:cxn>
                <a:cxn ang="0">
                  <a:pos x="126" y="60"/>
                </a:cxn>
                <a:cxn ang="0">
                  <a:pos x="84" y="35"/>
                </a:cxn>
                <a:cxn ang="0">
                  <a:pos x="50" y="17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2">
                  <a:moveTo>
                    <a:pt x="17" y="0"/>
                  </a:moveTo>
                  <a:lnTo>
                    <a:pt x="0" y="138"/>
                  </a:lnTo>
                  <a:lnTo>
                    <a:pt x="259" y="342"/>
                  </a:lnTo>
                  <a:lnTo>
                    <a:pt x="269" y="193"/>
                  </a:lnTo>
                  <a:lnTo>
                    <a:pt x="245" y="156"/>
                  </a:lnTo>
                  <a:lnTo>
                    <a:pt x="228" y="139"/>
                  </a:lnTo>
                  <a:lnTo>
                    <a:pt x="209" y="122"/>
                  </a:lnTo>
                  <a:lnTo>
                    <a:pt x="189" y="105"/>
                  </a:lnTo>
                  <a:lnTo>
                    <a:pt x="167" y="88"/>
                  </a:lnTo>
                  <a:lnTo>
                    <a:pt x="147" y="73"/>
                  </a:lnTo>
                  <a:lnTo>
                    <a:pt x="126" y="60"/>
                  </a:lnTo>
                  <a:lnTo>
                    <a:pt x="84" y="35"/>
                  </a:lnTo>
                  <a:lnTo>
                    <a:pt x="5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2" name="Freeform 46"/>
            <p:cNvSpPr>
              <a:spLocks/>
            </p:cNvSpPr>
            <p:nvPr/>
          </p:nvSpPr>
          <p:spPr bwMode="auto">
            <a:xfrm>
              <a:off x="7415" y="3736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2"/>
                </a:cxn>
                <a:cxn ang="0">
                  <a:pos x="274" y="329"/>
                </a:cxn>
                <a:cxn ang="0">
                  <a:pos x="278" y="192"/>
                </a:cxn>
                <a:cxn ang="0">
                  <a:pos x="263" y="173"/>
                </a:cxn>
                <a:cxn ang="0">
                  <a:pos x="244" y="155"/>
                </a:cxn>
                <a:cxn ang="0">
                  <a:pos x="224" y="136"/>
                </a:cxn>
                <a:cxn ang="0">
                  <a:pos x="202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69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2"/>
                  </a:lnTo>
                  <a:lnTo>
                    <a:pt x="274" y="329"/>
                  </a:lnTo>
                  <a:lnTo>
                    <a:pt x="278" y="192"/>
                  </a:lnTo>
                  <a:lnTo>
                    <a:pt x="263" y="173"/>
                  </a:lnTo>
                  <a:lnTo>
                    <a:pt x="244" y="155"/>
                  </a:lnTo>
                  <a:lnTo>
                    <a:pt x="224" y="136"/>
                  </a:lnTo>
                  <a:lnTo>
                    <a:pt x="202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69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3" name="Freeform 47"/>
            <p:cNvSpPr>
              <a:spLocks/>
            </p:cNvSpPr>
            <p:nvPr/>
          </p:nvSpPr>
          <p:spPr bwMode="auto">
            <a:xfrm>
              <a:off x="7611" y="3521"/>
              <a:ext cx="334" cy="30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8"/>
                </a:cxn>
                <a:cxn ang="0">
                  <a:pos x="297" y="306"/>
                </a:cxn>
                <a:cxn ang="0">
                  <a:pos x="334" y="243"/>
                </a:cxn>
                <a:cxn ang="0">
                  <a:pos x="324" y="209"/>
                </a:cxn>
                <a:cxn ang="0">
                  <a:pos x="308" y="189"/>
                </a:cxn>
                <a:cxn ang="0">
                  <a:pos x="290" y="170"/>
                </a:cxn>
                <a:cxn ang="0">
                  <a:pos x="266" y="150"/>
                </a:cxn>
                <a:cxn ang="0">
                  <a:pos x="242" y="130"/>
                </a:cxn>
                <a:cxn ang="0">
                  <a:pos x="215" y="110"/>
                </a:cxn>
                <a:cxn ang="0">
                  <a:pos x="186" y="91"/>
                </a:cxn>
                <a:cxn ang="0">
                  <a:pos x="160" y="73"/>
                </a:cxn>
                <a:cxn ang="0">
                  <a:pos x="132" y="54"/>
                </a:cxn>
                <a:cxn ang="0">
                  <a:pos x="109" y="42"/>
                </a:cxn>
                <a:cxn ang="0">
                  <a:pos x="85" y="28"/>
                </a:cxn>
                <a:cxn ang="0">
                  <a:pos x="51" y="8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4" h="308">
                  <a:moveTo>
                    <a:pt x="39" y="0"/>
                  </a:moveTo>
                  <a:lnTo>
                    <a:pt x="0" y="110"/>
                  </a:lnTo>
                  <a:lnTo>
                    <a:pt x="259" y="308"/>
                  </a:lnTo>
                  <a:lnTo>
                    <a:pt x="297" y="306"/>
                  </a:lnTo>
                  <a:lnTo>
                    <a:pt x="334" y="243"/>
                  </a:lnTo>
                  <a:lnTo>
                    <a:pt x="324" y="209"/>
                  </a:lnTo>
                  <a:lnTo>
                    <a:pt x="308" y="189"/>
                  </a:lnTo>
                  <a:lnTo>
                    <a:pt x="290" y="170"/>
                  </a:lnTo>
                  <a:lnTo>
                    <a:pt x="266" y="150"/>
                  </a:lnTo>
                  <a:lnTo>
                    <a:pt x="242" y="130"/>
                  </a:lnTo>
                  <a:lnTo>
                    <a:pt x="215" y="110"/>
                  </a:lnTo>
                  <a:lnTo>
                    <a:pt x="186" y="91"/>
                  </a:lnTo>
                  <a:lnTo>
                    <a:pt x="160" y="73"/>
                  </a:lnTo>
                  <a:lnTo>
                    <a:pt x="132" y="54"/>
                  </a:lnTo>
                  <a:lnTo>
                    <a:pt x="109" y="42"/>
                  </a:lnTo>
                  <a:lnTo>
                    <a:pt x="85" y="28"/>
                  </a:lnTo>
                  <a:lnTo>
                    <a:pt x="51" y="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4" name="Freeform 48"/>
            <p:cNvSpPr>
              <a:spLocks/>
            </p:cNvSpPr>
            <p:nvPr/>
          </p:nvSpPr>
          <p:spPr bwMode="auto">
            <a:xfrm>
              <a:off x="7805" y="3340"/>
              <a:ext cx="366" cy="29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7"/>
                </a:cxn>
                <a:cxn ang="0">
                  <a:pos x="366" y="215"/>
                </a:cxn>
                <a:cxn ang="0">
                  <a:pos x="351" y="186"/>
                </a:cxn>
                <a:cxn ang="0">
                  <a:pos x="334" y="169"/>
                </a:cxn>
                <a:cxn ang="0">
                  <a:pos x="312" y="152"/>
                </a:cxn>
                <a:cxn ang="0">
                  <a:pos x="289" y="135"/>
                </a:cxn>
                <a:cxn ang="0">
                  <a:pos x="263" y="116"/>
                </a:cxn>
                <a:cxn ang="0">
                  <a:pos x="233" y="97"/>
                </a:cxn>
                <a:cxn ang="0">
                  <a:pos x="205" y="80"/>
                </a:cxn>
                <a:cxn ang="0">
                  <a:pos x="176" y="63"/>
                </a:cxn>
                <a:cxn ang="0">
                  <a:pos x="150" y="50"/>
                </a:cxn>
                <a:cxn ang="0">
                  <a:pos x="123" y="36"/>
                </a:cxn>
                <a:cxn ang="0">
                  <a:pos x="102" y="25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7">
                  <a:moveTo>
                    <a:pt x="54" y="0"/>
                  </a:moveTo>
                  <a:lnTo>
                    <a:pt x="0" y="77"/>
                  </a:lnTo>
                  <a:lnTo>
                    <a:pt x="312" y="297"/>
                  </a:lnTo>
                  <a:lnTo>
                    <a:pt x="366" y="215"/>
                  </a:lnTo>
                  <a:lnTo>
                    <a:pt x="351" y="186"/>
                  </a:lnTo>
                  <a:lnTo>
                    <a:pt x="334" y="169"/>
                  </a:lnTo>
                  <a:lnTo>
                    <a:pt x="312" y="152"/>
                  </a:lnTo>
                  <a:lnTo>
                    <a:pt x="289" y="135"/>
                  </a:lnTo>
                  <a:lnTo>
                    <a:pt x="263" y="116"/>
                  </a:lnTo>
                  <a:lnTo>
                    <a:pt x="233" y="97"/>
                  </a:lnTo>
                  <a:lnTo>
                    <a:pt x="205" y="80"/>
                  </a:lnTo>
                  <a:lnTo>
                    <a:pt x="176" y="63"/>
                  </a:lnTo>
                  <a:lnTo>
                    <a:pt x="150" y="50"/>
                  </a:lnTo>
                  <a:lnTo>
                    <a:pt x="123" y="36"/>
                  </a:lnTo>
                  <a:lnTo>
                    <a:pt x="102" y="25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5" name="Freeform 49"/>
            <p:cNvSpPr>
              <a:spLocks/>
            </p:cNvSpPr>
            <p:nvPr/>
          </p:nvSpPr>
          <p:spPr bwMode="auto">
            <a:xfrm>
              <a:off x="7979" y="2802"/>
              <a:ext cx="1609" cy="1044"/>
            </a:xfrm>
            <a:custGeom>
              <a:avLst/>
              <a:gdLst/>
              <a:ahLst/>
              <a:cxnLst>
                <a:cxn ang="0">
                  <a:pos x="246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1" y="138"/>
                </a:cxn>
                <a:cxn ang="0">
                  <a:pos x="690" y="173"/>
                </a:cxn>
                <a:cxn ang="0">
                  <a:pos x="761" y="213"/>
                </a:cxn>
                <a:cxn ang="0">
                  <a:pos x="828" y="257"/>
                </a:cxn>
                <a:cxn ang="0">
                  <a:pos x="888" y="295"/>
                </a:cxn>
                <a:cxn ang="0">
                  <a:pos x="942" y="334"/>
                </a:cxn>
                <a:cxn ang="0">
                  <a:pos x="990" y="369"/>
                </a:cxn>
                <a:cxn ang="0">
                  <a:pos x="1034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2"/>
                </a:cxn>
                <a:cxn ang="0">
                  <a:pos x="1188" y="549"/>
                </a:cxn>
                <a:cxn ang="0">
                  <a:pos x="1219" y="589"/>
                </a:cxn>
                <a:cxn ang="0">
                  <a:pos x="1450" y="679"/>
                </a:cxn>
                <a:cxn ang="0">
                  <a:pos x="1499" y="719"/>
                </a:cxn>
                <a:cxn ang="0">
                  <a:pos x="1539" y="761"/>
                </a:cxn>
                <a:cxn ang="0">
                  <a:pos x="1609" y="881"/>
                </a:cxn>
                <a:cxn ang="0">
                  <a:pos x="1587" y="952"/>
                </a:cxn>
                <a:cxn ang="0">
                  <a:pos x="1535" y="990"/>
                </a:cxn>
                <a:cxn ang="0">
                  <a:pos x="1471" y="1017"/>
                </a:cxn>
                <a:cxn ang="0">
                  <a:pos x="1374" y="1037"/>
                </a:cxn>
                <a:cxn ang="0">
                  <a:pos x="1182" y="1036"/>
                </a:cxn>
                <a:cxn ang="0">
                  <a:pos x="1010" y="751"/>
                </a:cxn>
                <a:cxn ang="0">
                  <a:pos x="1071" y="666"/>
                </a:cxn>
                <a:cxn ang="0">
                  <a:pos x="1030" y="628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3"/>
                </a:cxn>
                <a:cxn ang="0">
                  <a:pos x="879" y="482"/>
                </a:cxn>
                <a:cxn ang="0">
                  <a:pos x="833" y="442"/>
                </a:cxn>
                <a:cxn ang="0">
                  <a:pos x="785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5" y="226"/>
                </a:cxn>
                <a:cxn ang="0">
                  <a:pos x="437" y="192"/>
                </a:cxn>
                <a:cxn ang="0">
                  <a:pos x="347" y="165"/>
                </a:cxn>
                <a:cxn ang="0">
                  <a:pos x="177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6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3"/>
                  </a:lnTo>
                  <a:lnTo>
                    <a:pt x="553" y="108"/>
                  </a:lnTo>
                  <a:lnTo>
                    <a:pt x="587" y="122"/>
                  </a:lnTo>
                  <a:lnTo>
                    <a:pt x="621" y="138"/>
                  </a:lnTo>
                  <a:lnTo>
                    <a:pt x="655" y="156"/>
                  </a:lnTo>
                  <a:lnTo>
                    <a:pt x="690" y="173"/>
                  </a:lnTo>
                  <a:lnTo>
                    <a:pt x="726" y="192"/>
                  </a:lnTo>
                  <a:lnTo>
                    <a:pt x="761" y="213"/>
                  </a:lnTo>
                  <a:lnTo>
                    <a:pt x="795" y="235"/>
                  </a:lnTo>
                  <a:lnTo>
                    <a:pt x="828" y="257"/>
                  </a:lnTo>
                  <a:lnTo>
                    <a:pt x="859" y="277"/>
                  </a:lnTo>
                  <a:lnTo>
                    <a:pt x="888" y="295"/>
                  </a:lnTo>
                  <a:lnTo>
                    <a:pt x="916" y="315"/>
                  </a:lnTo>
                  <a:lnTo>
                    <a:pt x="942" y="334"/>
                  </a:lnTo>
                  <a:lnTo>
                    <a:pt x="967" y="352"/>
                  </a:lnTo>
                  <a:lnTo>
                    <a:pt x="990" y="369"/>
                  </a:lnTo>
                  <a:lnTo>
                    <a:pt x="1013" y="386"/>
                  </a:lnTo>
                  <a:lnTo>
                    <a:pt x="1034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8" y="448"/>
                  </a:lnTo>
                  <a:lnTo>
                    <a:pt x="1103" y="462"/>
                  </a:lnTo>
                  <a:lnTo>
                    <a:pt x="1131" y="489"/>
                  </a:lnTo>
                  <a:lnTo>
                    <a:pt x="1154" y="512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89"/>
                  </a:lnTo>
                  <a:lnTo>
                    <a:pt x="1437" y="671"/>
                  </a:lnTo>
                  <a:lnTo>
                    <a:pt x="1450" y="679"/>
                  </a:lnTo>
                  <a:lnTo>
                    <a:pt x="1481" y="702"/>
                  </a:lnTo>
                  <a:lnTo>
                    <a:pt x="1499" y="719"/>
                  </a:lnTo>
                  <a:lnTo>
                    <a:pt x="1519" y="737"/>
                  </a:lnTo>
                  <a:lnTo>
                    <a:pt x="1539" y="761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7" y="952"/>
                  </a:lnTo>
                  <a:lnTo>
                    <a:pt x="1564" y="973"/>
                  </a:lnTo>
                  <a:lnTo>
                    <a:pt x="1535" y="990"/>
                  </a:lnTo>
                  <a:lnTo>
                    <a:pt x="1504" y="1005"/>
                  </a:lnTo>
                  <a:lnTo>
                    <a:pt x="1471" y="1017"/>
                  </a:lnTo>
                  <a:lnTo>
                    <a:pt x="1439" y="1027"/>
                  </a:lnTo>
                  <a:lnTo>
                    <a:pt x="1374" y="1037"/>
                  </a:lnTo>
                  <a:lnTo>
                    <a:pt x="1315" y="1044"/>
                  </a:lnTo>
                  <a:lnTo>
                    <a:pt x="1182" y="1036"/>
                  </a:lnTo>
                  <a:lnTo>
                    <a:pt x="850" y="813"/>
                  </a:lnTo>
                  <a:lnTo>
                    <a:pt x="1010" y="751"/>
                  </a:lnTo>
                  <a:lnTo>
                    <a:pt x="1088" y="688"/>
                  </a:lnTo>
                  <a:lnTo>
                    <a:pt x="1071" y="666"/>
                  </a:lnTo>
                  <a:lnTo>
                    <a:pt x="1044" y="643"/>
                  </a:lnTo>
                  <a:lnTo>
                    <a:pt x="1030" y="628"/>
                  </a:lnTo>
                  <a:lnTo>
                    <a:pt x="1015" y="612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3"/>
                  </a:lnTo>
                  <a:lnTo>
                    <a:pt x="899" y="502"/>
                  </a:lnTo>
                  <a:lnTo>
                    <a:pt x="879" y="482"/>
                  </a:lnTo>
                  <a:lnTo>
                    <a:pt x="856" y="462"/>
                  </a:lnTo>
                  <a:lnTo>
                    <a:pt x="833" y="442"/>
                  </a:lnTo>
                  <a:lnTo>
                    <a:pt x="809" y="422"/>
                  </a:lnTo>
                  <a:lnTo>
                    <a:pt x="785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9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5" y="226"/>
                  </a:lnTo>
                  <a:lnTo>
                    <a:pt x="481" y="209"/>
                  </a:lnTo>
                  <a:lnTo>
                    <a:pt x="437" y="192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7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6" name="Freeform 50"/>
            <p:cNvSpPr>
              <a:spLocks/>
            </p:cNvSpPr>
            <p:nvPr/>
          </p:nvSpPr>
          <p:spPr bwMode="auto">
            <a:xfrm>
              <a:off x="8004" y="1719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4"/>
                </a:cxn>
                <a:cxn ang="0">
                  <a:pos x="129" y="655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5"/>
                </a:cxn>
                <a:cxn ang="0">
                  <a:pos x="1024" y="34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2" y="47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59" y="616"/>
                </a:cxn>
                <a:cxn ang="0">
                  <a:pos x="303" y="743"/>
                </a:cxn>
                <a:cxn ang="0">
                  <a:pos x="252" y="870"/>
                </a:cxn>
                <a:cxn ang="0">
                  <a:pos x="209" y="982"/>
                </a:cxn>
                <a:cxn ang="0">
                  <a:pos x="166" y="1098"/>
                </a:cxn>
                <a:cxn ang="0">
                  <a:pos x="0" y="1074"/>
                </a:cxn>
              </a:cxnLst>
              <a:rect l="0" t="0" r="r" b="b"/>
              <a:pathLst>
                <a:path w="1559" h="1125">
                  <a:moveTo>
                    <a:pt x="0" y="1074"/>
                  </a:moveTo>
                  <a:lnTo>
                    <a:pt x="25" y="970"/>
                  </a:lnTo>
                  <a:lnTo>
                    <a:pt x="56" y="860"/>
                  </a:lnTo>
                  <a:lnTo>
                    <a:pt x="76" y="794"/>
                  </a:lnTo>
                  <a:lnTo>
                    <a:pt x="102" y="726"/>
                  </a:lnTo>
                  <a:lnTo>
                    <a:pt x="129" y="655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40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3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0" y="174"/>
                  </a:lnTo>
                  <a:lnTo>
                    <a:pt x="537" y="157"/>
                  </a:lnTo>
                  <a:lnTo>
                    <a:pt x="574" y="140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5"/>
                  </a:lnTo>
                  <a:lnTo>
                    <a:pt x="928" y="48"/>
                  </a:lnTo>
                  <a:lnTo>
                    <a:pt x="1024" y="34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4"/>
                  </a:lnTo>
                  <a:lnTo>
                    <a:pt x="1559" y="0"/>
                  </a:lnTo>
                  <a:lnTo>
                    <a:pt x="1490" y="41"/>
                  </a:lnTo>
                  <a:lnTo>
                    <a:pt x="1452" y="47"/>
                  </a:lnTo>
                  <a:lnTo>
                    <a:pt x="1357" y="65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3" y="133"/>
                  </a:lnTo>
                  <a:lnTo>
                    <a:pt x="968" y="157"/>
                  </a:lnTo>
                  <a:lnTo>
                    <a:pt x="882" y="180"/>
                  </a:lnTo>
                  <a:lnTo>
                    <a:pt x="801" y="208"/>
                  </a:lnTo>
                  <a:lnTo>
                    <a:pt x="722" y="236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3"/>
                  </a:lnTo>
                  <a:lnTo>
                    <a:pt x="419" y="495"/>
                  </a:lnTo>
                  <a:lnTo>
                    <a:pt x="388" y="553"/>
                  </a:lnTo>
                  <a:lnTo>
                    <a:pt x="359" y="616"/>
                  </a:lnTo>
                  <a:lnTo>
                    <a:pt x="331" y="678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70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0" y="1029"/>
                  </a:lnTo>
                  <a:lnTo>
                    <a:pt x="166" y="1098"/>
                  </a:lnTo>
                  <a:lnTo>
                    <a:pt x="158" y="1125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7" name="Freeform 51"/>
            <p:cNvSpPr>
              <a:spLocks/>
            </p:cNvSpPr>
            <p:nvPr/>
          </p:nvSpPr>
          <p:spPr bwMode="auto">
            <a:xfrm>
              <a:off x="8232" y="3510"/>
              <a:ext cx="92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99"/>
                </a:cxn>
                <a:cxn ang="0">
                  <a:pos x="116" y="111"/>
                </a:cxn>
                <a:cxn ang="0">
                  <a:pos x="168" y="125"/>
                </a:cxn>
                <a:cxn ang="0">
                  <a:pos x="233" y="138"/>
                </a:cxn>
                <a:cxn ang="0">
                  <a:pos x="304" y="152"/>
                </a:cxn>
                <a:cxn ang="0">
                  <a:pos x="382" y="162"/>
                </a:cxn>
                <a:cxn ang="0">
                  <a:pos x="464" y="169"/>
                </a:cxn>
                <a:cxn ang="0">
                  <a:pos x="777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1" y="34"/>
                </a:cxn>
                <a:cxn ang="0">
                  <a:pos x="352" y="34"/>
                </a:cxn>
                <a:cxn ang="0">
                  <a:pos x="10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9">
                  <a:moveTo>
                    <a:pt x="0" y="0"/>
                  </a:moveTo>
                  <a:lnTo>
                    <a:pt x="38" y="88"/>
                  </a:lnTo>
                  <a:lnTo>
                    <a:pt x="74" y="99"/>
                  </a:lnTo>
                  <a:lnTo>
                    <a:pt x="116" y="111"/>
                  </a:lnTo>
                  <a:lnTo>
                    <a:pt x="168" y="125"/>
                  </a:lnTo>
                  <a:lnTo>
                    <a:pt x="233" y="138"/>
                  </a:lnTo>
                  <a:lnTo>
                    <a:pt x="304" y="152"/>
                  </a:lnTo>
                  <a:lnTo>
                    <a:pt x="382" y="162"/>
                  </a:lnTo>
                  <a:lnTo>
                    <a:pt x="464" y="169"/>
                  </a:lnTo>
                  <a:lnTo>
                    <a:pt x="777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1" y="34"/>
                  </a:lnTo>
                  <a:lnTo>
                    <a:pt x="352" y="34"/>
                  </a:lnTo>
                  <a:lnTo>
                    <a:pt x="10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8" name="Freeform 52"/>
            <p:cNvSpPr>
              <a:spLocks/>
            </p:cNvSpPr>
            <p:nvPr/>
          </p:nvSpPr>
          <p:spPr bwMode="auto">
            <a:xfrm>
              <a:off x="8477" y="2731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19" y="51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7"/>
                </a:cxn>
                <a:cxn ang="0">
                  <a:pos x="242" y="139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19" y="51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7"/>
                  </a:lnTo>
                  <a:lnTo>
                    <a:pt x="242" y="139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9" name="Freeform 53"/>
            <p:cNvSpPr>
              <a:spLocks/>
            </p:cNvSpPr>
            <p:nvPr/>
          </p:nvSpPr>
          <p:spPr bwMode="auto">
            <a:xfrm>
              <a:off x="8539" y="2499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5"/>
                </a:cxn>
                <a:cxn ang="0">
                  <a:pos x="282" y="62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5"/>
                  </a:lnTo>
                  <a:lnTo>
                    <a:pt x="282" y="62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0" name="Freeform 54"/>
            <p:cNvSpPr>
              <a:spLocks/>
            </p:cNvSpPr>
            <p:nvPr/>
          </p:nvSpPr>
          <p:spPr bwMode="auto">
            <a:xfrm>
              <a:off x="8669" y="2287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4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4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1" name="Freeform 55"/>
            <p:cNvSpPr>
              <a:spLocks/>
            </p:cNvSpPr>
            <p:nvPr/>
          </p:nvSpPr>
          <p:spPr bwMode="auto">
            <a:xfrm>
              <a:off x="8872" y="2129"/>
              <a:ext cx="252" cy="18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3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8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3">
                  <a:moveTo>
                    <a:pt x="0" y="56"/>
                  </a:moveTo>
                  <a:lnTo>
                    <a:pt x="219" y="183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8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2" name="Freeform 56"/>
            <p:cNvSpPr>
              <a:spLocks/>
            </p:cNvSpPr>
            <p:nvPr/>
          </p:nvSpPr>
          <p:spPr bwMode="auto">
            <a:xfrm>
              <a:off x="9062" y="1987"/>
              <a:ext cx="212" cy="14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5"/>
                </a:cxn>
                <a:cxn ang="0">
                  <a:pos x="187" y="138"/>
                </a:cxn>
                <a:cxn ang="0">
                  <a:pos x="206" y="119"/>
                </a:cxn>
                <a:cxn ang="0">
                  <a:pos x="212" y="65"/>
                </a:cxn>
                <a:cxn ang="0">
                  <a:pos x="198" y="53"/>
                </a:cxn>
                <a:cxn ang="0">
                  <a:pos x="179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5">
                  <a:moveTo>
                    <a:pt x="0" y="32"/>
                  </a:moveTo>
                  <a:lnTo>
                    <a:pt x="179" y="145"/>
                  </a:lnTo>
                  <a:lnTo>
                    <a:pt x="187" y="138"/>
                  </a:lnTo>
                  <a:lnTo>
                    <a:pt x="206" y="119"/>
                  </a:lnTo>
                  <a:lnTo>
                    <a:pt x="212" y="65"/>
                  </a:lnTo>
                  <a:lnTo>
                    <a:pt x="198" y="53"/>
                  </a:lnTo>
                  <a:lnTo>
                    <a:pt x="179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3" name="Freeform 57"/>
            <p:cNvSpPr>
              <a:spLocks/>
            </p:cNvSpPr>
            <p:nvPr/>
          </p:nvSpPr>
          <p:spPr bwMode="auto">
            <a:xfrm>
              <a:off x="9241" y="1886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6" y="93"/>
                </a:cxn>
                <a:cxn ang="0">
                  <a:pos x="154" y="87"/>
                </a:cxn>
                <a:cxn ang="0">
                  <a:pos x="169" y="70"/>
                </a:cxn>
                <a:cxn ang="0">
                  <a:pos x="172" y="21"/>
                </a:cxn>
                <a:cxn ang="0">
                  <a:pos x="158" y="10"/>
                </a:cxn>
                <a:cxn ang="0">
                  <a:pos x="138" y="5"/>
                </a:cxn>
                <a:cxn ang="0">
                  <a:pos x="93" y="0"/>
                </a:cxn>
                <a:cxn ang="0">
                  <a:pos x="33" y="5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6" y="93"/>
                  </a:lnTo>
                  <a:lnTo>
                    <a:pt x="154" y="87"/>
                  </a:lnTo>
                  <a:lnTo>
                    <a:pt x="169" y="70"/>
                  </a:lnTo>
                  <a:lnTo>
                    <a:pt x="172" y="21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93" y="0"/>
                  </a:lnTo>
                  <a:lnTo>
                    <a:pt x="33" y="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4" name="Freeform 58"/>
            <p:cNvSpPr>
              <a:spLocks/>
            </p:cNvSpPr>
            <p:nvPr/>
          </p:nvSpPr>
          <p:spPr bwMode="auto">
            <a:xfrm>
              <a:off x="8516" y="3584"/>
              <a:ext cx="611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" y="331"/>
                </a:cxn>
                <a:cxn ang="0">
                  <a:pos x="453" y="619"/>
                </a:cxn>
                <a:cxn ang="0">
                  <a:pos x="611" y="453"/>
                </a:cxn>
                <a:cxn ang="0">
                  <a:pos x="263" y="268"/>
                </a:cxn>
                <a:cxn ang="0">
                  <a:pos x="12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1" h="619">
                  <a:moveTo>
                    <a:pt x="0" y="0"/>
                  </a:moveTo>
                  <a:lnTo>
                    <a:pt x="183" y="331"/>
                  </a:lnTo>
                  <a:lnTo>
                    <a:pt x="453" y="619"/>
                  </a:lnTo>
                  <a:lnTo>
                    <a:pt x="611" y="453"/>
                  </a:lnTo>
                  <a:lnTo>
                    <a:pt x="263" y="268"/>
                  </a:lnTo>
                  <a:lnTo>
                    <a:pt x="12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DB7464D-4685-6402-668E-9F4CED2602C9}"/>
              </a:ext>
            </a:extLst>
          </p:cNvPr>
          <p:cNvSpPr txBox="1">
            <a:spLocks noChangeArrowheads="1"/>
          </p:cNvSpPr>
          <p:nvPr/>
        </p:nvSpPr>
        <p:spPr>
          <a:xfrm>
            <a:off x="224287" y="457200"/>
            <a:ext cx="10683967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</a:t>
            </a:r>
          </a:p>
        </p:txBody>
      </p:sp>
    </p:spTree>
    <p:extLst>
      <p:ext uri="{BB962C8B-B14F-4D97-AF65-F5344CB8AC3E}">
        <p14:creationId xmlns:p14="http://schemas.microsoft.com/office/powerpoint/2010/main" val="3451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9" name="Group 3"/>
          <p:cNvGrpSpPr>
            <a:grpSpLocks/>
          </p:cNvGrpSpPr>
          <p:nvPr/>
        </p:nvGrpSpPr>
        <p:grpSpPr bwMode="auto">
          <a:xfrm>
            <a:off x="1905000" y="3276600"/>
            <a:ext cx="1066800" cy="2070100"/>
            <a:chOff x="6640" y="1709"/>
            <a:chExt cx="2985" cy="3502"/>
          </a:xfrm>
        </p:grpSpPr>
        <p:sp>
          <p:nvSpPr>
            <p:cNvPr id="326660" name="Freeform 4"/>
            <p:cNvSpPr>
              <a:spLocks/>
            </p:cNvSpPr>
            <p:nvPr/>
          </p:nvSpPr>
          <p:spPr bwMode="auto">
            <a:xfrm>
              <a:off x="8516" y="3716"/>
              <a:ext cx="613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331"/>
                </a:cxn>
                <a:cxn ang="0">
                  <a:pos x="447" y="617"/>
                </a:cxn>
                <a:cxn ang="0">
                  <a:pos x="613" y="453"/>
                </a:cxn>
                <a:cxn ang="0">
                  <a:pos x="263" y="267"/>
                </a:cxn>
                <a:cxn ang="0">
                  <a:pos x="127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3" h="617">
                  <a:moveTo>
                    <a:pt x="0" y="0"/>
                  </a:moveTo>
                  <a:lnTo>
                    <a:pt x="184" y="331"/>
                  </a:lnTo>
                  <a:lnTo>
                    <a:pt x="447" y="617"/>
                  </a:lnTo>
                  <a:lnTo>
                    <a:pt x="613" y="453"/>
                  </a:lnTo>
                  <a:lnTo>
                    <a:pt x="263" y="267"/>
                  </a:lnTo>
                  <a:lnTo>
                    <a:pt x="127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1" name="Freeform 5"/>
            <p:cNvSpPr>
              <a:spLocks/>
            </p:cNvSpPr>
            <p:nvPr/>
          </p:nvSpPr>
          <p:spPr bwMode="auto">
            <a:xfrm>
              <a:off x="6889" y="2435"/>
              <a:ext cx="575" cy="367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319" y="367"/>
                </a:cxn>
                <a:cxn ang="0">
                  <a:pos x="575" y="265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1"/>
                </a:cxn>
                <a:cxn ang="0">
                  <a:pos x="0" y="171"/>
                </a:cxn>
              </a:cxnLst>
              <a:rect l="0" t="0" r="r" b="b"/>
              <a:pathLst>
                <a:path w="575" h="367">
                  <a:moveTo>
                    <a:pt x="0" y="171"/>
                  </a:moveTo>
                  <a:lnTo>
                    <a:pt x="319" y="367"/>
                  </a:lnTo>
                  <a:lnTo>
                    <a:pt x="575" y="265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2" name="Freeform 6"/>
            <p:cNvSpPr>
              <a:spLocks/>
            </p:cNvSpPr>
            <p:nvPr/>
          </p:nvSpPr>
          <p:spPr bwMode="auto">
            <a:xfrm>
              <a:off x="7010" y="1883"/>
              <a:ext cx="2606" cy="3328"/>
            </a:xfrm>
            <a:custGeom>
              <a:avLst/>
              <a:gdLst/>
              <a:ahLst/>
              <a:cxnLst>
                <a:cxn ang="0">
                  <a:pos x="0" y="3328"/>
                </a:cxn>
                <a:cxn ang="0">
                  <a:pos x="38" y="2289"/>
                </a:cxn>
                <a:cxn ang="0">
                  <a:pos x="122" y="1870"/>
                </a:cxn>
                <a:cxn ang="0">
                  <a:pos x="464" y="1524"/>
                </a:cxn>
                <a:cxn ang="0">
                  <a:pos x="1025" y="1191"/>
                </a:cxn>
                <a:cxn ang="0">
                  <a:pos x="1313" y="576"/>
                </a:cxn>
                <a:cxn ang="0">
                  <a:pos x="1548" y="223"/>
                </a:cxn>
                <a:cxn ang="0">
                  <a:pos x="1933" y="112"/>
                </a:cxn>
                <a:cxn ang="0">
                  <a:pos x="2606" y="0"/>
                </a:cxn>
                <a:cxn ang="0">
                  <a:pos x="2515" y="138"/>
                </a:cxn>
                <a:cxn ang="0">
                  <a:pos x="2429" y="269"/>
                </a:cxn>
                <a:cxn ang="0">
                  <a:pos x="2324" y="300"/>
                </a:cxn>
                <a:cxn ang="0">
                  <a:pos x="2279" y="406"/>
                </a:cxn>
                <a:cxn ang="0">
                  <a:pos x="2156" y="438"/>
                </a:cxn>
                <a:cxn ang="0">
                  <a:pos x="2136" y="590"/>
                </a:cxn>
                <a:cxn ang="0">
                  <a:pos x="1992" y="608"/>
                </a:cxn>
                <a:cxn ang="0">
                  <a:pos x="1953" y="746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7" y="1159"/>
                </a:cxn>
                <a:cxn ang="0">
                  <a:pos x="1625" y="1262"/>
                </a:cxn>
                <a:cxn ang="0">
                  <a:pos x="2129" y="1667"/>
                </a:cxn>
                <a:cxn ang="0">
                  <a:pos x="2266" y="1898"/>
                </a:cxn>
                <a:cxn ang="0">
                  <a:pos x="1724" y="1936"/>
                </a:cxn>
                <a:cxn ang="0">
                  <a:pos x="1246" y="1845"/>
                </a:cxn>
                <a:cxn ang="0">
                  <a:pos x="1136" y="1890"/>
                </a:cxn>
                <a:cxn ang="0">
                  <a:pos x="1078" y="2015"/>
                </a:cxn>
                <a:cxn ang="0">
                  <a:pos x="914" y="2054"/>
                </a:cxn>
                <a:cxn ang="0">
                  <a:pos x="849" y="2192"/>
                </a:cxn>
                <a:cxn ang="0">
                  <a:pos x="705" y="2303"/>
                </a:cxn>
                <a:cxn ang="0">
                  <a:pos x="606" y="2609"/>
                </a:cxn>
                <a:cxn ang="0">
                  <a:pos x="547" y="2662"/>
                </a:cxn>
                <a:cxn ang="0">
                  <a:pos x="529" y="2826"/>
                </a:cxn>
                <a:cxn ang="0">
                  <a:pos x="436" y="2931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8"/>
                </a:cxn>
                <a:cxn ang="0">
                  <a:pos x="0" y="3328"/>
                </a:cxn>
                <a:cxn ang="0">
                  <a:pos x="0" y="3328"/>
                </a:cxn>
              </a:cxnLst>
              <a:rect l="0" t="0" r="r" b="b"/>
              <a:pathLst>
                <a:path w="2606" h="3328">
                  <a:moveTo>
                    <a:pt x="0" y="3328"/>
                  </a:moveTo>
                  <a:lnTo>
                    <a:pt x="38" y="2289"/>
                  </a:lnTo>
                  <a:lnTo>
                    <a:pt x="122" y="1870"/>
                  </a:lnTo>
                  <a:lnTo>
                    <a:pt x="464" y="1524"/>
                  </a:lnTo>
                  <a:lnTo>
                    <a:pt x="1025" y="1191"/>
                  </a:lnTo>
                  <a:lnTo>
                    <a:pt x="1313" y="576"/>
                  </a:lnTo>
                  <a:lnTo>
                    <a:pt x="1548" y="223"/>
                  </a:lnTo>
                  <a:lnTo>
                    <a:pt x="1933" y="112"/>
                  </a:lnTo>
                  <a:lnTo>
                    <a:pt x="2606" y="0"/>
                  </a:lnTo>
                  <a:lnTo>
                    <a:pt x="2515" y="138"/>
                  </a:lnTo>
                  <a:lnTo>
                    <a:pt x="2429" y="269"/>
                  </a:lnTo>
                  <a:lnTo>
                    <a:pt x="2324" y="300"/>
                  </a:lnTo>
                  <a:lnTo>
                    <a:pt x="2279" y="406"/>
                  </a:lnTo>
                  <a:lnTo>
                    <a:pt x="2156" y="438"/>
                  </a:lnTo>
                  <a:lnTo>
                    <a:pt x="2136" y="590"/>
                  </a:lnTo>
                  <a:lnTo>
                    <a:pt x="1992" y="608"/>
                  </a:lnTo>
                  <a:lnTo>
                    <a:pt x="1953" y="746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7" y="1159"/>
                  </a:lnTo>
                  <a:lnTo>
                    <a:pt x="1625" y="1262"/>
                  </a:lnTo>
                  <a:lnTo>
                    <a:pt x="2129" y="1667"/>
                  </a:lnTo>
                  <a:lnTo>
                    <a:pt x="2266" y="1898"/>
                  </a:lnTo>
                  <a:lnTo>
                    <a:pt x="1724" y="1936"/>
                  </a:lnTo>
                  <a:lnTo>
                    <a:pt x="1246" y="1845"/>
                  </a:lnTo>
                  <a:lnTo>
                    <a:pt x="1136" y="1890"/>
                  </a:lnTo>
                  <a:lnTo>
                    <a:pt x="1078" y="2015"/>
                  </a:lnTo>
                  <a:lnTo>
                    <a:pt x="914" y="2054"/>
                  </a:lnTo>
                  <a:lnTo>
                    <a:pt x="849" y="2192"/>
                  </a:lnTo>
                  <a:lnTo>
                    <a:pt x="705" y="2303"/>
                  </a:lnTo>
                  <a:lnTo>
                    <a:pt x="606" y="2609"/>
                  </a:lnTo>
                  <a:lnTo>
                    <a:pt x="547" y="2662"/>
                  </a:lnTo>
                  <a:lnTo>
                    <a:pt x="529" y="2826"/>
                  </a:lnTo>
                  <a:lnTo>
                    <a:pt x="436" y="2931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8"/>
                  </a:lnTo>
                  <a:lnTo>
                    <a:pt x="0" y="3328"/>
                  </a:lnTo>
                  <a:lnTo>
                    <a:pt x="0" y="332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3" name="Freeform 7"/>
            <p:cNvSpPr>
              <a:spLocks/>
            </p:cNvSpPr>
            <p:nvPr/>
          </p:nvSpPr>
          <p:spPr bwMode="auto">
            <a:xfrm>
              <a:off x="6655" y="2355"/>
              <a:ext cx="1428" cy="790"/>
            </a:xfrm>
            <a:custGeom>
              <a:avLst/>
              <a:gdLst/>
              <a:ahLst/>
              <a:cxnLst>
                <a:cxn ang="0">
                  <a:pos x="274" y="104"/>
                </a:cxn>
                <a:cxn ang="0">
                  <a:pos x="330" y="39"/>
                </a:cxn>
                <a:cxn ang="0">
                  <a:pos x="386" y="8"/>
                </a:cxn>
                <a:cxn ang="0">
                  <a:pos x="508" y="0"/>
                </a:cxn>
                <a:cxn ang="0">
                  <a:pos x="655" y="39"/>
                </a:cxn>
                <a:cxn ang="0">
                  <a:pos x="732" y="84"/>
                </a:cxn>
                <a:cxn ang="0">
                  <a:pos x="782" y="128"/>
                </a:cxn>
                <a:cxn ang="0">
                  <a:pos x="819" y="169"/>
                </a:cxn>
                <a:cxn ang="0">
                  <a:pos x="842" y="198"/>
                </a:cxn>
                <a:cxn ang="0">
                  <a:pos x="896" y="274"/>
                </a:cxn>
                <a:cxn ang="0">
                  <a:pos x="976" y="393"/>
                </a:cxn>
                <a:cxn ang="0">
                  <a:pos x="1007" y="435"/>
                </a:cxn>
                <a:cxn ang="0">
                  <a:pos x="1041" y="472"/>
                </a:cxn>
                <a:cxn ang="0">
                  <a:pos x="1088" y="512"/>
                </a:cxn>
                <a:cxn ang="0">
                  <a:pos x="1143" y="541"/>
                </a:cxn>
                <a:cxn ang="0">
                  <a:pos x="1286" y="575"/>
                </a:cxn>
                <a:cxn ang="0">
                  <a:pos x="1428" y="611"/>
                </a:cxn>
                <a:cxn ang="0">
                  <a:pos x="1241" y="790"/>
                </a:cxn>
                <a:cxn ang="0">
                  <a:pos x="1075" y="745"/>
                </a:cxn>
                <a:cxn ang="0">
                  <a:pos x="976" y="713"/>
                </a:cxn>
                <a:cxn ang="0">
                  <a:pos x="874" y="677"/>
                </a:cxn>
                <a:cxn ang="0">
                  <a:pos x="778" y="636"/>
                </a:cxn>
                <a:cxn ang="0">
                  <a:pos x="698" y="594"/>
                </a:cxn>
                <a:cxn ang="0">
                  <a:pos x="649" y="551"/>
                </a:cxn>
                <a:cxn ang="0">
                  <a:pos x="614" y="510"/>
                </a:cxn>
                <a:cxn ang="0">
                  <a:pos x="582" y="478"/>
                </a:cxn>
                <a:cxn ang="0">
                  <a:pos x="551" y="452"/>
                </a:cxn>
                <a:cxn ang="0">
                  <a:pos x="500" y="414"/>
                </a:cxn>
                <a:cxn ang="0">
                  <a:pos x="466" y="396"/>
                </a:cxn>
                <a:cxn ang="0">
                  <a:pos x="614" y="356"/>
                </a:cxn>
                <a:cxn ang="0">
                  <a:pos x="700" y="306"/>
                </a:cxn>
                <a:cxn ang="0">
                  <a:pos x="713" y="255"/>
                </a:cxn>
                <a:cxn ang="0">
                  <a:pos x="690" y="218"/>
                </a:cxn>
                <a:cxn ang="0">
                  <a:pos x="662" y="190"/>
                </a:cxn>
                <a:cxn ang="0">
                  <a:pos x="621" y="164"/>
                </a:cxn>
                <a:cxn ang="0">
                  <a:pos x="537" y="161"/>
                </a:cxn>
                <a:cxn ang="0">
                  <a:pos x="421" y="210"/>
                </a:cxn>
                <a:cxn ang="0">
                  <a:pos x="373" y="252"/>
                </a:cxn>
                <a:cxn ang="0">
                  <a:pos x="341" y="288"/>
                </a:cxn>
                <a:cxn ang="0">
                  <a:pos x="33" y="144"/>
                </a:cxn>
                <a:cxn ang="0">
                  <a:pos x="39" y="62"/>
                </a:cxn>
              </a:cxnLst>
              <a:rect l="0" t="0" r="r" b="b"/>
              <a:pathLst>
                <a:path w="1428" h="790">
                  <a:moveTo>
                    <a:pt x="39" y="62"/>
                  </a:moveTo>
                  <a:lnTo>
                    <a:pt x="274" y="104"/>
                  </a:lnTo>
                  <a:lnTo>
                    <a:pt x="308" y="57"/>
                  </a:lnTo>
                  <a:lnTo>
                    <a:pt x="330" y="39"/>
                  </a:lnTo>
                  <a:lnTo>
                    <a:pt x="355" y="22"/>
                  </a:lnTo>
                  <a:lnTo>
                    <a:pt x="386" y="8"/>
                  </a:lnTo>
                  <a:lnTo>
                    <a:pt x="421" y="0"/>
                  </a:lnTo>
                  <a:lnTo>
                    <a:pt x="508" y="0"/>
                  </a:lnTo>
                  <a:lnTo>
                    <a:pt x="604" y="19"/>
                  </a:lnTo>
                  <a:lnTo>
                    <a:pt x="655" y="39"/>
                  </a:lnTo>
                  <a:lnTo>
                    <a:pt x="706" y="67"/>
                  </a:lnTo>
                  <a:lnTo>
                    <a:pt x="732" y="84"/>
                  </a:lnTo>
                  <a:lnTo>
                    <a:pt x="757" y="105"/>
                  </a:lnTo>
                  <a:lnTo>
                    <a:pt x="782" y="128"/>
                  </a:lnTo>
                  <a:lnTo>
                    <a:pt x="808" y="155"/>
                  </a:lnTo>
                  <a:lnTo>
                    <a:pt x="819" y="169"/>
                  </a:lnTo>
                  <a:lnTo>
                    <a:pt x="831" y="184"/>
                  </a:lnTo>
                  <a:lnTo>
                    <a:pt x="842" y="198"/>
                  </a:lnTo>
                  <a:lnTo>
                    <a:pt x="854" y="213"/>
                  </a:lnTo>
                  <a:lnTo>
                    <a:pt x="896" y="274"/>
                  </a:lnTo>
                  <a:lnTo>
                    <a:pt x="936" y="336"/>
                  </a:lnTo>
                  <a:lnTo>
                    <a:pt x="976" y="393"/>
                  </a:lnTo>
                  <a:lnTo>
                    <a:pt x="997" y="421"/>
                  </a:lnTo>
                  <a:lnTo>
                    <a:pt x="1007" y="435"/>
                  </a:lnTo>
                  <a:lnTo>
                    <a:pt x="1018" y="448"/>
                  </a:lnTo>
                  <a:lnTo>
                    <a:pt x="1041" y="472"/>
                  </a:lnTo>
                  <a:lnTo>
                    <a:pt x="1065" y="493"/>
                  </a:lnTo>
                  <a:lnTo>
                    <a:pt x="1088" y="512"/>
                  </a:lnTo>
                  <a:lnTo>
                    <a:pt x="1116" y="529"/>
                  </a:lnTo>
                  <a:lnTo>
                    <a:pt x="1143" y="541"/>
                  </a:lnTo>
                  <a:lnTo>
                    <a:pt x="1174" y="551"/>
                  </a:lnTo>
                  <a:lnTo>
                    <a:pt x="1286" y="575"/>
                  </a:lnTo>
                  <a:lnTo>
                    <a:pt x="1365" y="595"/>
                  </a:lnTo>
                  <a:lnTo>
                    <a:pt x="1428" y="611"/>
                  </a:lnTo>
                  <a:lnTo>
                    <a:pt x="1394" y="747"/>
                  </a:lnTo>
                  <a:lnTo>
                    <a:pt x="1241" y="790"/>
                  </a:lnTo>
                  <a:lnTo>
                    <a:pt x="1159" y="769"/>
                  </a:lnTo>
                  <a:lnTo>
                    <a:pt x="1075" y="745"/>
                  </a:lnTo>
                  <a:lnTo>
                    <a:pt x="1027" y="730"/>
                  </a:lnTo>
                  <a:lnTo>
                    <a:pt x="976" y="713"/>
                  </a:lnTo>
                  <a:lnTo>
                    <a:pt x="925" y="696"/>
                  </a:lnTo>
                  <a:lnTo>
                    <a:pt x="874" y="677"/>
                  </a:lnTo>
                  <a:lnTo>
                    <a:pt x="823" y="657"/>
                  </a:lnTo>
                  <a:lnTo>
                    <a:pt x="778" y="636"/>
                  </a:lnTo>
                  <a:lnTo>
                    <a:pt x="735" y="615"/>
                  </a:lnTo>
                  <a:lnTo>
                    <a:pt x="698" y="594"/>
                  </a:lnTo>
                  <a:lnTo>
                    <a:pt x="670" y="571"/>
                  </a:lnTo>
                  <a:lnTo>
                    <a:pt x="649" y="551"/>
                  </a:lnTo>
                  <a:lnTo>
                    <a:pt x="632" y="529"/>
                  </a:lnTo>
                  <a:lnTo>
                    <a:pt x="614" y="510"/>
                  </a:lnTo>
                  <a:lnTo>
                    <a:pt x="599" y="493"/>
                  </a:lnTo>
                  <a:lnTo>
                    <a:pt x="582" y="478"/>
                  </a:lnTo>
                  <a:lnTo>
                    <a:pt x="567" y="462"/>
                  </a:lnTo>
                  <a:lnTo>
                    <a:pt x="551" y="452"/>
                  </a:lnTo>
                  <a:lnTo>
                    <a:pt x="525" y="428"/>
                  </a:lnTo>
                  <a:lnTo>
                    <a:pt x="500" y="414"/>
                  </a:lnTo>
                  <a:lnTo>
                    <a:pt x="481" y="404"/>
                  </a:lnTo>
                  <a:lnTo>
                    <a:pt x="466" y="396"/>
                  </a:lnTo>
                  <a:lnTo>
                    <a:pt x="514" y="385"/>
                  </a:lnTo>
                  <a:lnTo>
                    <a:pt x="614" y="356"/>
                  </a:lnTo>
                  <a:lnTo>
                    <a:pt x="662" y="332"/>
                  </a:lnTo>
                  <a:lnTo>
                    <a:pt x="700" y="306"/>
                  </a:lnTo>
                  <a:lnTo>
                    <a:pt x="717" y="274"/>
                  </a:lnTo>
                  <a:lnTo>
                    <a:pt x="713" y="255"/>
                  </a:lnTo>
                  <a:lnTo>
                    <a:pt x="704" y="237"/>
                  </a:lnTo>
                  <a:lnTo>
                    <a:pt x="690" y="218"/>
                  </a:lnTo>
                  <a:lnTo>
                    <a:pt x="676" y="203"/>
                  </a:lnTo>
                  <a:lnTo>
                    <a:pt x="662" y="190"/>
                  </a:lnTo>
                  <a:lnTo>
                    <a:pt x="649" y="179"/>
                  </a:lnTo>
                  <a:lnTo>
                    <a:pt x="621" y="164"/>
                  </a:lnTo>
                  <a:lnTo>
                    <a:pt x="594" y="156"/>
                  </a:lnTo>
                  <a:lnTo>
                    <a:pt x="537" y="161"/>
                  </a:lnTo>
                  <a:lnTo>
                    <a:pt x="480" y="178"/>
                  </a:lnTo>
                  <a:lnTo>
                    <a:pt x="421" y="210"/>
                  </a:lnTo>
                  <a:lnTo>
                    <a:pt x="396" y="230"/>
                  </a:lnTo>
                  <a:lnTo>
                    <a:pt x="373" y="252"/>
                  </a:lnTo>
                  <a:lnTo>
                    <a:pt x="355" y="272"/>
                  </a:lnTo>
                  <a:lnTo>
                    <a:pt x="341" y="288"/>
                  </a:lnTo>
                  <a:lnTo>
                    <a:pt x="330" y="303"/>
                  </a:lnTo>
                  <a:lnTo>
                    <a:pt x="33" y="144"/>
                  </a:lnTo>
                  <a:lnTo>
                    <a:pt x="0" y="107"/>
                  </a:lnTo>
                  <a:lnTo>
                    <a:pt x="39" y="62"/>
                  </a:lnTo>
                  <a:lnTo>
                    <a:pt x="39" y="6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4" name="Freeform 8"/>
            <p:cNvSpPr>
              <a:spLocks/>
            </p:cNvSpPr>
            <p:nvPr/>
          </p:nvSpPr>
          <p:spPr bwMode="auto">
            <a:xfrm>
              <a:off x="6959" y="3059"/>
              <a:ext cx="1200" cy="2152"/>
            </a:xfrm>
            <a:custGeom>
              <a:avLst/>
              <a:gdLst/>
              <a:ahLst/>
              <a:cxnLst>
                <a:cxn ang="0">
                  <a:pos x="989" y="20"/>
                </a:cxn>
                <a:cxn ang="0">
                  <a:pos x="921" y="60"/>
                </a:cxn>
                <a:cxn ang="0">
                  <a:pos x="875" y="88"/>
                </a:cxn>
                <a:cxn ang="0">
                  <a:pos x="824" y="119"/>
                </a:cxn>
                <a:cxn ang="0">
                  <a:pos x="767" y="154"/>
                </a:cxn>
                <a:cxn ang="0">
                  <a:pos x="703" y="193"/>
                </a:cxn>
                <a:cxn ang="0">
                  <a:pos x="640" y="235"/>
                </a:cxn>
                <a:cxn ang="0">
                  <a:pos x="573" y="276"/>
                </a:cxn>
                <a:cxn ang="0">
                  <a:pos x="508" y="321"/>
                </a:cxn>
                <a:cxn ang="0">
                  <a:pos x="444" y="365"/>
                </a:cxn>
                <a:cxn ang="0">
                  <a:pos x="382" y="409"/>
                </a:cxn>
                <a:cxn ang="0">
                  <a:pos x="324" y="453"/>
                </a:cxn>
                <a:cxn ang="0">
                  <a:pos x="272" y="494"/>
                </a:cxn>
                <a:cxn ang="0">
                  <a:pos x="225" y="533"/>
                </a:cxn>
                <a:cxn ang="0">
                  <a:pos x="185" y="575"/>
                </a:cxn>
                <a:cxn ang="0">
                  <a:pos x="119" y="685"/>
                </a:cxn>
                <a:cxn ang="0">
                  <a:pos x="52" y="884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6" y="2152"/>
                </a:cxn>
                <a:cxn ang="0">
                  <a:pos x="160" y="1469"/>
                </a:cxn>
                <a:cxn ang="0">
                  <a:pos x="194" y="1142"/>
                </a:cxn>
                <a:cxn ang="0">
                  <a:pos x="233" y="943"/>
                </a:cxn>
                <a:cxn ang="0">
                  <a:pos x="275" y="816"/>
                </a:cxn>
                <a:cxn ang="0">
                  <a:pos x="328" y="720"/>
                </a:cxn>
                <a:cxn ang="0">
                  <a:pos x="348" y="692"/>
                </a:cxn>
                <a:cxn ang="0">
                  <a:pos x="371" y="666"/>
                </a:cxn>
                <a:cxn ang="0">
                  <a:pos x="397" y="638"/>
                </a:cxn>
                <a:cxn ang="0">
                  <a:pos x="425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5" y="505"/>
                </a:cxn>
                <a:cxn ang="0">
                  <a:pos x="569" y="474"/>
                </a:cxn>
                <a:cxn ang="0">
                  <a:pos x="604" y="443"/>
                </a:cxn>
                <a:cxn ang="0">
                  <a:pos x="641" y="414"/>
                </a:cxn>
                <a:cxn ang="0">
                  <a:pos x="677" y="383"/>
                </a:cxn>
                <a:cxn ang="0">
                  <a:pos x="714" y="354"/>
                </a:cxn>
                <a:cxn ang="0">
                  <a:pos x="750" y="326"/>
                </a:cxn>
                <a:cxn ang="0">
                  <a:pos x="787" y="296"/>
                </a:cxn>
                <a:cxn ang="0">
                  <a:pos x="824" y="269"/>
                </a:cxn>
                <a:cxn ang="0">
                  <a:pos x="860" y="241"/>
                </a:cxn>
                <a:cxn ang="0">
                  <a:pos x="912" y="202"/>
                </a:cxn>
                <a:cxn ang="0">
                  <a:pos x="979" y="153"/>
                </a:cxn>
                <a:cxn ang="0">
                  <a:pos x="1039" y="111"/>
                </a:cxn>
                <a:cxn ang="0">
                  <a:pos x="1093" y="72"/>
                </a:cxn>
                <a:cxn ang="0">
                  <a:pos x="1136" y="41"/>
                </a:cxn>
                <a:cxn ang="0">
                  <a:pos x="1200" y="0"/>
                </a:cxn>
                <a:cxn ang="0">
                  <a:pos x="1014" y="6"/>
                </a:cxn>
              </a:cxnLst>
              <a:rect l="0" t="0" r="r" b="b"/>
              <a:pathLst>
                <a:path w="1200" h="2152">
                  <a:moveTo>
                    <a:pt x="1014" y="6"/>
                  </a:moveTo>
                  <a:lnTo>
                    <a:pt x="989" y="20"/>
                  </a:lnTo>
                  <a:lnTo>
                    <a:pt x="960" y="37"/>
                  </a:lnTo>
                  <a:lnTo>
                    <a:pt x="921" y="60"/>
                  </a:lnTo>
                  <a:lnTo>
                    <a:pt x="901" y="72"/>
                  </a:lnTo>
                  <a:lnTo>
                    <a:pt x="875" y="88"/>
                  </a:lnTo>
                  <a:lnTo>
                    <a:pt x="852" y="103"/>
                  </a:lnTo>
                  <a:lnTo>
                    <a:pt x="824" y="119"/>
                  </a:lnTo>
                  <a:lnTo>
                    <a:pt x="795" y="137"/>
                  </a:lnTo>
                  <a:lnTo>
                    <a:pt x="767" y="154"/>
                  </a:lnTo>
                  <a:lnTo>
                    <a:pt x="736" y="173"/>
                  </a:lnTo>
                  <a:lnTo>
                    <a:pt x="703" y="193"/>
                  </a:lnTo>
                  <a:lnTo>
                    <a:pt x="672" y="215"/>
                  </a:lnTo>
                  <a:lnTo>
                    <a:pt x="640" y="235"/>
                  </a:lnTo>
                  <a:lnTo>
                    <a:pt x="607" y="256"/>
                  </a:lnTo>
                  <a:lnTo>
                    <a:pt x="573" y="276"/>
                  </a:lnTo>
                  <a:lnTo>
                    <a:pt x="541" y="298"/>
                  </a:lnTo>
                  <a:lnTo>
                    <a:pt x="508" y="321"/>
                  </a:lnTo>
                  <a:lnTo>
                    <a:pt x="476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2" y="409"/>
                  </a:lnTo>
                  <a:lnTo>
                    <a:pt x="352" y="431"/>
                  </a:lnTo>
                  <a:lnTo>
                    <a:pt x="324" y="453"/>
                  </a:lnTo>
                  <a:lnTo>
                    <a:pt x="297" y="474"/>
                  </a:lnTo>
                  <a:lnTo>
                    <a:pt x="272" y="494"/>
                  </a:lnTo>
                  <a:lnTo>
                    <a:pt x="247" y="513"/>
                  </a:lnTo>
                  <a:lnTo>
                    <a:pt x="225" y="533"/>
                  </a:lnTo>
                  <a:lnTo>
                    <a:pt x="205" y="555"/>
                  </a:lnTo>
                  <a:lnTo>
                    <a:pt x="185" y="575"/>
                  </a:lnTo>
                  <a:lnTo>
                    <a:pt x="150" y="626"/>
                  </a:lnTo>
                  <a:lnTo>
                    <a:pt x="119" y="685"/>
                  </a:lnTo>
                  <a:lnTo>
                    <a:pt x="92" y="746"/>
                  </a:lnTo>
                  <a:lnTo>
                    <a:pt x="52" y="884"/>
                  </a:lnTo>
                  <a:lnTo>
                    <a:pt x="24" y="1031"/>
                  </a:lnTo>
                  <a:lnTo>
                    <a:pt x="0" y="1311"/>
                  </a:lnTo>
                  <a:lnTo>
                    <a:pt x="3" y="1515"/>
                  </a:lnTo>
                  <a:lnTo>
                    <a:pt x="14" y="1696"/>
                  </a:lnTo>
                  <a:lnTo>
                    <a:pt x="29" y="1911"/>
                  </a:lnTo>
                  <a:lnTo>
                    <a:pt x="46" y="2152"/>
                  </a:lnTo>
                  <a:lnTo>
                    <a:pt x="148" y="2007"/>
                  </a:lnTo>
                  <a:lnTo>
                    <a:pt x="160" y="1469"/>
                  </a:lnTo>
                  <a:lnTo>
                    <a:pt x="179" y="1251"/>
                  </a:lnTo>
                  <a:lnTo>
                    <a:pt x="194" y="1142"/>
                  </a:lnTo>
                  <a:lnTo>
                    <a:pt x="210" y="1039"/>
                  </a:lnTo>
                  <a:lnTo>
                    <a:pt x="233" y="943"/>
                  </a:lnTo>
                  <a:lnTo>
                    <a:pt x="259" y="856"/>
                  </a:lnTo>
                  <a:lnTo>
                    <a:pt x="275" y="816"/>
                  </a:lnTo>
                  <a:lnTo>
                    <a:pt x="290" y="780"/>
                  </a:lnTo>
                  <a:lnTo>
                    <a:pt x="328" y="720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8" y="680"/>
                  </a:lnTo>
                  <a:lnTo>
                    <a:pt x="371" y="666"/>
                  </a:lnTo>
                  <a:lnTo>
                    <a:pt x="383" y="652"/>
                  </a:lnTo>
                  <a:lnTo>
                    <a:pt x="397" y="638"/>
                  </a:lnTo>
                  <a:lnTo>
                    <a:pt x="409" y="623"/>
                  </a:lnTo>
                  <a:lnTo>
                    <a:pt x="425" y="609"/>
                  </a:lnTo>
                  <a:lnTo>
                    <a:pt x="454" y="579"/>
                  </a:lnTo>
                  <a:lnTo>
                    <a:pt x="470" y="564"/>
                  </a:lnTo>
                  <a:lnTo>
                    <a:pt x="485" y="550"/>
                  </a:lnTo>
                  <a:lnTo>
                    <a:pt x="501" y="535"/>
                  </a:lnTo>
                  <a:lnTo>
                    <a:pt x="518" y="521"/>
                  </a:lnTo>
                  <a:lnTo>
                    <a:pt x="535" y="505"/>
                  </a:lnTo>
                  <a:lnTo>
                    <a:pt x="552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4" y="443"/>
                  </a:lnTo>
                  <a:lnTo>
                    <a:pt x="623" y="428"/>
                  </a:lnTo>
                  <a:lnTo>
                    <a:pt x="641" y="414"/>
                  </a:lnTo>
                  <a:lnTo>
                    <a:pt x="657" y="399"/>
                  </a:lnTo>
                  <a:lnTo>
                    <a:pt x="677" y="383"/>
                  </a:lnTo>
                  <a:lnTo>
                    <a:pt x="696" y="369"/>
                  </a:lnTo>
                  <a:lnTo>
                    <a:pt x="714" y="354"/>
                  </a:lnTo>
                  <a:lnTo>
                    <a:pt x="731" y="340"/>
                  </a:lnTo>
                  <a:lnTo>
                    <a:pt x="750" y="326"/>
                  </a:lnTo>
                  <a:lnTo>
                    <a:pt x="768" y="310"/>
                  </a:lnTo>
                  <a:lnTo>
                    <a:pt x="787" y="296"/>
                  </a:lnTo>
                  <a:lnTo>
                    <a:pt x="805" y="283"/>
                  </a:lnTo>
                  <a:lnTo>
                    <a:pt x="824" y="269"/>
                  </a:lnTo>
                  <a:lnTo>
                    <a:pt x="841" y="255"/>
                  </a:lnTo>
                  <a:lnTo>
                    <a:pt x="860" y="241"/>
                  </a:lnTo>
                  <a:lnTo>
                    <a:pt x="877" y="228"/>
                  </a:lnTo>
                  <a:lnTo>
                    <a:pt x="912" y="202"/>
                  </a:lnTo>
                  <a:lnTo>
                    <a:pt x="946" y="177"/>
                  </a:lnTo>
                  <a:lnTo>
                    <a:pt x="979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3" y="72"/>
                  </a:lnTo>
                  <a:lnTo>
                    <a:pt x="1116" y="57"/>
                  </a:lnTo>
                  <a:lnTo>
                    <a:pt x="1136" y="41"/>
                  </a:lnTo>
                  <a:lnTo>
                    <a:pt x="1170" y="20"/>
                  </a:lnTo>
                  <a:lnTo>
                    <a:pt x="1200" y="0"/>
                  </a:lnTo>
                  <a:lnTo>
                    <a:pt x="1014" y="6"/>
                  </a:lnTo>
                  <a:lnTo>
                    <a:pt x="1014" y="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5" name="Freeform 9"/>
            <p:cNvSpPr>
              <a:spLocks/>
            </p:cNvSpPr>
            <p:nvPr/>
          </p:nvSpPr>
          <p:spPr bwMode="auto">
            <a:xfrm>
              <a:off x="7197" y="4730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7" y="79"/>
                </a:cxn>
                <a:cxn ang="0">
                  <a:pos x="141" y="127"/>
                </a:cxn>
                <a:cxn ang="0">
                  <a:pos x="171" y="178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0"/>
                </a:cxn>
                <a:cxn ang="0">
                  <a:pos x="181" y="368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7" y="79"/>
                  </a:lnTo>
                  <a:lnTo>
                    <a:pt x="141" y="127"/>
                  </a:lnTo>
                  <a:lnTo>
                    <a:pt x="171" y="178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0"/>
                  </a:lnTo>
                  <a:lnTo>
                    <a:pt x="181" y="368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6" name="Freeform 10"/>
            <p:cNvSpPr>
              <a:spLocks/>
            </p:cNvSpPr>
            <p:nvPr/>
          </p:nvSpPr>
          <p:spPr bwMode="auto">
            <a:xfrm>
              <a:off x="7287" y="4399"/>
              <a:ext cx="273" cy="37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6"/>
                </a:cxn>
                <a:cxn ang="0">
                  <a:pos x="54" y="25"/>
                </a:cxn>
                <a:cxn ang="0">
                  <a:pos x="74" y="37"/>
                </a:cxn>
                <a:cxn ang="0">
                  <a:pos x="97" y="53"/>
                </a:cxn>
                <a:cxn ang="0">
                  <a:pos x="122" y="68"/>
                </a:cxn>
                <a:cxn ang="0">
                  <a:pos x="146" y="87"/>
                </a:cxn>
                <a:cxn ang="0">
                  <a:pos x="171" y="107"/>
                </a:cxn>
                <a:cxn ang="0">
                  <a:pos x="194" y="129"/>
                </a:cxn>
                <a:cxn ang="0">
                  <a:pos x="218" y="149"/>
                </a:cxn>
                <a:cxn ang="0">
                  <a:pos x="238" y="172"/>
                </a:cxn>
                <a:cxn ang="0">
                  <a:pos x="266" y="218"/>
                </a:cxn>
                <a:cxn ang="0">
                  <a:pos x="273" y="265"/>
                </a:cxn>
                <a:cxn ang="0">
                  <a:pos x="261" y="334"/>
                </a:cxn>
                <a:cxn ang="0">
                  <a:pos x="242" y="367"/>
                </a:cxn>
                <a:cxn ang="0">
                  <a:pos x="219" y="379"/>
                </a:cxn>
                <a:cxn ang="0">
                  <a:pos x="0" y="12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73" h="379">
                  <a:moveTo>
                    <a:pt x="10" y="0"/>
                  </a:moveTo>
                  <a:lnTo>
                    <a:pt x="23" y="6"/>
                  </a:lnTo>
                  <a:lnTo>
                    <a:pt x="54" y="25"/>
                  </a:lnTo>
                  <a:lnTo>
                    <a:pt x="74" y="37"/>
                  </a:lnTo>
                  <a:lnTo>
                    <a:pt x="97" y="53"/>
                  </a:lnTo>
                  <a:lnTo>
                    <a:pt x="122" y="68"/>
                  </a:lnTo>
                  <a:lnTo>
                    <a:pt x="146" y="87"/>
                  </a:lnTo>
                  <a:lnTo>
                    <a:pt x="171" y="107"/>
                  </a:lnTo>
                  <a:lnTo>
                    <a:pt x="194" y="129"/>
                  </a:lnTo>
                  <a:lnTo>
                    <a:pt x="218" y="149"/>
                  </a:lnTo>
                  <a:lnTo>
                    <a:pt x="238" y="172"/>
                  </a:lnTo>
                  <a:lnTo>
                    <a:pt x="266" y="218"/>
                  </a:lnTo>
                  <a:lnTo>
                    <a:pt x="273" y="265"/>
                  </a:lnTo>
                  <a:lnTo>
                    <a:pt x="261" y="334"/>
                  </a:lnTo>
                  <a:lnTo>
                    <a:pt x="242" y="367"/>
                  </a:lnTo>
                  <a:lnTo>
                    <a:pt x="219" y="379"/>
                  </a:lnTo>
                  <a:lnTo>
                    <a:pt x="0" y="12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7" name="Freeform 11"/>
            <p:cNvSpPr>
              <a:spLocks/>
            </p:cNvSpPr>
            <p:nvPr/>
          </p:nvSpPr>
          <p:spPr bwMode="auto">
            <a:xfrm>
              <a:off x="7368" y="4164"/>
              <a:ext cx="270" cy="3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36"/>
                </a:cxn>
                <a:cxn ang="0">
                  <a:pos x="259" y="340"/>
                </a:cxn>
                <a:cxn ang="0">
                  <a:pos x="270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8" y="88"/>
                </a:cxn>
                <a:cxn ang="0">
                  <a:pos x="146" y="73"/>
                </a:cxn>
                <a:cxn ang="0">
                  <a:pos x="126" y="59"/>
                </a:cxn>
                <a:cxn ang="0">
                  <a:pos x="84" y="34"/>
                </a:cxn>
                <a:cxn ang="0">
                  <a:pos x="50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70" h="340">
                  <a:moveTo>
                    <a:pt x="16" y="0"/>
                  </a:moveTo>
                  <a:lnTo>
                    <a:pt x="0" y="136"/>
                  </a:lnTo>
                  <a:lnTo>
                    <a:pt x="259" y="340"/>
                  </a:lnTo>
                  <a:lnTo>
                    <a:pt x="270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8" y="88"/>
                  </a:lnTo>
                  <a:lnTo>
                    <a:pt x="146" y="73"/>
                  </a:lnTo>
                  <a:lnTo>
                    <a:pt x="126" y="59"/>
                  </a:lnTo>
                  <a:lnTo>
                    <a:pt x="84" y="34"/>
                  </a:lnTo>
                  <a:lnTo>
                    <a:pt x="5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8" name="Freeform 12"/>
            <p:cNvSpPr>
              <a:spLocks/>
            </p:cNvSpPr>
            <p:nvPr/>
          </p:nvSpPr>
          <p:spPr bwMode="auto">
            <a:xfrm>
              <a:off x="7452" y="3911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"/>
                </a:cxn>
                <a:cxn ang="0">
                  <a:pos x="274" y="329"/>
                </a:cxn>
                <a:cxn ang="0">
                  <a:pos x="278" y="193"/>
                </a:cxn>
                <a:cxn ang="0">
                  <a:pos x="263" y="173"/>
                </a:cxn>
                <a:cxn ang="0">
                  <a:pos x="244" y="154"/>
                </a:cxn>
                <a:cxn ang="0">
                  <a:pos x="224" y="136"/>
                </a:cxn>
                <a:cxn ang="0">
                  <a:pos x="203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1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3"/>
                  </a:lnTo>
                  <a:lnTo>
                    <a:pt x="274" y="329"/>
                  </a:lnTo>
                  <a:lnTo>
                    <a:pt x="278" y="193"/>
                  </a:lnTo>
                  <a:lnTo>
                    <a:pt x="263" y="173"/>
                  </a:lnTo>
                  <a:lnTo>
                    <a:pt x="244" y="154"/>
                  </a:lnTo>
                  <a:lnTo>
                    <a:pt x="224" y="136"/>
                  </a:lnTo>
                  <a:lnTo>
                    <a:pt x="203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69" name="Freeform 13"/>
            <p:cNvSpPr>
              <a:spLocks/>
            </p:cNvSpPr>
            <p:nvPr/>
          </p:nvSpPr>
          <p:spPr bwMode="auto">
            <a:xfrm>
              <a:off x="7648" y="3697"/>
              <a:ext cx="335" cy="30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08"/>
                </a:cxn>
                <a:cxn ang="0">
                  <a:pos x="259" y="306"/>
                </a:cxn>
                <a:cxn ang="0">
                  <a:pos x="297" y="305"/>
                </a:cxn>
                <a:cxn ang="0">
                  <a:pos x="335" y="241"/>
                </a:cxn>
                <a:cxn ang="0">
                  <a:pos x="324" y="207"/>
                </a:cxn>
                <a:cxn ang="0">
                  <a:pos x="308" y="189"/>
                </a:cxn>
                <a:cxn ang="0">
                  <a:pos x="290" y="169"/>
                </a:cxn>
                <a:cxn ang="0">
                  <a:pos x="266" y="149"/>
                </a:cxn>
                <a:cxn ang="0">
                  <a:pos x="242" y="129"/>
                </a:cxn>
                <a:cxn ang="0">
                  <a:pos x="214" y="108"/>
                </a:cxn>
                <a:cxn ang="0">
                  <a:pos x="186" y="90"/>
                </a:cxn>
                <a:cxn ang="0">
                  <a:pos x="160" y="71"/>
                </a:cxn>
                <a:cxn ang="0">
                  <a:pos x="132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1" y="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5" h="306">
                  <a:moveTo>
                    <a:pt x="39" y="0"/>
                  </a:moveTo>
                  <a:lnTo>
                    <a:pt x="0" y="108"/>
                  </a:lnTo>
                  <a:lnTo>
                    <a:pt x="259" y="306"/>
                  </a:lnTo>
                  <a:lnTo>
                    <a:pt x="297" y="305"/>
                  </a:lnTo>
                  <a:lnTo>
                    <a:pt x="335" y="241"/>
                  </a:lnTo>
                  <a:lnTo>
                    <a:pt x="324" y="207"/>
                  </a:lnTo>
                  <a:lnTo>
                    <a:pt x="308" y="189"/>
                  </a:lnTo>
                  <a:lnTo>
                    <a:pt x="290" y="169"/>
                  </a:lnTo>
                  <a:lnTo>
                    <a:pt x="266" y="149"/>
                  </a:lnTo>
                  <a:lnTo>
                    <a:pt x="242" y="129"/>
                  </a:lnTo>
                  <a:lnTo>
                    <a:pt x="214" y="108"/>
                  </a:lnTo>
                  <a:lnTo>
                    <a:pt x="186" y="90"/>
                  </a:lnTo>
                  <a:lnTo>
                    <a:pt x="160" y="71"/>
                  </a:lnTo>
                  <a:lnTo>
                    <a:pt x="132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1" y="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0" name="Freeform 14"/>
            <p:cNvSpPr>
              <a:spLocks/>
            </p:cNvSpPr>
            <p:nvPr/>
          </p:nvSpPr>
          <p:spPr bwMode="auto">
            <a:xfrm>
              <a:off x="7842" y="3515"/>
              <a:ext cx="366" cy="29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8"/>
                </a:cxn>
                <a:cxn ang="0">
                  <a:pos x="366" y="215"/>
                </a:cxn>
                <a:cxn ang="0">
                  <a:pos x="351" y="184"/>
                </a:cxn>
                <a:cxn ang="0">
                  <a:pos x="334" y="168"/>
                </a:cxn>
                <a:cxn ang="0">
                  <a:pos x="314" y="151"/>
                </a:cxn>
                <a:cxn ang="0">
                  <a:pos x="289" y="133"/>
                </a:cxn>
                <a:cxn ang="0">
                  <a:pos x="263" y="114"/>
                </a:cxn>
                <a:cxn ang="0">
                  <a:pos x="233" y="99"/>
                </a:cxn>
                <a:cxn ang="0">
                  <a:pos x="205" y="80"/>
                </a:cxn>
                <a:cxn ang="0">
                  <a:pos x="176" y="65"/>
                </a:cxn>
                <a:cxn ang="0">
                  <a:pos x="150" y="49"/>
                </a:cxn>
                <a:cxn ang="0">
                  <a:pos x="123" y="35"/>
                </a:cxn>
                <a:cxn ang="0">
                  <a:pos x="102" y="23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8">
                  <a:moveTo>
                    <a:pt x="54" y="0"/>
                  </a:moveTo>
                  <a:lnTo>
                    <a:pt x="0" y="77"/>
                  </a:lnTo>
                  <a:lnTo>
                    <a:pt x="312" y="298"/>
                  </a:lnTo>
                  <a:lnTo>
                    <a:pt x="366" y="215"/>
                  </a:lnTo>
                  <a:lnTo>
                    <a:pt x="351" y="184"/>
                  </a:lnTo>
                  <a:lnTo>
                    <a:pt x="334" y="168"/>
                  </a:lnTo>
                  <a:lnTo>
                    <a:pt x="314" y="151"/>
                  </a:lnTo>
                  <a:lnTo>
                    <a:pt x="289" y="133"/>
                  </a:lnTo>
                  <a:lnTo>
                    <a:pt x="263" y="114"/>
                  </a:lnTo>
                  <a:lnTo>
                    <a:pt x="233" y="99"/>
                  </a:lnTo>
                  <a:lnTo>
                    <a:pt x="205" y="80"/>
                  </a:lnTo>
                  <a:lnTo>
                    <a:pt x="176" y="65"/>
                  </a:lnTo>
                  <a:lnTo>
                    <a:pt x="150" y="49"/>
                  </a:lnTo>
                  <a:lnTo>
                    <a:pt x="123" y="35"/>
                  </a:lnTo>
                  <a:lnTo>
                    <a:pt x="102" y="23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1" name="Freeform 15"/>
            <p:cNvSpPr>
              <a:spLocks/>
            </p:cNvSpPr>
            <p:nvPr/>
          </p:nvSpPr>
          <p:spPr bwMode="auto">
            <a:xfrm>
              <a:off x="8017" y="2977"/>
              <a:ext cx="1608" cy="1043"/>
            </a:xfrm>
            <a:custGeom>
              <a:avLst/>
              <a:gdLst/>
              <a:ahLst/>
              <a:cxnLst>
                <a:cxn ang="0">
                  <a:pos x="245" y="20"/>
                </a:cxn>
                <a:cxn ang="0">
                  <a:pos x="420" y="63"/>
                </a:cxn>
                <a:cxn ang="0">
                  <a:pos x="552" y="108"/>
                </a:cxn>
                <a:cxn ang="0">
                  <a:pos x="620" y="139"/>
                </a:cxn>
                <a:cxn ang="0">
                  <a:pos x="689" y="173"/>
                </a:cxn>
                <a:cxn ang="0">
                  <a:pos x="760" y="213"/>
                </a:cxn>
                <a:cxn ang="0">
                  <a:pos x="827" y="255"/>
                </a:cxn>
                <a:cxn ang="0">
                  <a:pos x="887" y="297"/>
                </a:cxn>
                <a:cxn ang="0">
                  <a:pos x="941" y="334"/>
                </a:cxn>
                <a:cxn ang="0">
                  <a:pos x="989" y="369"/>
                </a:cxn>
                <a:cxn ang="0">
                  <a:pos x="1033" y="403"/>
                </a:cxn>
                <a:cxn ang="0">
                  <a:pos x="1070" y="434"/>
                </a:cxn>
                <a:cxn ang="0">
                  <a:pos x="1102" y="462"/>
                </a:cxn>
                <a:cxn ang="0">
                  <a:pos x="1153" y="510"/>
                </a:cxn>
                <a:cxn ang="0">
                  <a:pos x="1187" y="549"/>
                </a:cxn>
                <a:cxn ang="0">
                  <a:pos x="1218" y="590"/>
                </a:cxn>
                <a:cxn ang="0">
                  <a:pos x="1449" y="678"/>
                </a:cxn>
                <a:cxn ang="0">
                  <a:pos x="1498" y="720"/>
                </a:cxn>
                <a:cxn ang="0">
                  <a:pos x="1538" y="759"/>
                </a:cxn>
                <a:cxn ang="0">
                  <a:pos x="1608" y="881"/>
                </a:cxn>
                <a:cxn ang="0">
                  <a:pos x="1586" y="952"/>
                </a:cxn>
                <a:cxn ang="0">
                  <a:pos x="1534" y="989"/>
                </a:cxn>
                <a:cxn ang="0">
                  <a:pos x="1469" y="1017"/>
                </a:cxn>
                <a:cxn ang="0">
                  <a:pos x="1373" y="1039"/>
                </a:cxn>
                <a:cxn ang="0">
                  <a:pos x="1181" y="1036"/>
                </a:cxn>
                <a:cxn ang="0">
                  <a:pos x="1102" y="703"/>
                </a:cxn>
                <a:cxn ang="0">
                  <a:pos x="1068" y="668"/>
                </a:cxn>
                <a:cxn ang="0">
                  <a:pos x="1030" y="629"/>
                </a:cxn>
                <a:cxn ang="0">
                  <a:pos x="999" y="597"/>
                </a:cxn>
                <a:cxn ang="0">
                  <a:pos x="962" y="561"/>
                </a:cxn>
                <a:cxn ang="0">
                  <a:pos x="921" y="522"/>
                </a:cxn>
                <a:cxn ang="0">
                  <a:pos x="876" y="484"/>
                </a:cxn>
                <a:cxn ang="0">
                  <a:pos x="832" y="442"/>
                </a:cxn>
                <a:cxn ang="0">
                  <a:pos x="784" y="403"/>
                </a:cxn>
                <a:cxn ang="0">
                  <a:pos x="736" y="361"/>
                </a:cxn>
                <a:cxn ang="0">
                  <a:pos x="688" y="326"/>
                </a:cxn>
                <a:cxn ang="0">
                  <a:pos x="638" y="292"/>
                </a:cxn>
                <a:cxn ang="0">
                  <a:pos x="590" y="263"/>
                </a:cxn>
                <a:cxn ang="0">
                  <a:pos x="524" y="227"/>
                </a:cxn>
                <a:cxn ang="0">
                  <a:pos x="436" y="193"/>
                </a:cxn>
                <a:cxn ang="0">
                  <a:pos x="346" y="165"/>
                </a:cxn>
                <a:cxn ang="0">
                  <a:pos x="176" y="133"/>
                </a:cxn>
                <a:cxn ang="0">
                  <a:pos x="17" y="0"/>
                </a:cxn>
              </a:cxnLst>
              <a:rect l="0" t="0" r="r" b="b"/>
              <a:pathLst>
                <a:path w="1608" h="1043">
                  <a:moveTo>
                    <a:pt x="17" y="0"/>
                  </a:moveTo>
                  <a:lnTo>
                    <a:pt x="245" y="20"/>
                  </a:lnTo>
                  <a:lnTo>
                    <a:pt x="358" y="44"/>
                  </a:lnTo>
                  <a:lnTo>
                    <a:pt x="420" y="63"/>
                  </a:lnTo>
                  <a:lnTo>
                    <a:pt x="485" y="83"/>
                  </a:lnTo>
                  <a:lnTo>
                    <a:pt x="552" y="108"/>
                  </a:lnTo>
                  <a:lnTo>
                    <a:pt x="586" y="123"/>
                  </a:lnTo>
                  <a:lnTo>
                    <a:pt x="620" y="139"/>
                  </a:lnTo>
                  <a:lnTo>
                    <a:pt x="654" y="156"/>
                  </a:lnTo>
                  <a:lnTo>
                    <a:pt x="689" y="173"/>
                  </a:lnTo>
                  <a:lnTo>
                    <a:pt x="725" y="193"/>
                  </a:lnTo>
                  <a:lnTo>
                    <a:pt x="760" y="213"/>
                  </a:lnTo>
                  <a:lnTo>
                    <a:pt x="795" y="235"/>
                  </a:lnTo>
                  <a:lnTo>
                    <a:pt x="827" y="255"/>
                  </a:lnTo>
                  <a:lnTo>
                    <a:pt x="858" y="276"/>
                  </a:lnTo>
                  <a:lnTo>
                    <a:pt x="887" y="297"/>
                  </a:lnTo>
                  <a:lnTo>
                    <a:pt x="915" y="315"/>
                  </a:lnTo>
                  <a:lnTo>
                    <a:pt x="941" y="334"/>
                  </a:lnTo>
                  <a:lnTo>
                    <a:pt x="966" y="352"/>
                  </a:lnTo>
                  <a:lnTo>
                    <a:pt x="989" y="369"/>
                  </a:lnTo>
                  <a:lnTo>
                    <a:pt x="1013" y="385"/>
                  </a:lnTo>
                  <a:lnTo>
                    <a:pt x="1033" y="403"/>
                  </a:lnTo>
                  <a:lnTo>
                    <a:pt x="1053" y="419"/>
                  </a:lnTo>
                  <a:lnTo>
                    <a:pt x="1070" y="434"/>
                  </a:lnTo>
                  <a:lnTo>
                    <a:pt x="1087" y="448"/>
                  </a:lnTo>
                  <a:lnTo>
                    <a:pt x="1102" y="462"/>
                  </a:lnTo>
                  <a:lnTo>
                    <a:pt x="1130" y="488"/>
                  </a:lnTo>
                  <a:lnTo>
                    <a:pt x="1153" y="510"/>
                  </a:lnTo>
                  <a:lnTo>
                    <a:pt x="1172" y="532"/>
                  </a:lnTo>
                  <a:lnTo>
                    <a:pt x="1187" y="549"/>
                  </a:lnTo>
                  <a:lnTo>
                    <a:pt x="1200" y="562"/>
                  </a:lnTo>
                  <a:lnTo>
                    <a:pt x="1218" y="590"/>
                  </a:lnTo>
                  <a:lnTo>
                    <a:pt x="1436" y="671"/>
                  </a:lnTo>
                  <a:lnTo>
                    <a:pt x="1449" y="678"/>
                  </a:lnTo>
                  <a:lnTo>
                    <a:pt x="1480" y="702"/>
                  </a:lnTo>
                  <a:lnTo>
                    <a:pt x="1498" y="720"/>
                  </a:lnTo>
                  <a:lnTo>
                    <a:pt x="1518" y="737"/>
                  </a:lnTo>
                  <a:lnTo>
                    <a:pt x="1538" y="759"/>
                  </a:lnTo>
                  <a:lnTo>
                    <a:pt x="1557" y="782"/>
                  </a:lnTo>
                  <a:lnTo>
                    <a:pt x="1608" y="881"/>
                  </a:lnTo>
                  <a:lnTo>
                    <a:pt x="1602" y="929"/>
                  </a:lnTo>
                  <a:lnTo>
                    <a:pt x="1586" y="952"/>
                  </a:lnTo>
                  <a:lnTo>
                    <a:pt x="1563" y="972"/>
                  </a:lnTo>
                  <a:lnTo>
                    <a:pt x="1534" y="989"/>
                  </a:lnTo>
                  <a:lnTo>
                    <a:pt x="1503" y="1005"/>
                  </a:lnTo>
                  <a:lnTo>
                    <a:pt x="1469" y="1017"/>
                  </a:lnTo>
                  <a:lnTo>
                    <a:pt x="1438" y="1026"/>
                  </a:lnTo>
                  <a:lnTo>
                    <a:pt x="1373" y="1039"/>
                  </a:lnTo>
                  <a:lnTo>
                    <a:pt x="1314" y="1043"/>
                  </a:lnTo>
                  <a:lnTo>
                    <a:pt x="1181" y="1036"/>
                  </a:lnTo>
                  <a:lnTo>
                    <a:pt x="849" y="813"/>
                  </a:lnTo>
                  <a:lnTo>
                    <a:pt x="1102" y="703"/>
                  </a:lnTo>
                  <a:lnTo>
                    <a:pt x="1087" y="686"/>
                  </a:lnTo>
                  <a:lnTo>
                    <a:pt x="1068" y="668"/>
                  </a:lnTo>
                  <a:lnTo>
                    <a:pt x="1044" y="643"/>
                  </a:lnTo>
                  <a:lnTo>
                    <a:pt x="1030" y="629"/>
                  </a:lnTo>
                  <a:lnTo>
                    <a:pt x="1014" y="614"/>
                  </a:lnTo>
                  <a:lnTo>
                    <a:pt x="999" y="597"/>
                  </a:lnTo>
                  <a:lnTo>
                    <a:pt x="980" y="580"/>
                  </a:lnTo>
                  <a:lnTo>
                    <a:pt x="962" y="561"/>
                  </a:lnTo>
                  <a:lnTo>
                    <a:pt x="941" y="542"/>
                  </a:lnTo>
                  <a:lnTo>
                    <a:pt x="921" y="522"/>
                  </a:lnTo>
                  <a:lnTo>
                    <a:pt x="898" y="502"/>
                  </a:lnTo>
                  <a:lnTo>
                    <a:pt x="876" y="484"/>
                  </a:lnTo>
                  <a:lnTo>
                    <a:pt x="855" y="462"/>
                  </a:lnTo>
                  <a:lnTo>
                    <a:pt x="832" y="442"/>
                  </a:lnTo>
                  <a:lnTo>
                    <a:pt x="808" y="422"/>
                  </a:lnTo>
                  <a:lnTo>
                    <a:pt x="784" y="403"/>
                  </a:lnTo>
                  <a:lnTo>
                    <a:pt x="760" y="382"/>
                  </a:lnTo>
                  <a:lnTo>
                    <a:pt x="736" y="361"/>
                  </a:lnTo>
                  <a:lnTo>
                    <a:pt x="711" y="343"/>
                  </a:lnTo>
                  <a:lnTo>
                    <a:pt x="688" y="326"/>
                  </a:lnTo>
                  <a:lnTo>
                    <a:pt x="663" y="307"/>
                  </a:lnTo>
                  <a:lnTo>
                    <a:pt x="638" y="292"/>
                  </a:lnTo>
                  <a:lnTo>
                    <a:pt x="615" y="276"/>
                  </a:lnTo>
                  <a:lnTo>
                    <a:pt x="590" y="263"/>
                  </a:lnTo>
                  <a:lnTo>
                    <a:pt x="569" y="249"/>
                  </a:lnTo>
                  <a:lnTo>
                    <a:pt x="524" y="227"/>
                  </a:lnTo>
                  <a:lnTo>
                    <a:pt x="481" y="208"/>
                  </a:lnTo>
                  <a:lnTo>
                    <a:pt x="436" y="193"/>
                  </a:lnTo>
                  <a:lnTo>
                    <a:pt x="391" y="177"/>
                  </a:lnTo>
                  <a:lnTo>
                    <a:pt x="346" y="165"/>
                  </a:lnTo>
                  <a:lnTo>
                    <a:pt x="258" y="147"/>
                  </a:lnTo>
                  <a:lnTo>
                    <a:pt x="176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2" name="Freeform 16"/>
            <p:cNvSpPr>
              <a:spLocks/>
            </p:cNvSpPr>
            <p:nvPr/>
          </p:nvSpPr>
          <p:spPr bwMode="auto">
            <a:xfrm>
              <a:off x="8041" y="1894"/>
              <a:ext cx="1559" cy="1124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3"/>
                </a:cxn>
                <a:cxn ang="0">
                  <a:pos x="129" y="653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6"/>
                </a:cxn>
                <a:cxn ang="0">
                  <a:pos x="341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6" y="192"/>
                </a:cxn>
                <a:cxn ang="0">
                  <a:pos x="535" y="156"/>
                </a:cxn>
                <a:cxn ang="0">
                  <a:pos x="614" y="125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9"/>
                </a:cxn>
                <a:cxn ang="0">
                  <a:pos x="1559" y="0"/>
                </a:cxn>
                <a:cxn ang="0">
                  <a:pos x="1453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7" y="156"/>
                </a:cxn>
                <a:cxn ang="0">
                  <a:pos x="800" y="207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8" y="359"/>
                </a:cxn>
                <a:cxn ang="0">
                  <a:pos x="419" y="495"/>
                </a:cxn>
                <a:cxn ang="0">
                  <a:pos x="359" y="614"/>
                </a:cxn>
                <a:cxn ang="0">
                  <a:pos x="303" y="742"/>
                </a:cxn>
                <a:cxn ang="0">
                  <a:pos x="252" y="869"/>
                </a:cxn>
                <a:cxn ang="0">
                  <a:pos x="209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4">
                  <a:moveTo>
                    <a:pt x="0" y="1073"/>
                  </a:moveTo>
                  <a:lnTo>
                    <a:pt x="25" y="970"/>
                  </a:lnTo>
                  <a:lnTo>
                    <a:pt x="58" y="860"/>
                  </a:lnTo>
                  <a:lnTo>
                    <a:pt x="76" y="793"/>
                  </a:lnTo>
                  <a:lnTo>
                    <a:pt x="102" y="725"/>
                  </a:lnTo>
                  <a:lnTo>
                    <a:pt x="129" y="653"/>
                  </a:lnTo>
                  <a:lnTo>
                    <a:pt x="161" y="580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6"/>
                  </a:lnTo>
                  <a:lnTo>
                    <a:pt x="328" y="313"/>
                  </a:lnTo>
                  <a:lnTo>
                    <a:pt x="341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8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6" y="192"/>
                  </a:lnTo>
                  <a:lnTo>
                    <a:pt x="500" y="173"/>
                  </a:lnTo>
                  <a:lnTo>
                    <a:pt x="535" y="156"/>
                  </a:lnTo>
                  <a:lnTo>
                    <a:pt x="574" y="139"/>
                  </a:lnTo>
                  <a:lnTo>
                    <a:pt x="614" y="125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28" y="48"/>
                  </a:lnTo>
                  <a:lnTo>
                    <a:pt x="1024" y="36"/>
                  </a:lnTo>
                  <a:lnTo>
                    <a:pt x="1115" y="25"/>
                  </a:lnTo>
                  <a:lnTo>
                    <a:pt x="1287" y="9"/>
                  </a:lnTo>
                  <a:lnTo>
                    <a:pt x="1428" y="2"/>
                  </a:lnTo>
                  <a:lnTo>
                    <a:pt x="1559" y="0"/>
                  </a:lnTo>
                  <a:lnTo>
                    <a:pt x="1490" y="40"/>
                  </a:lnTo>
                  <a:lnTo>
                    <a:pt x="1453" y="48"/>
                  </a:lnTo>
                  <a:lnTo>
                    <a:pt x="1357" y="67"/>
                  </a:lnTo>
                  <a:lnTo>
                    <a:pt x="1292" y="79"/>
                  </a:lnTo>
                  <a:lnTo>
                    <a:pt x="1218" y="95"/>
                  </a:lnTo>
                  <a:lnTo>
                    <a:pt x="1139" y="113"/>
                  </a:lnTo>
                  <a:lnTo>
                    <a:pt x="1054" y="133"/>
                  </a:lnTo>
                  <a:lnTo>
                    <a:pt x="967" y="156"/>
                  </a:lnTo>
                  <a:lnTo>
                    <a:pt x="882" y="181"/>
                  </a:lnTo>
                  <a:lnTo>
                    <a:pt x="800" y="207"/>
                  </a:lnTo>
                  <a:lnTo>
                    <a:pt x="723" y="235"/>
                  </a:lnTo>
                  <a:lnTo>
                    <a:pt x="687" y="249"/>
                  </a:lnTo>
                  <a:lnTo>
                    <a:pt x="653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2" y="326"/>
                  </a:lnTo>
                  <a:lnTo>
                    <a:pt x="508" y="359"/>
                  </a:lnTo>
                  <a:lnTo>
                    <a:pt x="449" y="442"/>
                  </a:lnTo>
                  <a:lnTo>
                    <a:pt x="419" y="495"/>
                  </a:lnTo>
                  <a:lnTo>
                    <a:pt x="388" y="552"/>
                  </a:lnTo>
                  <a:lnTo>
                    <a:pt x="359" y="614"/>
                  </a:lnTo>
                  <a:lnTo>
                    <a:pt x="331" y="679"/>
                  </a:lnTo>
                  <a:lnTo>
                    <a:pt x="303" y="742"/>
                  </a:lnTo>
                  <a:lnTo>
                    <a:pt x="276" y="807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1" y="1030"/>
                  </a:lnTo>
                  <a:lnTo>
                    <a:pt x="166" y="1100"/>
                  </a:lnTo>
                  <a:lnTo>
                    <a:pt x="158" y="1124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3" name="Freeform 17"/>
            <p:cNvSpPr>
              <a:spLocks/>
            </p:cNvSpPr>
            <p:nvPr/>
          </p:nvSpPr>
          <p:spPr bwMode="auto">
            <a:xfrm>
              <a:off x="8269" y="3685"/>
              <a:ext cx="92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100"/>
                </a:cxn>
                <a:cxn ang="0">
                  <a:pos x="116" y="111"/>
                </a:cxn>
                <a:cxn ang="0">
                  <a:pos x="168" y="124"/>
                </a:cxn>
                <a:cxn ang="0">
                  <a:pos x="233" y="139"/>
                </a:cxn>
                <a:cxn ang="0">
                  <a:pos x="304" y="151"/>
                </a:cxn>
                <a:cxn ang="0">
                  <a:pos x="382" y="162"/>
                </a:cxn>
                <a:cxn ang="0">
                  <a:pos x="464" y="168"/>
                </a:cxn>
                <a:cxn ang="0">
                  <a:pos x="778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2" y="32"/>
                </a:cxn>
                <a:cxn ang="0">
                  <a:pos x="352" y="32"/>
                </a:cxn>
                <a:cxn ang="0">
                  <a:pos x="103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8">
                  <a:moveTo>
                    <a:pt x="0" y="0"/>
                  </a:moveTo>
                  <a:lnTo>
                    <a:pt x="38" y="88"/>
                  </a:lnTo>
                  <a:lnTo>
                    <a:pt x="74" y="100"/>
                  </a:lnTo>
                  <a:lnTo>
                    <a:pt x="116" y="111"/>
                  </a:lnTo>
                  <a:lnTo>
                    <a:pt x="168" y="124"/>
                  </a:lnTo>
                  <a:lnTo>
                    <a:pt x="233" y="139"/>
                  </a:lnTo>
                  <a:lnTo>
                    <a:pt x="304" y="151"/>
                  </a:lnTo>
                  <a:lnTo>
                    <a:pt x="382" y="162"/>
                  </a:lnTo>
                  <a:lnTo>
                    <a:pt x="464" y="168"/>
                  </a:lnTo>
                  <a:lnTo>
                    <a:pt x="778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2" y="32"/>
                  </a:lnTo>
                  <a:lnTo>
                    <a:pt x="352" y="32"/>
                  </a:lnTo>
                  <a:lnTo>
                    <a:pt x="10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4" name="Freeform 18"/>
            <p:cNvSpPr>
              <a:spLocks/>
            </p:cNvSpPr>
            <p:nvPr/>
          </p:nvSpPr>
          <p:spPr bwMode="auto">
            <a:xfrm>
              <a:off x="8515" y="2906"/>
              <a:ext cx="259" cy="1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1" y="23"/>
                </a:cxn>
                <a:cxn ang="0">
                  <a:pos x="218" y="51"/>
                </a:cxn>
                <a:cxn ang="0">
                  <a:pos x="247" y="69"/>
                </a:cxn>
                <a:cxn ang="0">
                  <a:pos x="259" y="91"/>
                </a:cxn>
                <a:cxn ang="0">
                  <a:pos x="250" y="126"/>
                </a:cxn>
                <a:cxn ang="0">
                  <a:pos x="241" y="139"/>
                </a:cxn>
                <a:cxn ang="0">
                  <a:pos x="232" y="148"/>
                </a:cxn>
                <a:cxn ang="0">
                  <a:pos x="201" y="163"/>
                </a:cxn>
                <a:cxn ang="0">
                  <a:pos x="0" y="5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59" h="163">
                  <a:moveTo>
                    <a:pt x="6" y="0"/>
                  </a:moveTo>
                  <a:lnTo>
                    <a:pt x="131" y="23"/>
                  </a:lnTo>
                  <a:lnTo>
                    <a:pt x="218" y="51"/>
                  </a:lnTo>
                  <a:lnTo>
                    <a:pt x="247" y="69"/>
                  </a:lnTo>
                  <a:lnTo>
                    <a:pt x="259" y="91"/>
                  </a:lnTo>
                  <a:lnTo>
                    <a:pt x="250" y="126"/>
                  </a:lnTo>
                  <a:lnTo>
                    <a:pt x="241" y="139"/>
                  </a:lnTo>
                  <a:lnTo>
                    <a:pt x="232" y="148"/>
                  </a:lnTo>
                  <a:lnTo>
                    <a:pt x="201" y="163"/>
                  </a:ln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5" name="Freeform 19"/>
            <p:cNvSpPr>
              <a:spLocks/>
            </p:cNvSpPr>
            <p:nvPr/>
          </p:nvSpPr>
          <p:spPr bwMode="auto">
            <a:xfrm>
              <a:off x="8576" y="2674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4"/>
                </a:cxn>
                <a:cxn ang="0">
                  <a:pos x="282" y="63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4"/>
                  </a:lnTo>
                  <a:lnTo>
                    <a:pt x="282" y="63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6" name="Freeform 20"/>
            <p:cNvSpPr>
              <a:spLocks/>
            </p:cNvSpPr>
            <p:nvPr/>
          </p:nvSpPr>
          <p:spPr bwMode="auto">
            <a:xfrm>
              <a:off x="8706" y="2462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3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5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3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5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7" name="Freeform 21"/>
            <p:cNvSpPr>
              <a:spLocks/>
            </p:cNvSpPr>
            <p:nvPr/>
          </p:nvSpPr>
          <p:spPr bwMode="auto">
            <a:xfrm>
              <a:off x="8909" y="2304"/>
              <a:ext cx="252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20" y="184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7"/>
                </a:cxn>
                <a:cxn ang="0">
                  <a:pos x="244" y="66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4">
                  <a:moveTo>
                    <a:pt x="0" y="56"/>
                  </a:moveTo>
                  <a:lnTo>
                    <a:pt x="220" y="184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7"/>
                  </a:lnTo>
                  <a:lnTo>
                    <a:pt x="244" y="66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8" name="Freeform 22"/>
            <p:cNvSpPr>
              <a:spLocks/>
            </p:cNvSpPr>
            <p:nvPr/>
          </p:nvSpPr>
          <p:spPr bwMode="auto">
            <a:xfrm>
              <a:off x="9099" y="2162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0" y="147"/>
                </a:cxn>
                <a:cxn ang="0">
                  <a:pos x="187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198" y="52"/>
                </a:cxn>
                <a:cxn ang="0">
                  <a:pos x="180" y="41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80" y="147"/>
                  </a:lnTo>
                  <a:lnTo>
                    <a:pt x="187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198" y="52"/>
                  </a:lnTo>
                  <a:lnTo>
                    <a:pt x="180" y="41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79" name="Freeform 23"/>
            <p:cNvSpPr>
              <a:spLocks/>
            </p:cNvSpPr>
            <p:nvPr/>
          </p:nvSpPr>
          <p:spPr bwMode="auto">
            <a:xfrm>
              <a:off x="9279" y="2061"/>
              <a:ext cx="171" cy="9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5" y="95"/>
                </a:cxn>
                <a:cxn ang="0">
                  <a:pos x="153" y="87"/>
                </a:cxn>
                <a:cxn ang="0">
                  <a:pos x="168" y="68"/>
                </a:cxn>
                <a:cxn ang="0">
                  <a:pos x="171" y="20"/>
                </a:cxn>
                <a:cxn ang="0">
                  <a:pos x="157" y="11"/>
                </a:cxn>
                <a:cxn ang="0">
                  <a:pos x="137" y="5"/>
                </a:cxn>
                <a:cxn ang="0">
                  <a:pos x="92" y="0"/>
                </a:cxn>
                <a:cxn ang="0">
                  <a:pos x="32" y="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1" h="95">
                  <a:moveTo>
                    <a:pt x="0" y="31"/>
                  </a:moveTo>
                  <a:lnTo>
                    <a:pt x="145" y="95"/>
                  </a:lnTo>
                  <a:lnTo>
                    <a:pt x="153" y="87"/>
                  </a:lnTo>
                  <a:lnTo>
                    <a:pt x="168" y="68"/>
                  </a:lnTo>
                  <a:lnTo>
                    <a:pt x="171" y="20"/>
                  </a:lnTo>
                  <a:lnTo>
                    <a:pt x="157" y="11"/>
                  </a:lnTo>
                  <a:lnTo>
                    <a:pt x="137" y="5"/>
                  </a:lnTo>
                  <a:lnTo>
                    <a:pt x="92" y="0"/>
                  </a:lnTo>
                  <a:lnTo>
                    <a:pt x="32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0" name="Freeform 24"/>
            <p:cNvSpPr>
              <a:spLocks/>
            </p:cNvSpPr>
            <p:nvPr/>
          </p:nvSpPr>
          <p:spPr bwMode="auto">
            <a:xfrm>
              <a:off x="6852" y="2261"/>
              <a:ext cx="575" cy="366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19" y="366"/>
                </a:cxn>
                <a:cxn ang="0">
                  <a:pos x="575" y="264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575" h="366">
                  <a:moveTo>
                    <a:pt x="0" y="170"/>
                  </a:moveTo>
                  <a:lnTo>
                    <a:pt x="319" y="366"/>
                  </a:lnTo>
                  <a:lnTo>
                    <a:pt x="575" y="264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1" name="Freeform 25"/>
            <p:cNvSpPr>
              <a:spLocks/>
            </p:cNvSpPr>
            <p:nvPr/>
          </p:nvSpPr>
          <p:spPr bwMode="auto">
            <a:xfrm>
              <a:off x="6973" y="1709"/>
              <a:ext cx="2606" cy="3335"/>
            </a:xfrm>
            <a:custGeom>
              <a:avLst/>
              <a:gdLst/>
              <a:ahLst/>
              <a:cxnLst>
                <a:cxn ang="0">
                  <a:pos x="0" y="3335"/>
                </a:cxn>
                <a:cxn ang="0">
                  <a:pos x="38" y="2288"/>
                </a:cxn>
                <a:cxn ang="0">
                  <a:pos x="123" y="1871"/>
                </a:cxn>
                <a:cxn ang="0">
                  <a:pos x="464" y="1523"/>
                </a:cxn>
                <a:cxn ang="0">
                  <a:pos x="1025" y="1190"/>
                </a:cxn>
                <a:cxn ang="0">
                  <a:pos x="1311" y="575"/>
                </a:cxn>
                <a:cxn ang="0">
                  <a:pos x="1548" y="222"/>
                </a:cxn>
                <a:cxn ang="0">
                  <a:pos x="1933" y="111"/>
                </a:cxn>
                <a:cxn ang="0">
                  <a:pos x="2606" y="0"/>
                </a:cxn>
                <a:cxn ang="0">
                  <a:pos x="2514" y="137"/>
                </a:cxn>
                <a:cxn ang="0">
                  <a:pos x="2429" y="267"/>
                </a:cxn>
                <a:cxn ang="0">
                  <a:pos x="2324" y="301"/>
                </a:cxn>
                <a:cxn ang="0">
                  <a:pos x="2279" y="405"/>
                </a:cxn>
                <a:cxn ang="0">
                  <a:pos x="2156" y="437"/>
                </a:cxn>
                <a:cxn ang="0">
                  <a:pos x="2135" y="589"/>
                </a:cxn>
                <a:cxn ang="0">
                  <a:pos x="1992" y="607"/>
                </a:cxn>
                <a:cxn ang="0">
                  <a:pos x="1953" y="745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6" y="1156"/>
                </a:cxn>
                <a:cxn ang="0">
                  <a:pos x="1625" y="1261"/>
                </a:cxn>
                <a:cxn ang="0">
                  <a:pos x="2129" y="1667"/>
                </a:cxn>
                <a:cxn ang="0">
                  <a:pos x="2265" y="1895"/>
                </a:cxn>
                <a:cxn ang="0">
                  <a:pos x="1724" y="1936"/>
                </a:cxn>
                <a:cxn ang="0">
                  <a:pos x="1246" y="1844"/>
                </a:cxn>
                <a:cxn ang="0">
                  <a:pos x="1136" y="1889"/>
                </a:cxn>
                <a:cxn ang="0">
                  <a:pos x="1078" y="2015"/>
                </a:cxn>
                <a:cxn ang="0">
                  <a:pos x="914" y="2053"/>
                </a:cxn>
                <a:cxn ang="0">
                  <a:pos x="849" y="2191"/>
                </a:cxn>
                <a:cxn ang="0">
                  <a:pos x="705" y="2301"/>
                </a:cxn>
                <a:cxn ang="0">
                  <a:pos x="606" y="2608"/>
                </a:cxn>
                <a:cxn ang="0">
                  <a:pos x="547" y="2661"/>
                </a:cxn>
                <a:cxn ang="0">
                  <a:pos x="528" y="2825"/>
                </a:cxn>
                <a:cxn ang="0">
                  <a:pos x="436" y="2930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6"/>
                </a:cxn>
                <a:cxn ang="0">
                  <a:pos x="0" y="3335"/>
                </a:cxn>
                <a:cxn ang="0">
                  <a:pos x="0" y="3335"/>
                </a:cxn>
              </a:cxnLst>
              <a:rect l="0" t="0" r="r" b="b"/>
              <a:pathLst>
                <a:path w="2606" h="3335">
                  <a:moveTo>
                    <a:pt x="0" y="3335"/>
                  </a:moveTo>
                  <a:lnTo>
                    <a:pt x="38" y="2288"/>
                  </a:lnTo>
                  <a:lnTo>
                    <a:pt x="123" y="1871"/>
                  </a:lnTo>
                  <a:lnTo>
                    <a:pt x="464" y="1523"/>
                  </a:lnTo>
                  <a:lnTo>
                    <a:pt x="1025" y="1190"/>
                  </a:lnTo>
                  <a:lnTo>
                    <a:pt x="1311" y="575"/>
                  </a:lnTo>
                  <a:lnTo>
                    <a:pt x="1548" y="222"/>
                  </a:lnTo>
                  <a:lnTo>
                    <a:pt x="1933" y="111"/>
                  </a:lnTo>
                  <a:lnTo>
                    <a:pt x="2606" y="0"/>
                  </a:lnTo>
                  <a:lnTo>
                    <a:pt x="2514" y="137"/>
                  </a:lnTo>
                  <a:lnTo>
                    <a:pt x="2429" y="267"/>
                  </a:lnTo>
                  <a:lnTo>
                    <a:pt x="2324" y="301"/>
                  </a:lnTo>
                  <a:lnTo>
                    <a:pt x="2279" y="405"/>
                  </a:lnTo>
                  <a:lnTo>
                    <a:pt x="2156" y="437"/>
                  </a:lnTo>
                  <a:lnTo>
                    <a:pt x="2135" y="589"/>
                  </a:lnTo>
                  <a:lnTo>
                    <a:pt x="1992" y="607"/>
                  </a:lnTo>
                  <a:lnTo>
                    <a:pt x="1953" y="745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6" y="1156"/>
                  </a:lnTo>
                  <a:lnTo>
                    <a:pt x="1625" y="1261"/>
                  </a:lnTo>
                  <a:lnTo>
                    <a:pt x="2129" y="1667"/>
                  </a:lnTo>
                  <a:lnTo>
                    <a:pt x="2265" y="1895"/>
                  </a:lnTo>
                  <a:lnTo>
                    <a:pt x="1724" y="1936"/>
                  </a:lnTo>
                  <a:lnTo>
                    <a:pt x="1246" y="1844"/>
                  </a:lnTo>
                  <a:lnTo>
                    <a:pt x="1136" y="1889"/>
                  </a:lnTo>
                  <a:lnTo>
                    <a:pt x="1078" y="2015"/>
                  </a:lnTo>
                  <a:lnTo>
                    <a:pt x="914" y="2053"/>
                  </a:lnTo>
                  <a:lnTo>
                    <a:pt x="849" y="2191"/>
                  </a:lnTo>
                  <a:lnTo>
                    <a:pt x="705" y="2301"/>
                  </a:lnTo>
                  <a:lnTo>
                    <a:pt x="606" y="2608"/>
                  </a:lnTo>
                  <a:lnTo>
                    <a:pt x="547" y="2661"/>
                  </a:lnTo>
                  <a:lnTo>
                    <a:pt x="528" y="2825"/>
                  </a:lnTo>
                  <a:lnTo>
                    <a:pt x="436" y="2930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6"/>
                  </a:lnTo>
                  <a:lnTo>
                    <a:pt x="0" y="3335"/>
                  </a:lnTo>
                  <a:lnTo>
                    <a:pt x="0" y="3335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2" name="Freeform 26"/>
            <p:cNvSpPr>
              <a:spLocks/>
            </p:cNvSpPr>
            <p:nvPr/>
          </p:nvSpPr>
          <p:spPr bwMode="auto">
            <a:xfrm>
              <a:off x="6640" y="2179"/>
              <a:ext cx="1406" cy="791"/>
            </a:xfrm>
            <a:custGeom>
              <a:avLst/>
              <a:gdLst/>
              <a:ahLst/>
              <a:cxnLst>
                <a:cxn ang="0">
                  <a:pos x="252" y="105"/>
                </a:cxn>
                <a:cxn ang="0">
                  <a:pos x="308" y="38"/>
                </a:cxn>
                <a:cxn ang="0">
                  <a:pos x="365" y="11"/>
                </a:cxn>
                <a:cxn ang="0">
                  <a:pos x="486" y="0"/>
                </a:cxn>
                <a:cxn ang="0">
                  <a:pos x="633" y="38"/>
                </a:cxn>
                <a:cxn ang="0">
                  <a:pos x="710" y="85"/>
                </a:cxn>
                <a:cxn ang="0">
                  <a:pos x="759" y="130"/>
                </a:cxn>
                <a:cxn ang="0">
                  <a:pos x="797" y="170"/>
                </a:cxn>
                <a:cxn ang="0">
                  <a:pos x="820" y="199"/>
                </a:cxn>
                <a:cxn ang="0">
                  <a:pos x="874" y="275"/>
                </a:cxn>
                <a:cxn ang="0">
                  <a:pos x="954" y="394"/>
                </a:cxn>
                <a:cxn ang="0">
                  <a:pos x="985" y="436"/>
                </a:cxn>
                <a:cxn ang="0">
                  <a:pos x="1019" y="473"/>
                </a:cxn>
                <a:cxn ang="0">
                  <a:pos x="1066" y="513"/>
                </a:cxn>
                <a:cxn ang="0">
                  <a:pos x="1121" y="542"/>
                </a:cxn>
                <a:cxn ang="0">
                  <a:pos x="1264" y="577"/>
                </a:cxn>
                <a:cxn ang="0">
                  <a:pos x="1406" y="612"/>
                </a:cxn>
                <a:cxn ang="0">
                  <a:pos x="1219" y="791"/>
                </a:cxn>
                <a:cxn ang="0">
                  <a:pos x="1053" y="745"/>
                </a:cxn>
                <a:cxn ang="0">
                  <a:pos x="954" y="714"/>
                </a:cxn>
                <a:cxn ang="0">
                  <a:pos x="852" y="679"/>
                </a:cxn>
                <a:cxn ang="0">
                  <a:pos x="756" y="637"/>
                </a:cxn>
                <a:cxn ang="0">
                  <a:pos x="676" y="595"/>
                </a:cxn>
                <a:cxn ang="0">
                  <a:pos x="626" y="552"/>
                </a:cxn>
                <a:cxn ang="0">
                  <a:pos x="594" y="512"/>
                </a:cxn>
                <a:cxn ang="0">
                  <a:pos x="560" y="479"/>
                </a:cxn>
                <a:cxn ang="0">
                  <a:pos x="529" y="451"/>
                </a:cxn>
                <a:cxn ang="0">
                  <a:pos x="478" y="416"/>
                </a:cxn>
                <a:cxn ang="0">
                  <a:pos x="444" y="397"/>
                </a:cxn>
                <a:cxn ang="0">
                  <a:pos x="592" y="357"/>
                </a:cxn>
                <a:cxn ang="0">
                  <a:pos x="677" y="306"/>
                </a:cxn>
                <a:cxn ang="0">
                  <a:pos x="693" y="256"/>
                </a:cxn>
                <a:cxn ang="0">
                  <a:pos x="668" y="219"/>
                </a:cxn>
                <a:cxn ang="0">
                  <a:pos x="640" y="191"/>
                </a:cxn>
                <a:cxn ang="0">
                  <a:pos x="599" y="165"/>
                </a:cxn>
                <a:cxn ang="0">
                  <a:pos x="515" y="161"/>
                </a:cxn>
                <a:cxn ang="0">
                  <a:pos x="399" y="212"/>
                </a:cxn>
                <a:cxn ang="0">
                  <a:pos x="351" y="252"/>
                </a:cxn>
                <a:cxn ang="0">
                  <a:pos x="319" y="289"/>
                </a:cxn>
                <a:cxn ang="0">
                  <a:pos x="11" y="145"/>
                </a:cxn>
                <a:cxn ang="0">
                  <a:pos x="17" y="63"/>
                </a:cxn>
              </a:cxnLst>
              <a:rect l="0" t="0" r="r" b="b"/>
              <a:pathLst>
                <a:path w="1406" h="791">
                  <a:moveTo>
                    <a:pt x="17" y="63"/>
                  </a:moveTo>
                  <a:lnTo>
                    <a:pt x="252" y="105"/>
                  </a:lnTo>
                  <a:lnTo>
                    <a:pt x="288" y="57"/>
                  </a:lnTo>
                  <a:lnTo>
                    <a:pt x="308" y="38"/>
                  </a:lnTo>
                  <a:lnTo>
                    <a:pt x="334" y="23"/>
                  </a:lnTo>
                  <a:lnTo>
                    <a:pt x="365" y="11"/>
                  </a:lnTo>
                  <a:lnTo>
                    <a:pt x="399" y="1"/>
                  </a:lnTo>
                  <a:lnTo>
                    <a:pt x="486" y="0"/>
                  </a:lnTo>
                  <a:lnTo>
                    <a:pt x="582" y="18"/>
                  </a:lnTo>
                  <a:lnTo>
                    <a:pt x="633" y="38"/>
                  </a:lnTo>
                  <a:lnTo>
                    <a:pt x="684" y="68"/>
                  </a:lnTo>
                  <a:lnTo>
                    <a:pt x="710" y="85"/>
                  </a:lnTo>
                  <a:lnTo>
                    <a:pt x="735" y="106"/>
                  </a:lnTo>
                  <a:lnTo>
                    <a:pt x="759" y="130"/>
                  </a:lnTo>
                  <a:lnTo>
                    <a:pt x="786" y="156"/>
                  </a:lnTo>
                  <a:lnTo>
                    <a:pt x="797" y="170"/>
                  </a:lnTo>
                  <a:lnTo>
                    <a:pt x="809" y="184"/>
                  </a:lnTo>
                  <a:lnTo>
                    <a:pt x="820" y="199"/>
                  </a:lnTo>
                  <a:lnTo>
                    <a:pt x="832" y="215"/>
                  </a:lnTo>
                  <a:lnTo>
                    <a:pt x="874" y="275"/>
                  </a:lnTo>
                  <a:lnTo>
                    <a:pt x="914" y="337"/>
                  </a:lnTo>
                  <a:lnTo>
                    <a:pt x="954" y="394"/>
                  </a:lnTo>
                  <a:lnTo>
                    <a:pt x="974" y="422"/>
                  </a:lnTo>
                  <a:lnTo>
                    <a:pt x="985" y="436"/>
                  </a:lnTo>
                  <a:lnTo>
                    <a:pt x="996" y="448"/>
                  </a:lnTo>
                  <a:lnTo>
                    <a:pt x="1019" y="473"/>
                  </a:lnTo>
                  <a:lnTo>
                    <a:pt x="1042" y="493"/>
                  </a:lnTo>
                  <a:lnTo>
                    <a:pt x="1066" y="513"/>
                  </a:lnTo>
                  <a:lnTo>
                    <a:pt x="1093" y="530"/>
                  </a:lnTo>
                  <a:lnTo>
                    <a:pt x="1121" y="542"/>
                  </a:lnTo>
                  <a:lnTo>
                    <a:pt x="1152" y="552"/>
                  </a:lnTo>
                  <a:lnTo>
                    <a:pt x="1264" y="577"/>
                  </a:lnTo>
                  <a:lnTo>
                    <a:pt x="1343" y="597"/>
                  </a:lnTo>
                  <a:lnTo>
                    <a:pt x="1406" y="612"/>
                  </a:lnTo>
                  <a:lnTo>
                    <a:pt x="1373" y="750"/>
                  </a:lnTo>
                  <a:lnTo>
                    <a:pt x="1219" y="791"/>
                  </a:lnTo>
                  <a:lnTo>
                    <a:pt x="1137" y="770"/>
                  </a:lnTo>
                  <a:lnTo>
                    <a:pt x="1053" y="745"/>
                  </a:lnTo>
                  <a:lnTo>
                    <a:pt x="1005" y="730"/>
                  </a:lnTo>
                  <a:lnTo>
                    <a:pt x="954" y="714"/>
                  </a:lnTo>
                  <a:lnTo>
                    <a:pt x="903" y="697"/>
                  </a:lnTo>
                  <a:lnTo>
                    <a:pt x="852" y="679"/>
                  </a:lnTo>
                  <a:lnTo>
                    <a:pt x="801" y="657"/>
                  </a:lnTo>
                  <a:lnTo>
                    <a:pt x="756" y="637"/>
                  </a:lnTo>
                  <a:lnTo>
                    <a:pt x="713" y="617"/>
                  </a:lnTo>
                  <a:lnTo>
                    <a:pt x="676" y="595"/>
                  </a:lnTo>
                  <a:lnTo>
                    <a:pt x="648" y="573"/>
                  </a:lnTo>
                  <a:lnTo>
                    <a:pt x="626" y="552"/>
                  </a:lnTo>
                  <a:lnTo>
                    <a:pt x="609" y="530"/>
                  </a:lnTo>
                  <a:lnTo>
                    <a:pt x="594" y="512"/>
                  </a:lnTo>
                  <a:lnTo>
                    <a:pt x="577" y="493"/>
                  </a:lnTo>
                  <a:lnTo>
                    <a:pt x="560" y="479"/>
                  </a:lnTo>
                  <a:lnTo>
                    <a:pt x="544" y="464"/>
                  </a:lnTo>
                  <a:lnTo>
                    <a:pt x="529" y="451"/>
                  </a:lnTo>
                  <a:lnTo>
                    <a:pt x="503" y="431"/>
                  </a:lnTo>
                  <a:lnTo>
                    <a:pt x="478" y="416"/>
                  </a:lnTo>
                  <a:lnTo>
                    <a:pt x="459" y="405"/>
                  </a:lnTo>
                  <a:lnTo>
                    <a:pt x="444" y="397"/>
                  </a:lnTo>
                  <a:lnTo>
                    <a:pt x="492" y="386"/>
                  </a:lnTo>
                  <a:lnTo>
                    <a:pt x="592" y="357"/>
                  </a:lnTo>
                  <a:lnTo>
                    <a:pt x="640" y="334"/>
                  </a:lnTo>
                  <a:lnTo>
                    <a:pt x="677" y="306"/>
                  </a:lnTo>
                  <a:lnTo>
                    <a:pt x="694" y="275"/>
                  </a:lnTo>
                  <a:lnTo>
                    <a:pt x="693" y="256"/>
                  </a:lnTo>
                  <a:lnTo>
                    <a:pt x="682" y="238"/>
                  </a:lnTo>
                  <a:lnTo>
                    <a:pt x="668" y="219"/>
                  </a:lnTo>
                  <a:lnTo>
                    <a:pt x="654" y="204"/>
                  </a:lnTo>
                  <a:lnTo>
                    <a:pt x="640" y="191"/>
                  </a:lnTo>
                  <a:lnTo>
                    <a:pt x="626" y="181"/>
                  </a:lnTo>
                  <a:lnTo>
                    <a:pt x="599" y="165"/>
                  </a:lnTo>
                  <a:lnTo>
                    <a:pt x="572" y="157"/>
                  </a:lnTo>
                  <a:lnTo>
                    <a:pt x="515" y="161"/>
                  </a:lnTo>
                  <a:lnTo>
                    <a:pt x="458" y="179"/>
                  </a:lnTo>
                  <a:lnTo>
                    <a:pt x="399" y="212"/>
                  </a:lnTo>
                  <a:lnTo>
                    <a:pt x="374" y="232"/>
                  </a:lnTo>
                  <a:lnTo>
                    <a:pt x="351" y="252"/>
                  </a:lnTo>
                  <a:lnTo>
                    <a:pt x="334" y="272"/>
                  </a:lnTo>
                  <a:lnTo>
                    <a:pt x="319" y="289"/>
                  </a:lnTo>
                  <a:lnTo>
                    <a:pt x="308" y="304"/>
                  </a:lnTo>
                  <a:lnTo>
                    <a:pt x="11" y="145"/>
                  </a:lnTo>
                  <a:lnTo>
                    <a:pt x="0" y="106"/>
                  </a:lnTo>
                  <a:lnTo>
                    <a:pt x="17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3" name="Freeform 27"/>
            <p:cNvSpPr>
              <a:spLocks/>
            </p:cNvSpPr>
            <p:nvPr/>
          </p:nvSpPr>
          <p:spPr bwMode="auto">
            <a:xfrm>
              <a:off x="6923" y="2946"/>
              <a:ext cx="1200" cy="2168"/>
            </a:xfrm>
            <a:custGeom>
              <a:avLst/>
              <a:gdLst/>
              <a:ahLst/>
              <a:cxnLst>
                <a:cxn ang="0">
                  <a:pos x="988" y="21"/>
                </a:cxn>
                <a:cxn ang="0">
                  <a:pos x="922" y="60"/>
                </a:cxn>
                <a:cxn ang="0">
                  <a:pos x="875" y="88"/>
                </a:cxn>
                <a:cxn ang="0">
                  <a:pos x="823" y="120"/>
                </a:cxn>
                <a:cxn ang="0">
                  <a:pos x="766" y="154"/>
                </a:cxn>
                <a:cxn ang="0">
                  <a:pos x="704" y="193"/>
                </a:cxn>
                <a:cxn ang="0">
                  <a:pos x="639" y="235"/>
                </a:cxn>
                <a:cxn ang="0">
                  <a:pos x="574" y="278"/>
                </a:cxn>
                <a:cxn ang="0">
                  <a:pos x="509" y="321"/>
                </a:cxn>
                <a:cxn ang="0">
                  <a:pos x="444" y="366"/>
                </a:cxn>
                <a:cxn ang="0">
                  <a:pos x="382" y="409"/>
                </a:cxn>
                <a:cxn ang="0">
                  <a:pos x="325" y="453"/>
                </a:cxn>
                <a:cxn ang="0">
                  <a:pos x="271" y="495"/>
                </a:cxn>
                <a:cxn ang="0">
                  <a:pos x="224" y="533"/>
                </a:cxn>
                <a:cxn ang="0">
                  <a:pos x="184" y="575"/>
                </a:cxn>
                <a:cxn ang="0">
                  <a:pos x="118" y="683"/>
                </a:cxn>
                <a:cxn ang="0">
                  <a:pos x="51" y="883"/>
                </a:cxn>
                <a:cxn ang="0">
                  <a:pos x="0" y="1311"/>
                </a:cxn>
                <a:cxn ang="0">
                  <a:pos x="12" y="1694"/>
                </a:cxn>
                <a:cxn ang="0">
                  <a:pos x="46" y="2168"/>
                </a:cxn>
                <a:cxn ang="0">
                  <a:pos x="159" y="1469"/>
                </a:cxn>
                <a:cxn ang="0">
                  <a:pos x="192" y="1142"/>
                </a:cxn>
                <a:cxn ang="0">
                  <a:pos x="234" y="943"/>
                </a:cxn>
                <a:cxn ang="0">
                  <a:pos x="274" y="818"/>
                </a:cxn>
                <a:cxn ang="0">
                  <a:pos x="326" y="719"/>
                </a:cxn>
                <a:cxn ang="0">
                  <a:pos x="348" y="692"/>
                </a:cxn>
                <a:cxn ang="0">
                  <a:pos x="371" y="665"/>
                </a:cxn>
                <a:cxn ang="0">
                  <a:pos x="398" y="638"/>
                </a:cxn>
                <a:cxn ang="0">
                  <a:pos x="424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4" y="504"/>
                </a:cxn>
                <a:cxn ang="0">
                  <a:pos x="569" y="474"/>
                </a:cxn>
                <a:cxn ang="0">
                  <a:pos x="603" y="444"/>
                </a:cxn>
                <a:cxn ang="0">
                  <a:pos x="640" y="413"/>
                </a:cxn>
                <a:cxn ang="0">
                  <a:pos x="676" y="385"/>
                </a:cxn>
                <a:cxn ang="0">
                  <a:pos x="713" y="354"/>
                </a:cxn>
                <a:cxn ang="0">
                  <a:pos x="750" y="326"/>
                </a:cxn>
                <a:cxn ang="0">
                  <a:pos x="786" y="297"/>
                </a:cxn>
                <a:cxn ang="0">
                  <a:pos x="823" y="267"/>
                </a:cxn>
                <a:cxn ang="0">
                  <a:pos x="858" y="241"/>
                </a:cxn>
                <a:cxn ang="0">
                  <a:pos x="911" y="202"/>
                </a:cxn>
                <a:cxn ang="0">
                  <a:pos x="978" y="153"/>
                </a:cxn>
                <a:cxn ang="0">
                  <a:pos x="1039" y="111"/>
                </a:cxn>
                <a:cxn ang="0">
                  <a:pos x="1092" y="72"/>
                </a:cxn>
                <a:cxn ang="0">
                  <a:pos x="1135" y="41"/>
                </a:cxn>
                <a:cxn ang="0">
                  <a:pos x="1200" y="0"/>
                </a:cxn>
                <a:cxn ang="0">
                  <a:pos x="1013" y="6"/>
                </a:cxn>
              </a:cxnLst>
              <a:rect l="0" t="0" r="r" b="b"/>
              <a:pathLst>
                <a:path w="1200" h="2168">
                  <a:moveTo>
                    <a:pt x="1013" y="6"/>
                  </a:moveTo>
                  <a:lnTo>
                    <a:pt x="988" y="21"/>
                  </a:lnTo>
                  <a:lnTo>
                    <a:pt x="959" y="37"/>
                  </a:lnTo>
                  <a:lnTo>
                    <a:pt x="922" y="60"/>
                  </a:lnTo>
                  <a:lnTo>
                    <a:pt x="900" y="72"/>
                  </a:lnTo>
                  <a:lnTo>
                    <a:pt x="875" y="88"/>
                  </a:lnTo>
                  <a:lnTo>
                    <a:pt x="851" y="103"/>
                  </a:lnTo>
                  <a:lnTo>
                    <a:pt x="823" y="120"/>
                  </a:lnTo>
                  <a:lnTo>
                    <a:pt x="795" y="137"/>
                  </a:lnTo>
                  <a:lnTo>
                    <a:pt x="766" y="154"/>
                  </a:lnTo>
                  <a:lnTo>
                    <a:pt x="735" y="174"/>
                  </a:lnTo>
                  <a:lnTo>
                    <a:pt x="704" y="193"/>
                  </a:lnTo>
                  <a:lnTo>
                    <a:pt x="671" y="213"/>
                  </a:lnTo>
                  <a:lnTo>
                    <a:pt x="639" y="235"/>
                  </a:lnTo>
                  <a:lnTo>
                    <a:pt x="606" y="256"/>
                  </a:lnTo>
                  <a:lnTo>
                    <a:pt x="574" y="278"/>
                  </a:lnTo>
                  <a:lnTo>
                    <a:pt x="540" y="298"/>
                  </a:lnTo>
                  <a:lnTo>
                    <a:pt x="509" y="321"/>
                  </a:lnTo>
                  <a:lnTo>
                    <a:pt x="475" y="343"/>
                  </a:lnTo>
                  <a:lnTo>
                    <a:pt x="444" y="366"/>
                  </a:lnTo>
                  <a:lnTo>
                    <a:pt x="411" y="388"/>
                  </a:lnTo>
                  <a:lnTo>
                    <a:pt x="382" y="409"/>
                  </a:lnTo>
                  <a:lnTo>
                    <a:pt x="351" y="431"/>
                  </a:lnTo>
                  <a:lnTo>
                    <a:pt x="325" y="453"/>
                  </a:lnTo>
                  <a:lnTo>
                    <a:pt x="295" y="474"/>
                  </a:lnTo>
                  <a:lnTo>
                    <a:pt x="271" y="495"/>
                  </a:lnTo>
                  <a:lnTo>
                    <a:pt x="248" y="515"/>
                  </a:lnTo>
                  <a:lnTo>
                    <a:pt x="224" y="533"/>
                  </a:lnTo>
                  <a:lnTo>
                    <a:pt x="204" y="553"/>
                  </a:lnTo>
                  <a:lnTo>
                    <a:pt x="184" y="575"/>
                  </a:lnTo>
                  <a:lnTo>
                    <a:pt x="149" y="626"/>
                  </a:lnTo>
                  <a:lnTo>
                    <a:pt x="118" y="683"/>
                  </a:lnTo>
                  <a:lnTo>
                    <a:pt x="93" y="747"/>
                  </a:lnTo>
                  <a:lnTo>
                    <a:pt x="51" y="883"/>
                  </a:lnTo>
                  <a:lnTo>
                    <a:pt x="23" y="1031"/>
                  </a:lnTo>
                  <a:lnTo>
                    <a:pt x="0" y="1311"/>
                  </a:lnTo>
                  <a:lnTo>
                    <a:pt x="2" y="1515"/>
                  </a:lnTo>
                  <a:lnTo>
                    <a:pt x="12" y="1694"/>
                  </a:lnTo>
                  <a:lnTo>
                    <a:pt x="28" y="1911"/>
                  </a:lnTo>
                  <a:lnTo>
                    <a:pt x="46" y="2168"/>
                  </a:lnTo>
                  <a:lnTo>
                    <a:pt x="149" y="2007"/>
                  </a:lnTo>
                  <a:lnTo>
                    <a:pt x="159" y="1469"/>
                  </a:lnTo>
                  <a:lnTo>
                    <a:pt x="179" y="1251"/>
                  </a:lnTo>
                  <a:lnTo>
                    <a:pt x="192" y="1142"/>
                  </a:lnTo>
                  <a:lnTo>
                    <a:pt x="210" y="1039"/>
                  </a:lnTo>
                  <a:lnTo>
                    <a:pt x="234" y="943"/>
                  </a:lnTo>
                  <a:lnTo>
                    <a:pt x="260" y="856"/>
                  </a:lnTo>
                  <a:lnTo>
                    <a:pt x="274" y="818"/>
                  </a:lnTo>
                  <a:lnTo>
                    <a:pt x="291" y="782"/>
                  </a:lnTo>
                  <a:lnTo>
                    <a:pt x="326" y="719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9" y="680"/>
                  </a:lnTo>
                  <a:lnTo>
                    <a:pt x="371" y="665"/>
                  </a:lnTo>
                  <a:lnTo>
                    <a:pt x="384" y="652"/>
                  </a:lnTo>
                  <a:lnTo>
                    <a:pt x="398" y="638"/>
                  </a:lnTo>
                  <a:lnTo>
                    <a:pt x="410" y="623"/>
                  </a:lnTo>
                  <a:lnTo>
                    <a:pt x="424" y="609"/>
                  </a:lnTo>
                  <a:lnTo>
                    <a:pt x="455" y="580"/>
                  </a:lnTo>
                  <a:lnTo>
                    <a:pt x="470" y="564"/>
                  </a:lnTo>
                  <a:lnTo>
                    <a:pt x="484" y="550"/>
                  </a:lnTo>
                  <a:lnTo>
                    <a:pt x="501" y="535"/>
                  </a:lnTo>
                  <a:lnTo>
                    <a:pt x="517" y="519"/>
                  </a:lnTo>
                  <a:lnTo>
                    <a:pt x="534" y="504"/>
                  </a:lnTo>
                  <a:lnTo>
                    <a:pt x="551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3" y="444"/>
                  </a:lnTo>
                  <a:lnTo>
                    <a:pt x="622" y="428"/>
                  </a:lnTo>
                  <a:lnTo>
                    <a:pt x="640" y="413"/>
                  </a:lnTo>
                  <a:lnTo>
                    <a:pt x="657" y="400"/>
                  </a:lnTo>
                  <a:lnTo>
                    <a:pt x="676" y="385"/>
                  </a:lnTo>
                  <a:lnTo>
                    <a:pt x="693" y="369"/>
                  </a:lnTo>
                  <a:lnTo>
                    <a:pt x="713" y="354"/>
                  </a:lnTo>
                  <a:lnTo>
                    <a:pt x="732" y="340"/>
                  </a:lnTo>
                  <a:lnTo>
                    <a:pt x="750" y="326"/>
                  </a:lnTo>
                  <a:lnTo>
                    <a:pt x="769" y="312"/>
                  </a:lnTo>
                  <a:lnTo>
                    <a:pt x="786" y="297"/>
                  </a:lnTo>
                  <a:lnTo>
                    <a:pt x="804" y="283"/>
                  </a:lnTo>
                  <a:lnTo>
                    <a:pt x="823" y="267"/>
                  </a:lnTo>
                  <a:lnTo>
                    <a:pt x="841" y="255"/>
                  </a:lnTo>
                  <a:lnTo>
                    <a:pt x="858" y="241"/>
                  </a:lnTo>
                  <a:lnTo>
                    <a:pt x="875" y="229"/>
                  </a:lnTo>
                  <a:lnTo>
                    <a:pt x="911" y="202"/>
                  </a:lnTo>
                  <a:lnTo>
                    <a:pt x="945" y="178"/>
                  </a:lnTo>
                  <a:lnTo>
                    <a:pt x="978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2" y="72"/>
                  </a:lnTo>
                  <a:lnTo>
                    <a:pt x="1115" y="57"/>
                  </a:lnTo>
                  <a:lnTo>
                    <a:pt x="1135" y="41"/>
                  </a:lnTo>
                  <a:lnTo>
                    <a:pt x="1169" y="20"/>
                  </a:lnTo>
                  <a:lnTo>
                    <a:pt x="1200" y="0"/>
                  </a:lnTo>
                  <a:lnTo>
                    <a:pt x="1013" y="6"/>
                  </a:lnTo>
                  <a:lnTo>
                    <a:pt x="1013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4" name="Freeform 28"/>
            <p:cNvSpPr>
              <a:spLocks/>
            </p:cNvSpPr>
            <p:nvPr/>
          </p:nvSpPr>
          <p:spPr bwMode="auto">
            <a:xfrm>
              <a:off x="7160" y="4617"/>
              <a:ext cx="219" cy="374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8" y="79"/>
                </a:cxn>
                <a:cxn ang="0">
                  <a:pos x="142" y="129"/>
                </a:cxn>
                <a:cxn ang="0">
                  <a:pos x="173" y="180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1" y="361"/>
                </a:cxn>
                <a:cxn ang="0">
                  <a:pos x="181" y="367"/>
                </a:cxn>
                <a:cxn ang="0">
                  <a:pos x="154" y="374"/>
                </a:cxn>
                <a:cxn ang="0">
                  <a:pos x="0" y="99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219" h="374">
                  <a:moveTo>
                    <a:pt x="51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8" y="79"/>
                  </a:lnTo>
                  <a:lnTo>
                    <a:pt x="142" y="129"/>
                  </a:lnTo>
                  <a:lnTo>
                    <a:pt x="173" y="180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1" y="361"/>
                  </a:lnTo>
                  <a:lnTo>
                    <a:pt x="181" y="367"/>
                  </a:lnTo>
                  <a:lnTo>
                    <a:pt x="154" y="374"/>
                  </a:lnTo>
                  <a:lnTo>
                    <a:pt x="0" y="99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5" name="Freeform 29"/>
            <p:cNvSpPr>
              <a:spLocks/>
            </p:cNvSpPr>
            <p:nvPr/>
          </p:nvSpPr>
          <p:spPr bwMode="auto">
            <a:xfrm>
              <a:off x="7249" y="4288"/>
              <a:ext cx="276" cy="3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6"/>
                </a:cxn>
                <a:cxn ang="0">
                  <a:pos x="55" y="23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5"/>
                </a:cxn>
                <a:cxn ang="0">
                  <a:pos x="172" y="107"/>
                </a:cxn>
                <a:cxn ang="0">
                  <a:pos x="197" y="127"/>
                </a:cxn>
                <a:cxn ang="0">
                  <a:pos x="218" y="148"/>
                </a:cxn>
                <a:cxn ang="0">
                  <a:pos x="239" y="170"/>
                </a:cxn>
                <a:cxn ang="0">
                  <a:pos x="266" y="216"/>
                </a:cxn>
                <a:cxn ang="0">
                  <a:pos x="276" y="263"/>
                </a:cxn>
                <a:cxn ang="0">
                  <a:pos x="262" y="332"/>
                </a:cxn>
                <a:cxn ang="0">
                  <a:pos x="243" y="366"/>
                </a:cxn>
                <a:cxn ang="0">
                  <a:pos x="220" y="379"/>
                </a:cxn>
                <a:cxn ang="0">
                  <a:pos x="0" y="12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9">
                  <a:moveTo>
                    <a:pt x="11" y="0"/>
                  </a:moveTo>
                  <a:lnTo>
                    <a:pt x="24" y="6"/>
                  </a:lnTo>
                  <a:lnTo>
                    <a:pt x="55" y="23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5"/>
                  </a:lnTo>
                  <a:lnTo>
                    <a:pt x="172" y="107"/>
                  </a:lnTo>
                  <a:lnTo>
                    <a:pt x="197" y="127"/>
                  </a:lnTo>
                  <a:lnTo>
                    <a:pt x="218" y="148"/>
                  </a:lnTo>
                  <a:lnTo>
                    <a:pt x="239" y="170"/>
                  </a:lnTo>
                  <a:lnTo>
                    <a:pt x="266" y="216"/>
                  </a:lnTo>
                  <a:lnTo>
                    <a:pt x="276" y="263"/>
                  </a:lnTo>
                  <a:lnTo>
                    <a:pt x="262" y="332"/>
                  </a:lnTo>
                  <a:lnTo>
                    <a:pt x="243" y="366"/>
                  </a:lnTo>
                  <a:lnTo>
                    <a:pt x="220" y="379"/>
                  </a:lnTo>
                  <a:lnTo>
                    <a:pt x="0" y="12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6" name="Freeform 30"/>
            <p:cNvSpPr>
              <a:spLocks/>
            </p:cNvSpPr>
            <p:nvPr/>
          </p:nvSpPr>
          <p:spPr bwMode="auto">
            <a:xfrm>
              <a:off x="7331" y="4051"/>
              <a:ext cx="269" cy="34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6"/>
                </a:cxn>
                <a:cxn ang="0">
                  <a:pos x="259" y="341"/>
                </a:cxn>
                <a:cxn ang="0">
                  <a:pos x="269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9" y="87"/>
                </a:cxn>
                <a:cxn ang="0">
                  <a:pos x="147" y="73"/>
                </a:cxn>
                <a:cxn ang="0">
                  <a:pos x="126" y="59"/>
                </a:cxn>
                <a:cxn ang="0">
                  <a:pos x="85" y="34"/>
                </a:cxn>
                <a:cxn ang="0">
                  <a:pos x="50" y="1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1">
                  <a:moveTo>
                    <a:pt x="17" y="0"/>
                  </a:moveTo>
                  <a:lnTo>
                    <a:pt x="0" y="136"/>
                  </a:lnTo>
                  <a:lnTo>
                    <a:pt x="259" y="341"/>
                  </a:lnTo>
                  <a:lnTo>
                    <a:pt x="269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9" y="87"/>
                  </a:lnTo>
                  <a:lnTo>
                    <a:pt x="147" y="73"/>
                  </a:lnTo>
                  <a:lnTo>
                    <a:pt x="126" y="59"/>
                  </a:lnTo>
                  <a:lnTo>
                    <a:pt x="85" y="34"/>
                  </a:lnTo>
                  <a:lnTo>
                    <a:pt x="50" y="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7" name="Freeform 31"/>
            <p:cNvSpPr>
              <a:spLocks/>
            </p:cNvSpPr>
            <p:nvPr/>
          </p:nvSpPr>
          <p:spPr bwMode="auto">
            <a:xfrm>
              <a:off x="7415" y="3798"/>
              <a:ext cx="280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274" y="329"/>
                </a:cxn>
                <a:cxn ang="0">
                  <a:pos x="280" y="191"/>
                </a:cxn>
                <a:cxn ang="0">
                  <a:pos x="264" y="173"/>
                </a:cxn>
                <a:cxn ang="0">
                  <a:pos x="246" y="154"/>
                </a:cxn>
                <a:cxn ang="0">
                  <a:pos x="224" y="136"/>
                </a:cxn>
                <a:cxn ang="0">
                  <a:pos x="204" y="119"/>
                </a:cxn>
                <a:cxn ang="0">
                  <a:pos x="181" y="100"/>
                </a:cxn>
                <a:cxn ang="0">
                  <a:pos x="158" y="86"/>
                </a:cxn>
                <a:cxn ang="0">
                  <a:pos x="134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0" h="329">
                  <a:moveTo>
                    <a:pt x="0" y="0"/>
                  </a:moveTo>
                  <a:lnTo>
                    <a:pt x="0" y="144"/>
                  </a:lnTo>
                  <a:lnTo>
                    <a:pt x="274" y="329"/>
                  </a:lnTo>
                  <a:lnTo>
                    <a:pt x="280" y="191"/>
                  </a:lnTo>
                  <a:lnTo>
                    <a:pt x="264" y="173"/>
                  </a:lnTo>
                  <a:lnTo>
                    <a:pt x="246" y="154"/>
                  </a:lnTo>
                  <a:lnTo>
                    <a:pt x="224" y="136"/>
                  </a:lnTo>
                  <a:lnTo>
                    <a:pt x="204" y="119"/>
                  </a:lnTo>
                  <a:lnTo>
                    <a:pt x="181" y="100"/>
                  </a:lnTo>
                  <a:lnTo>
                    <a:pt x="158" y="86"/>
                  </a:lnTo>
                  <a:lnTo>
                    <a:pt x="134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8" name="Freeform 32"/>
            <p:cNvSpPr>
              <a:spLocks/>
            </p:cNvSpPr>
            <p:nvPr/>
          </p:nvSpPr>
          <p:spPr bwMode="auto">
            <a:xfrm>
              <a:off x="7611" y="3584"/>
              <a:ext cx="336" cy="3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7"/>
                </a:cxn>
                <a:cxn ang="0">
                  <a:pos x="297" y="305"/>
                </a:cxn>
                <a:cxn ang="0">
                  <a:pos x="336" y="242"/>
                </a:cxn>
                <a:cxn ang="0">
                  <a:pos x="324" y="208"/>
                </a:cxn>
                <a:cxn ang="0">
                  <a:pos x="310" y="187"/>
                </a:cxn>
                <a:cxn ang="0">
                  <a:pos x="290" y="169"/>
                </a:cxn>
                <a:cxn ang="0">
                  <a:pos x="268" y="149"/>
                </a:cxn>
                <a:cxn ang="0">
                  <a:pos x="242" y="129"/>
                </a:cxn>
                <a:cxn ang="0">
                  <a:pos x="215" y="110"/>
                </a:cxn>
                <a:cxn ang="0">
                  <a:pos x="187" y="90"/>
                </a:cxn>
                <a:cxn ang="0">
                  <a:pos x="160" y="71"/>
                </a:cxn>
                <a:cxn ang="0">
                  <a:pos x="133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3" y="7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6" h="307">
                  <a:moveTo>
                    <a:pt x="39" y="0"/>
                  </a:moveTo>
                  <a:lnTo>
                    <a:pt x="0" y="110"/>
                  </a:lnTo>
                  <a:lnTo>
                    <a:pt x="259" y="307"/>
                  </a:lnTo>
                  <a:lnTo>
                    <a:pt x="297" y="305"/>
                  </a:lnTo>
                  <a:lnTo>
                    <a:pt x="336" y="242"/>
                  </a:lnTo>
                  <a:lnTo>
                    <a:pt x="324" y="208"/>
                  </a:lnTo>
                  <a:lnTo>
                    <a:pt x="310" y="187"/>
                  </a:lnTo>
                  <a:lnTo>
                    <a:pt x="290" y="169"/>
                  </a:lnTo>
                  <a:lnTo>
                    <a:pt x="268" y="149"/>
                  </a:lnTo>
                  <a:lnTo>
                    <a:pt x="242" y="129"/>
                  </a:lnTo>
                  <a:lnTo>
                    <a:pt x="215" y="110"/>
                  </a:lnTo>
                  <a:lnTo>
                    <a:pt x="187" y="90"/>
                  </a:lnTo>
                  <a:lnTo>
                    <a:pt x="160" y="71"/>
                  </a:lnTo>
                  <a:lnTo>
                    <a:pt x="133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89" name="Freeform 33"/>
            <p:cNvSpPr>
              <a:spLocks/>
            </p:cNvSpPr>
            <p:nvPr/>
          </p:nvSpPr>
          <p:spPr bwMode="auto">
            <a:xfrm>
              <a:off x="7805" y="3403"/>
              <a:ext cx="366" cy="29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6"/>
                </a:cxn>
                <a:cxn ang="0">
                  <a:pos x="312" y="296"/>
                </a:cxn>
                <a:cxn ang="0">
                  <a:pos x="366" y="214"/>
                </a:cxn>
                <a:cxn ang="0">
                  <a:pos x="351" y="184"/>
                </a:cxn>
                <a:cxn ang="0">
                  <a:pos x="334" y="167"/>
                </a:cxn>
                <a:cxn ang="0">
                  <a:pos x="314" y="150"/>
                </a:cxn>
                <a:cxn ang="0">
                  <a:pos x="289" y="132"/>
                </a:cxn>
                <a:cxn ang="0">
                  <a:pos x="264" y="115"/>
                </a:cxn>
                <a:cxn ang="0">
                  <a:pos x="235" y="96"/>
                </a:cxn>
                <a:cxn ang="0">
                  <a:pos x="207" y="79"/>
                </a:cxn>
                <a:cxn ang="0">
                  <a:pos x="178" y="62"/>
                </a:cxn>
                <a:cxn ang="0">
                  <a:pos x="150" y="50"/>
                </a:cxn>
                <a:cxn ang="0">
                  <a:pos x="123" y="34"/>
                </a:cxn>
                <a:cxn ang="0">
                  <a:pos x="102" y="24"/>
                </a:cxn>
                <a:cxn ang="0">
                  <a:pos x="66" y="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6">
                  <a:moveTo>
                    <a:pt x="54" y="0"/>
                  </a:moveTo>
                  <a:lnTo>
                    <a:pt x="0" y="76"/>
                  </a:lnTo>
                  <a:lnTo>
                    <a:pt x="312" y="296"/>
                  </a:lnTo>
                  <a:lnTo>
                    <a:pt x="366" y="214"/>
                  </a:lnTo>
                  <a:lnTo>
                    <a:pt x="351" y="184"/>
                  </a:lnTo>
                  <a:lnTo>
                    <a:pt x="334" y="167"/>
                  </a:lnTo>
                  <a:lnTo>
                    <a:pt x="314" y="150"/>
                  </a:lnTo>
                  <a:lnTo>
                    <a:pt x="289" y="132"/>
                  </a:lnTo>
                  <a:lnTo>
                    <a:pt x="264" y="115"/>
                  </a:lnTo>
                  <a:lnTo>
                    <a:pt x="235" y="96"/>
                  </a:lnTo>
                  <a:lnTo>
                    <a:pt x="207" y="79"/>
                  </a:lnTo>
                  <a:lnTo>
                    <a:pt x="178" y="62"/>
                  </a:lnTo>
                  <a:lnTo>
                    <a:pt x="150" y="50"/>
                  </a:lnTo>
                  <a:lnTo>
                    <a:pt x="123" y="34"/>
                  </a:lnTo>
                  <a:lnTo>
                    <a:pt x="102" y="24"/>
                  </a:lnTo>
                  <a:lnTo>
                    <a:pt x="66" y="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0" name="Freeform 34"/>
            <p:cNvSpPr>
              <a:spLocks/>
            </p:cNvSpPr>
            <p:nvPr/>
          </p:nvSpPr>
          <p:spPr bwMode="auto">
            <a:xfrm>
              <a:off x="7979" y="2864"/>
              <a:ext cx="1609" cy="1044"/>
            </a:xfrm>
            <a:custGeom>
              <a:avLst/>
              <a:gdLst/>
              <a:ahLst/>
              <a:cxnLst>
                <a:cxn ang="0">
                  <a:pos x="248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2" y="139"/>
                </a:cxn>
                <a:cxn ang="0">
                  <a:pos x="690" y="173"/>
                </a:cxn>
                <a:cxn ang="0">
                  <a:pos x="761" y="215"/>
                </a:cxn>
                <a:cxn ang="0">
                  <a:pos x="829" y="256"/>
                </a:cxn>
                <a:cxn ang="0">
                  <a:pos x="890" y="295"/>
                </a:cxn>
                <a:cxn ang="0">
                  <a:pos x="944" y="334"/>
                </a:cxn>
                <a:cxn ang="0">
                  <a:pos x="992" y="369"/>
                </a:cxn>
                <a:cxn ang="0">
                  <a:pos x="1035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0"/>
                </a:cxn>
                <a:cxn ang="0">
                  <a:pos x="1188" y="549"/>
                </a:cxn>
                <a:cxn ang="0">
                  <a:pos x="1219" y="590"/>
                </a:cxn>
                <a:cxn ang="0">
                  <a:pos x="1451" y="679"/>
                </a:cxn>
                <a:cxn ang="0">
                  <a:pos x="1499" y="720"/>
                </a:cxn>
                <a:cxn ang="0">
                  <a:pos x="1539" y="759"/>
                </a:cxn>
                <a:cxn ang="0">
                  <a:pos x="1609" y="881"/>
                </a:cxn>
                <a:cxn ang="0">
                  <a:pos x="1589" y="952"/>
                </a:cxn>
                <a:cxn ang="0">
                  <a:pos x="1535" y="991"/>
                </a:cxn>
                <a:cxn ang="0">
                  <a:pos x="1471" y="1017"/>
                </a:cxn>
                <a:cxn ang="0">
                  <a:pos x="1375" y="1037"/>
                </a:cxn>
                <a:cxn ang="0">
                  <a:pos x="1190" y="965"/>
                </a:cxn>
                <a:cxn ang="0">
                  <a:pos x="1010" y="753"/>
                </a:cxn>
                <a:cxn ang="0">
                  <a:pos x="1071" y="668"/>
                </a:cxn>
                <a:cxn ang="0">
                  <a:pos x="1032" y="629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4"/>
                </a:cxn>
                <a:cxn ang="0">
                  <a:pos x="879" y="484"/>
                </a:cxn>
                <a:cxn ang="0">
                  <a:pos x="833" y="444"/>
                </a:cxn>
                <a:cxn ang="0">
                  <a:pos x="786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6" y="226"/>
                </a:cxn>
                <a:cxn ang="0">
                  <a:pos x="438" y="193"/>
                </a:cxn>
                <a:cxn ang="0">
                  <a:pos x="347" y="165"/>
                </a:cxn>
                <a:cxn ang="0">
                  <a:pos x="178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8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5"/>
                  </a:lnTo>
                  <a:lnTo>
                    <a:pt x="553" y="108"/>
                  </a:lnTo>
                  <a:lnTo>
                    <a:pt x="588" y="123"/>
                  </a:lnTo>
                  <a:lnTo>
                    <a:pt x="622" y="139"/>
                  </a:lnTo>
                  <a:lnTo>
                    <a:pt x="656" y="156"/>
                  </a:lnTo>
                  <a:lnTo>
                    <a:pt x="690" y="173"/>
                  </a:lnTo>
                  <a:lnTo>
                    <a:pt x="726" y="193"/>
                  </a:lnTo>
                  <a:lnTo>
                    <a:pt x="761" y="215"/>
                  </a:lnTo>
                  <a:lnTo>
                    <a:pt x="795" y="235"/>
                  </a:lnTo>
                  <a:lnTo>
                    <a:pt x="829" y="256"/>
                  </a:lnTo>
                  <a:lnTo>
                    <a:pt x="859" y="277"/>
                  </a:lnTo>
                  <a:lnTo>
                    <a:pt x="890" y="295"/>
                  </a:lnTo>
                  <a:lnTo>
                    <a:pt x="916" y="315"/>
                  </a:lnTo>
                  <a:lnTo>
                    <a:pt x="944" y="334"/>
                  </a:lnTo>
                  <a:lnTo>
                    <a:pt x="967" y="352"/>
                  </a:lnTo>
                  <a:lnTo>
                    <a:pt x="992" y="369"/>
                  </a:lnTo>
                  <a:lnTo>
                    <a:pt x="1013" y="386"/>
                  </a:lnTo>
                  <a:lnTo>
                    <a:pt x="1035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9" y="448"/>
                  </a:lnTo>
                  <a:lnTo>
                    <a:pt x="1103" y="462"/>
                  </a:lnTo>
                  <a:lnTo>
                    <a:pt x="1131" y="488"/>
                  </a:lnTo>
                  <a:lnTo>
                    <a:pt x="1154" y="510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90"/>
                  </a:lnTo>
                  <a:lnTo>
                    <a:pt x="1437" y="671"/>
                  </a:lnTo>
                  <a:lnTo>
                    <a:pt x="1451" y="679"/>
                  </a:lnTo>
                  <a:lnTo>
                    <a:pt x="1481" y="702"/>
                  </a:lnTo>
                  <a:lnTo>
                    <a:pt x="1499" y="720"/>
                  </a:lnTo>
                  <a:lnTo>
                    <a:pt x="1519" y="739"/>
                  </a:lnTo>
                  <a:lnTo>
                    <a:pt x="1539" y="759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9" y="952"/>
                  </a:lnTo>
                  <a:lnTo>
                    <a:pt x="1564" y="972"/>
                  </a:lnTo>
                  <a:lnTo>
                    <a:pt x="1535" y="991"/>
                  </a:lnTo>
                  <a:lnTo>
                    <a:pt x="1504" y="1006"/>
                  </a:lnTo>
                  <a:lnTo>
                    <a:pt x="1471" y="1017"/>
                  </a:lnTo>
                  <a:lnTo>
                    <a:pt x="1440" y="1027"/>
                  </a:lnTo>
                  <a:lnTo>
                    <a:pt x="1375" y="1037"/>
                  </a:lnTo>
                  <a:lnTo>
                    <a:pt x="1315" y="1044"/>
                  </a:lnTo>
                  <a:lnTo>
                    <a:pt x="1190" y="965"/>
                  </a:lnTo>
                  <a:lnTo>
                    <a:pt x="1112" y="842"/>
                  </a:lnTo>
                  <a:lnTo>
                    <a:pt x="1010" y="753"/>
                  </a:lnTo>
                  <a:lnTo>
                    <a:pt x="1089" y="686"/>
                  </a:lnTo>
                  <a:lnTo>
                    <a:pt x="1071" y="668"/>
                  </a:lnTo>
                  <a:lnTo>
                    <a:pt x="1046" y="643"/>
                  </a:lnTo>
                  <a:lnTo>
                    <a:pt x="1032" y="629"/>
                  </a:lnTo>
                  <a:lnTo>
                    <a:pt x="1017" y="614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4"/>
                  </a:lnTo>
                  <a:lnTo>
                    <a:pt x="901" y="502"/>
                  </a:lnTo>
                  <a:lnTo>
                    <a:pt x="879" y="484"/>
                  </a:lnTo>
                  <a:lnTo>
                    <a:pt x="856" y="464"/>
                  </a:lnTo>
                  <a:lnTo>
                    <a:pt x="833" y="444"/>
                  </a:lnTo>
                  <a:lnTo>
                    <a:pt x="809" y="422"/>
                  </a:lnTo>
                  <a:lnTo>
                    <a:pt x="786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7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6" y="226"/>
                  </a:lnTo>
                  <a:lnTo>
                    <a:pt x="481" y="210"/>
                  </a:lnTo>
                  <a:lnTo>
                    <a:pt x="438" y="193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8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1" name="Freeform 35"/>
            <p:cNvSpPr>
              <a:spLocks/>
            </p:cNvSpPr>
            <p:nvPr/>
          </p:nvSpPr>
          <p:spPr bwMode="auto">
            <a:xfrm>
              <a:off x="8004" y="1781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7" y="794"/>
                </a:cxn>
                <a:cxn ang="0">
                  <a:pos x="130" y="654"/>
                </a:cxn>
                <a:cxn ang="0">
                  <a:pos x="197" y="509"/>
                </a:cxn>
                <a:cxn ang="0">
                  <a:pos x="280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4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6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61" y="616"/>
                </a:cxn>
                <a:cxn ang="0">
                  <a:pos x="303" y="743"/>
                </a:cxn>
                <a:cxn ang="0">
                  <a:pos x="252" y="869"/>
                </a:cxn>
                <a:cxn ang="0">
                  <a:pos x="211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5">
                  <a:moveTo>
                    <a:pt x="0" y="1073"/>
                  </a:moveTo>
                  <a:lnTo>
                    <a:pt x="25" y="970"/>
                  </a:lnTo>
                  <a:lnTo>
                    <a:pt x="57" y="860"/>
                  </a:lnTo>
                  <a:lnTo>
                    <a:pt x="77" y="794"/>
                  </a:lnTo>
                  <a:lnTo>
                    <a:pt x="102" y="726"/>
                  </a:lnTo>
                  <a:lnTo>
                    <a:pt x="130" y="654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80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1" y="174"/>
                  </a:lnTo>
                  <a:lnTo>
                    <a:pt x="537" y="157"/>
                  </a:lnTo>
                  <a:lnTo>
                    <a:pt x="574" y="139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30" y="50"/>
                  </a:lnTo>
                  <a:lnTo>
                    <a:pt x="1024" y="36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3"/>
                  </a:lnTo>
                  <a:lnTo>
                    <a:pt x="1559" y="0"/>
                  </a:lnTo>
                  <a:lnTo>
                    <a:pt x="1491" y="41"/>
                  </a:lnTo>
                  <a:lnTo>
                    <a:pt x="1454" y="48"/>
                  </a:lnTo>
                  <a:lnTo>
                    <a:pt x="1358" y="67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5" y="133"/>
                  </a:lnTo>
                  <a:lnTo>
                    <a:pt x="968" y="157"/>
                  </a:lnTo>
                  <a:lnTo>
                    <a:pt x="883" y="181"/>
                  </a:lnTo>
                  <a:lnTo>
                    <a:pt x="801" y="208"/>
                  </a:lnTo>
                  <a:lnTo>
                    <a:pt x="722" y="235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3" y="294"/>
                  </a:lnTo>
                  <a:lnTo>
                    <a:pt x="566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4"/>
                  </a:lnTo>
                  <a:lnTo>
                    <a:pt x="419" y="495"/>
                  </a:lnTo>
                  <a:lnTo>
                    <a:pt x="390" y="552"/>
                  </a:lnTo>
                  <a:lnTo>
                    <a:pt x="361" y="616"/>
                  </a:lnTo>
                  <a:lnTo>
                    <a:pt x="331" y="679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11" y="982"/>
                  </a:lnTo>
                  <a:lnTo>
                    <a:pt x="192" y="1030"/>
                  </a:lnTo>
                  <a:lnTo>
                    <a:pt x="166" y="1100"/>
                  </a:lnTo>
                  <a:lnTo>
                    <a:pt x="158" y="1125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2" name="Freeform 36"/>
            <p:cNvSpPr>
              <a:spLocks/>
            </p:cNvSpPr>
            <p:nvPr/>
          </p:nvSpPr>
          <p:spPr bwMode="auto">
            <a:xfrm>
              <a:off x="8477" y="2793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20" y="52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6"/>
                </a:cxn>
                <a:cxn ang="0">
                  <a:pos x="243" y="140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20" y="52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6"/>
                  </a:lnTo>
                  <a:lnTo>
                    <a:pt x="243" y="140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3" name="Freeform 37"/>
            <p:cNvSpPr>
              <a:spLocks/>
            </p:cNvSpPr>
            <p:nvPr/>
          </p:nvSpPr>
          <p:spPr bwMode="auto">
            <a:xfrm>
              <a:off x="8539" y="2561"/>
              <a:ext cx="283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6" y="15"/>
                </a:cxn>
                <a:cxn ang="0">
                  <a:pos x="234" y="35"/>
                </a:cxn>
                <a:cxn ang="0">
                  <a:pos x="282" y="63"/>
                </a:cxn>
                <a:cxn ang="0">
                  <a:pos x="283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3" h="184">
                  <a:moveTo>
                    <a:pt x="22" y="0"/>
                  </a:moveTo>
                  <a:lnTo>
                    <a:pt x="146" y="15"/>
                  </a:lnTo>
                  <a:lnTo>
                    <a:pt x="234" y="35"/>
                  </a:lnTo>
                  <a:lnTo>
                    <a:pt x="282" y="63"/>
                  </a:lnTo>
                  <a:lnTo>
                    <a:pt x="283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4" name="Freeform 38"/>
            <p:cNvSpPr>
              <a:spLocks/>
            </p:cNvSpPr>
            <p:nvPr/>
          </p:nvSpPr>
          <p:spPr bwMode="auto">
            <a:xfrm>
              <a:off x="8669" y="2349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8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2" y="34"/>
                </a:cxn>
                <a:cxn ang="0">
                  <a:pos x="207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8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2" y="34"/>
                  </a:lnTo>
                  <a:lnTo>
                    <a:pt x="207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5" name="Freeform 39"/>
            <p:cNvSpPr>
              <a:spLocks/>
            </p:cNvSpPr>
            <p:nvPr/>
          </p:nvSpPr>
          <p:spPr bwMode="auto">
            <a:xfrm>
              <a:off x="8872" y="2191"/>
              <a:ext cx="253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4"/>
                </a:cxn>
                <a:cxn ang="0">
                  <a:pos x="230" y="175"/>
                </a:cxn>
                <a:cxn ang="0">
                  <a:pos x="246" y="153"/>
                </a:cxn>
                <a:cxn ang="0">
                  <a:pos x="253" y="77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2"/>
                </a:cxn>
                <a:cxn ang="0">
                  <a:pos x="176" y="28"/>
                </a:cxn>
                <a:cxn ang="0">
                  <a:pos x="139" y="19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3" h="184">
                  <a:moveTo>
                    <a:pt x="0" y="56"/>
                  </a:moveTo>
                  <a:lnTo>
                    <a:pt x="219" y="184"/>
                  </a:lnTo>
                  <a:lnTo>
                    <a:pt x="230" y="175"/>
                  </a:lnTo>
                  <a:lnTo>
                    <a:pt x="246" y="153"/>
                  </a:lnTo>
                  <a:lnTo>
                    <a:pt x="253" y="77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2"/>
                  </a:lnTo>
                  <a:lnTo>
                    <a:pt x="176" y="28"/>
                  </a:lnTo>
                  <a:lnTo>
                    <a:pt x="139" y="19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6" name="Freeform 40"/>
            <p:cNvSpPr>
              <a:spLocks/>
            </p:cNvSpPr>
            <p:nvPr/>
          </p:nvSpPr>
          <p:spPr bwMode="auto">
            <a:xfrm>
              <a:off x="9062" y="2049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7"/>
                </a:cxn>
                <a:cxn ang="0">
                  <a:pos x="189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200" y="54"/>
                </a:cxn>
                <a:cxn ang="0">
                  <a:pos x="181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79" y="147"/>
                  </a:lnTo>
                  <a:lnTo>
                    <a:pt x="189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200" y="54"/>
                  </a:lnTo>
                  <a:lnTo>
                    <a:pt x="181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7" name="Freeform 41"/>
            <p:cNvSpPr>
              <a:spLocks/>
            </p:cNvSpPr>
            <p:nvPr/>
          </p:nvSpPr>
          <p:spPr bwMode="auto">
            <a:xfrm>
              <a:off x="9241" y="1948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7" y="93"/>
                </a:cxn>
                <a:cxn ang="0">
                  <a:pos x="155" y="87"/>
                </a:cxn>
                <a:cxn ang="0">
                  <a:pos x="169" y="70"/>
                </a:cxn>
                <a:cxn ang="0">
                  <a:pos x="172" y="20"/>
                </a:cxn>
                <a:cxn ang="0">
                  <a:pos x="160" y="11"/>
                </a:cxn>
                <a:cxn ang="0">
                  <a:pos x="140" y="5"/>
                </a:cxn>
                <a:cxn ang="0">
                  <a:pos x="93" y="0"/>
                </a:cxn>
                <a:cxn ang="0">
                  <a:pos x="33" y="7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7" y="93"/>
                  </a:lnTo>
                  <a:lnTo>
                    <a:pt x="155" y="87"/>
                  </a:lnTo>
                  <a:lnTo>
                    <a:pt x="169" y="70"/>
                  </a:lnTo>
                  <a:lnTo>
                    <a:pt x="172" y="20"/>
                  </a:lnTo>
                  <a:lnTo>
                    <a:pt x="160" y="11"/>
                  </a:lnTo>
                  <a:lnTo>
                    <a:pt x="140" y="5"/>
                  </a:lnTo>
                  <a:lnTo>
                    <a:pt x="93" y="0"/>
                  </a:lnTo>
                  <a:lnTo>
                    <a:pt x="33" y="7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8" name="Freeform 42"/>
            <p:cNvSpPr>
              <a:spLocks/>
            </p:cNvSpPr>
            <p:nvPr/>
          </p:nvSpPr>
          <p:spPr bwMode="auto">
            <a:xfrm>
              <a:off x="6921" y="2884"/>
              <a:ext cx="1201" cy="2166"/>
            </a:xfrm>
            <a:custGeom>
              <a:avLst/>
              <a:gdLst/>
              <a:ahLst/>
              <a:cxnLst>
                <a:cxn ang="0">
                  <a:pos x="990" y="20"/>
                </a:cxn>
                <a:cxn ang="0">
                  <a:pos x="922" y="60"/>
                </a:cxn>
                <a:cxn ang="0">
                  <a:pos x="876" y="88"/>
                </a:cxn>
                <a:cxn ang="0">
                  <a:pos x="825" y="120"/>
                </a:cxn>
                <a:cxn ang="0">
                  <a:pos x="768" y="154"/>
                </a:cxn>
                <a:cxn ang="0">
                  <a:pos x="704" y="193"/>
                </a:cxn>
                <a:cxn ang="0">
                  <a:pos x="641" y="235"/>
                </a:cxn>
                <a:cxn ang="0">
                  <a:pos x="574" y="277"/>
                </a:cxn>
                <a:cxn ang="0">
                  <a:pos x="509" y="321"/>
                </a:cxn>
                <a:cxn ang="0">
                  <a:pos x="444" y="365"/>
                </a:cxn>
                <a:cxn ang="0">
                  <a:pos x="383" y="410"/>
                </a:cxn>
                <a:cxn ang="0">
                  <a:pos x="325" y="453"/>
                </a:cxn>
                <a:cxn ang="0">
                  <a:pos x="273" y="495"/>
                </a:cxn>
                <a:cxn ang="0">
                  <a:pos x="226" y="533"/>
                </a:cxn>
                <a:cxn ang="0">
                  <a:pos x="186" y="575"/>
                </a:cxn>
                <a:cxn ang="0">
                  <a:pos x="120" y="683"/>
                </a:cxn>
                <a:cxn ang="0">
                  <a:pos x="53" y="883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7" y="2166"/>
                </a:cxn>
                <a:cxn ang="0">
                  <a:pos x="161" y="1467"/>
                </a:cxn>
                <a:cxn ang="0">
                  <a:pos x="194" y="1143"/>
                </a:cxn>
                <a:cxn ang="0">
                  <a:pos x="234" y="943"/>
                </a:cxn>
                <a:cxn ang="0">
                  <a:pos x="276" y="816"/>
                </a:cxn>
                <a:cxn ang="0">
                  <a:pos x="328" y="720"/>
                </a:cxn>
                <a:cxn ang="0">
                  <a:pos x="348" y="694"/>
                </a:cxn>
                <a:cxn ang="0">
                  <a:pos x="372" y="665"/>
                </a:cxn>
                <a:cxn ang="0">
                  <a:pos x="398" y="637"/>
                </a:cxn>
                <a:cxn ang="0">
                  <a:pos x="426" y="609"/>
                </a:cxn>
                <a:cxn ang="0">
                  <a:pos x="471" y="564"/>
                </a:cxn>
                <a:cxn ang="0">
                  <a:pos x="502" y="535"/>
                </a:cxn>
                <a:cxn ang="0">
                  <a:pos x="536" y="504"/>
                </a:cxn>
                <a:cxn ang="0">
                  <a:pos x="570" y="473"/>
                </a:cxn>
                <a:cxn ang="0">
                  <a:pos x="605" y="445"/>
                </a:cxn>
                <a:cxn ang="0">
                  <a:pos x="642" y="413"/>
                </a:cxn>
                <a:cxn ang="0">
                  <a:pos x="678" y="383"/>
                </a:cxn>
                <a:cxn ang="0">
                  <a:pos x="715" y="354"/>
                </a:cxn>
                <a:cxn ang="0">
                  <a:pos x="751" y="325"/>
                </a:cxn>
                <a:cxn ang="0">
                  <a:pos x="788" y="297"/>
                </a:cxn>
                <a:cxn ang="0">
                  <a:pos x="825" y="267"/>
                </a:cxn>
                <a:cxn ang="0">
                  <a:pos x="860" y="241"/>
                </a:cxn>
                <a:cxn ang="0">
                  <a:pos x="913" y="202"/>
                </a:cxn>
                <a:cxn ang="0">
                  <a:pos x="980" y="154"/>
                </a:cxn>
                <a:cxn ang="0">
                  <a:pos x="1040" y="110"/>
                </a:cxn>
                <a:cxn ang="0">
                  <a:pos x="1094" y="73"/>
                </a:cxn>
                <a:cxn ang="0">
                  <a:pos x="1137" y="42"/>
                </a:cxn>
                <a:cxn ang="0">
                  <a:pos x="1201" y="0"/>
                </a:cxn>
                <a:cxn ang="0">
                  <a:pos x="1015" y="6"/>
                </a:cxn>
              </a:cxnLst>
              <a:rect l="0" t="0" r="r" b="b"/>
              <a:pathLst>
                <a:path w="1201" h="2166">
                  <a:moveTo>
                    <a:pt x="1015" y="6"/>
                  </a:moveTo>
                  <a:lnTo>
                    <a:pt x="990" y="20"/>
                  </a:lnTo>
                  <a:lnTo>
                    <a:pt x="961" y="37"/>
                  </a:lnTo>
                  <a:lnTo>
                    <a:pt x="922" y="60"/>
                  </a:lnTo>
                  <a:lnTo>
                    <a:pt x="902" y="73"/>
                  </a:lnTo>
                  <a:lnTo>
                    <a:pt x="876" y="88"/>
                  </a:lnTo>
                  <a:lnTo>
                    <a:pt x="853" y="103"/>
                  </a:lnTo>
                  <a:lnTo>
                    <a:pt x="825" y="120"/>
                  </a:lnTo>
                  <a:lnTo>
                    <a:pt x="795" y="137"/>
                  </a:lnTo>
                  <a:lnTo>
                    <a:pt x="768" y="154"/>
                  </a:lnTo>
                  <a:lnTo>
                    <a:pt x="737" y="175"/>
                  </a:lnTo>
                  <a:lnTo>
                    <a:pt x="704" y="193"/>
                  </a:lnTo>
                  <a:lnTo>
                    <a:pt x="673" y="213"/>
                  </a:lnTo>
                  <a:lnTo>
                    <a:pt x="641" y="235"/>
                  </a:lnTo>
                  <a:lnTo>
                    <a:pt x="608" y="255"/>
                  </a:lnTo>
                  <a:lnTo>
                    <a:pt x="574" y="277"/>
                  </a:lnTo>
                  <a:lnTo>
                    <a:pt x="542" y="300"/>
                  </a:lnTo>
                  <a:lnTo>
                    <a:pt x="509" y="321"/>
                  </a:lnTo>
                  <a:lnTo>
                    <a:pt x="477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3" y="410"/>
                  </a:lnTo>
                  <a:lnTo>
                    <a:pt x="353" y="431"/>
                  </a:lnTo>
                  <a:lnTo>
                    <a:pt x="325" y="453"/>
                  </a:lnTo>
                  <a:lnTo>
                    <a:pt x="297" y="473"/>
                  </a:lnTo>
                  <a:lnTo>
                    <a:pt x="273" y="495"/>
                  </a:lnTo>
                  <a:lnTo>
                    <a:pt x="248" y="513"/>
                  </a:lnTo>
                  <a:lnTo>
                    <a:pt x="226" y="533"/>
                  </a:lnTo>
                  <a:lnTo>
                    <a:pt x="206" y="553"/>
                  </a:lnTo>
                  <a:lnTo>
                    <a:pt x="186" y="575"/>
                  </a:lnTo>
                  <a:lnTo>
                    <a:pt x="151" y="626"/>
                  </a:lnTo>
                  <a:lnTo>
                    <a:pt x="120" y="683"/>
                  </a:lnTo>
                  <a:lnTo>
                    <a:pt x="95" y="745"/>
                  </a:lnTo>
                  <a:lnTo>
                    <a:pt x="53" y="883"/>
                  </a:lnTo>
                  <a:lnTo>
                    <a:pt x="25" y="1031"/>
                  </a:lnTo>
                  <a:lnTo>
                    <a:pt x="0" y="1311"/>
                  </a:lnTo>
                  <a:lnTo>
                    <a:pt x="4" y="1515"/>
                  </a:lnTo>
                  <a:lnTo>
                    <a:pt x="14" y="1696"/>
                  </a:lnTo>
                  <a:lnTo>
                    <a:pt x="30" y="1911"/>
                  </a:lnTo>
                  <a:lnTo>
                    <a:pt x="47" y="2166"/>
                  </a:lnTo>
                  <a:lnTo>
                    <a:pt x="149" y="2007"/>
                  </a:lnTo>
                  <a:lnTo>
                    <a:pt x="161" y="1467"/>
                  </a:lnTo>
                  <a:lnTo>
                    <a:pt x="180" y="1249"/>
                  </a:lnTo>
                  <a:lnTo>
                    <a:pt x="194" y="1143"/>
                  </a:lnTo>
                  <a:lnTo>
                    <a:pt x="211" y="1039"/>
                  </a:lnTo>
                  <a:lnTo>
                    <a:pt x="234" y="943"/>
                  </a:lnTo>
                  <a:lnTo>
                    <a:pt x="260" y="855"/>
                  </a:lnTo>
                  <a:lnTo>
                    <a:pt x="276" y="816"/>
                  </a:lnTo>
                  <a:lnTo>
                    <a:pt x="291" y="781"/>
                  </a:lnTo>
                  <a:lnTo>
                    <a:pt x="328" y="720"/>
                  </a:lnTo>
                  <a:lnTo>
                    <a:pt x="339" y="707"/>
                  </a:lnTo>
                  <a:lnTo>
                    <a:pt x="348" y="694"/>
                  </a:lnTo>
                  <a:lnTo>
                    <a:pt x="359" y="680"/>
                  </a:lnTo>
                  <a:lnTo>
                    <a:pt x="372" y="665"/>
                  </a:lnTo>
                  <a:lnTo>
                    <a:pt x="386" y="652"/>
                  </a:lnTo>
                  <a:lnTo>
                    <a:pt x="398" y="637"/>
                  </a:lnTo>
                  <a:lnTo>
                    <a:pt x="412" y="623"/>
                  </a:lnTo>
                  <a:lnTo>
                    <a:pt x="426" y="609"/>
                  </a:lnTo>
                  <a:lnTo>
                    <a:pt x="455" y="580"/>
                  </a:lnTo>
                  <a:lnTo>
                    <a:pt x="471" y="564"/>
                  </a:lnTo>
                  <a:lnTo>
                    <a:pt x="486" y="549"/>
                  </a:lnTo>
                  <a:lnTo>
                    <a:pt x="502" y="535"/>
                  </a:lnTo>
                  <a:lnTo>
                    <a:pt x="519" y="519"/>
                  </a:lnTo>
                  <a:lnTo>
                    <a:pt x="536" y="504"/>
                  </a:lnTo>
                  <a:lnTo>
                    <a:pt x="553" y="488"/>
                  </a:lnTo>
                  <a:lnTo>
                    <a:pt x="570" y="473"/>
                  </a:lnTo>
                  <a:lnTo>
                    <a:pt x="588" y="459"/>
                  </a:lnTo>
                  <a:lnTo>
                    <a:pt x="605" y="445"/>
                  </a:lnTo>
                  <a:lnTo>
                    <a:pt x="624" y="430"/>
                  </a:lnTo>
                  <a:lnTo>
                    <a:pt x="642" y="413"/>
                  </a:lnTo>
                  <a:lnTo>
                    <a:pt x="658" y="399"/>
                  </a:lnTo>
                  <a:lnTo>
                    <a:pt x="678" y="383"/>
                  </a:lnTo>
                  <a:lnTo>
                    <a:pt x="695" y="369"/>
                  </a:lnTo>
                  <a:lnTo>
                    <a:pt x="715" y="354"/>
                  </a:lnTo>
                  <a:lnTo>
                    <a:pt x="734" y="340"/>
                  </a:lnTo>
                  <a:lnTo>
                    <a:pt x="751" y="325"/>
                  </a:lnTo>
                  <a:lnTo>
                    <a:pt x="769" y="311"/>
                  </a:lnTo>
                  <a:lnTo>
                    <a:pt x="788" y="297"/>
                  </a:lnTo>
                  <a:lnTo>
                    <a:pt x="806" y="283"/>
                  </a:lnTo>
                  <a:lnTo>
                    <a:pt x="825" y="267"/>
                  </a:lnTo>
                  <a:lnTo>
                    <a:pt x="843" y="255"/>
                  </a:lnTo>
                  <a:lnTo>
                    <a:pt x="860" y="241"/>
                  </a:lnTo>
                  <a:lnTo>
                    <a:pt x="877" y="229"/>
                  </a:lnTo>
                  <a:lnTo>
                    <a:pt x="913" y="202"/>
                  </a:lnTo>
                  <a:lnTo>
                    <a:pt x="947" y="178"/>
                  </a:lnTo>
                  <a:lnTo>
                    <a:pt x="980" y="154"/>
                  </a:lnTo>
                  <a:lnTo>
                    <a:pt x="1010" y="131"/>
                  </a:lnTo>
                  <a:lnTo>
                    <a:pt x="1040" y="110"/>
                  </a:lnTo>
                  <a:lnTo>
                    <a:pt x="1068" y="91"/>
                  </a:lnTo>
                  <a:lnTo>
                    <a:pt x="1094" y="73"/>
                  </a:lnTo>
                  <a:lnTo>
                    <a:pt x="1117" y="56"/>
                  </a:lnTo>
                  <a:lnTo>
                    <a:pt x="1137" y="42"/>
                  </a:lnTo>
                  <a:lnTo>
                    <a:pt x="1171" y="18"/>
                  </a:lnTo>
                  <a:lnTo>
                    <a:pt x="1201" y="0"/>
                  </a:lnTo>
                  <a:lnTo>
                    <a:pt x="1015" y="6"/>
                  </a:lnTo>
                  <a:lnTo>
                    <a:pt x="10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99" name="Freeform 43"/>
            <p:cNvSpPr>
              <a:spLocks/>
            </p:cNvSpPr>
            <p:nvPr/>
          </p:nvSpPr>
          <p:spPr bwMode="auto">
            <a:xfrm>
              <a:off x="7160" y="4555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6" y="79"/>
                </a:cxn>
                <a:cxn ang="0">
                  <a:pos x="140" y="129"/>
                </a:cxn>
                <a:cxn ang="0">
                  <a:pos x="173" y="180"/>
                </a:cxn>
                <a:cxn ang="0">
                  <a:pos x="201" y="229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1"/>
                </a:cxn>
                <a:cxn ang="0">
                  <a:pos x="181" y="367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6" y="79"/>
                  </a:lnTo>
                  <a:lnTo>
                    <a:pt x="140" y="129"/>
                  </a:lnTo>
                  <a:lnTo>
                    <a:pt x="173" y="180"/>
                  </a:lnTo>
                  <a:lnTo>
                    <a:pt x="201" y="229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1"/>
                  </a:lnTo>
                  <a:lnTo>
                    <a:pt x="181" y="367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0" name="Freeform 44"/>
            <p:cNvSpPr>
              <a:spLocks/>
            </p:cNvSpPr>
            <p:nvPr/>
          </p:nvSpPr>
          <p:spPr bwMode="auto">
            <a:xfrm>
              <a:off x="7249" y="4225"/>
              <a:ext cx="276" cy="3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7"/>
                </a:cxn>
                <a:cxn ang="0">
                  <a:pos x="55" y="24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6"/>
                </a:cxn>
                <a:cxn ang="0">
                  <a:pos x="172" y="106"/>
                </a:cxn>
                <a:cxn ang="0">
                  <a:pos x="195" y="126"/>
                </a:cxn>
                <a:cxn ang="0">
                  <a:pos x="218" y="150"/>
                </a:cxn>
                <a:cxn ang="0">
                  <a:pos x="239" y="171"/>
                </a:cxn>
                <a:cxn ang="0">
                  <a:pos x="266" y="218"/>
                </a:cxn>
                <a:cxn ang="0">
                  <a:pos x="276" y="264"/>
                </a:cxn>
                <a:cxn ang="0">
                  <a:pos x="262" y="334"/>
                </a:cxn>
                <a:cxn ang="0">
                  <a:pos x="243" y="368"/>
                </a:cxn>
                <a:cxn ang="0">
                  <a:pos x="220" y="378"/>
                </a:cxn>
                <a:cxn ang="0">
                  <a:pos x="0" y="12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8">
                  <a:moveTo>
                    <a:pt x="11" y="0"/>
                  </a:moveTo>
                  <a:lnTo>
                    <a:pt x="24" y="7"/>
                  </a:lnTo>
                  <a:lnTo>
                    <a:pt x="55" y="24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6"/>
                  </a:lnTo>
                  <a:lnTo>
                    <a:pt x="172" y="106"/>
                  </a:lnTo>
                  <a:lnTo>
                    <a:pt x="195" y="126"/>
                  </a:lnTo>
                  <a:lnTo>
                    <a:pt x="218" y="150"/>
                  </a:lnTo>
                  <a:lnTo>
                    <a:pt x="239" y="171"/>
                  </a:lnTo>
                  <a:lnTo>
                    <a:pt x="266" y="218"/>
                  </a:lnTo>
                  <a:lnTo>
                    <a:pt x="276" y="264"/>
                  </a:lnTo>
                  <a:lnTo>
                    <a:pt x="262" y="334"/>
                  </a:lnTo>
                  <a:lnTo>
                    <a:pt x="243" y="368"/>
                  </a:lnTo>
                  <a:lnTo>
                    <a:pt x="220" y="378"/>
                  </a:lnTo>
                  <a:lnTo>
                    <a:pt x="0" y="12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1" name="Freeform 45"/>
            <p:cNvSpPr>
              <a:spLocks/>
            </p:cNvSpPr>
            <p:nvPr/>
          </p:nvSpPr>
          <p:spPr bwMode="auto">
            <a:xfrm>
              <a:off x="7331" y="3988"/>
              <a:ext cx="269" cy="34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8"/>
                </a:cxn>
                <a:cxn ang="0">
                  <a:pos x="259" y="342"/>
                </a:cxn>
                <a:cxn ang="0">
                  <a:pos x="269" y="193"/>
                </a:cxn>
                <a:cxn ang="0">
                  <a:pos x="245" y="156"/>
                </a:cxn>
                <a:cxn ang="0">
                  <a:pos x="228" y="139"/>
                </a:cxn>
                <a:cxn ang="0">
                  <a:pos x="209" y="122"/>
                </a:cxn>
                <a:cxn ang="0">
                  <a:pos x="189" y="105"/>
                </a:cxn>
                <a:cxn ang="0">
                  <a:pos x="167" y="88"/>
                </a:cxn>
                <a:cxn ang="0">
                  <a:pos x="147" y="73"/>
                </a:cxn>
                <a:cxn ang="0">
                  <a:pos x="126" y="60"/>
                </a:cxn>
                <a:cxn ang="0">
                  <a:pos x="84" y="35"/>
                </a:cxn>
                <a:cxn ang="0">
                  <a:pos x="50" y="17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2">
                  <a:moveTo>
                    <a:pt x="17" y="0"/>
                  </a:moveTo>
                  <a:lnTo>
                    <a:pt x="0" y="138"/>
                  </a:lnTo>
                  <a:lnTo>
                    <a:pt x="259" y="342"/>
                  </a:lnTo>
                  <a:lnTo>
                    <a:pt x="269" y="193"/>
                  </a:lnTo>
                  <a:lnTo>
                    <a:pt x="245" y="156"/>
                  </a:lnTo>
                  <a:lnTo>
                    <a:pt x="228" y="139"/>
                  </a:lnTo>
                  <a:lnTo>
                    <a:pt x="209" y="122"/>
                  </a:lnTo>
                  <a:lnTo>
                    <a:pt x="189" y="105"/>
                  </a:lnTo>
                  <a:lnTo>
                    <a:pt x="167" y="88"/>
                  </a:lnTo>
                  <a:lnTo>
                    <a:pt x="147" y="73"/>
                  </a:lnTo>
                  <a:lnTo>
                    <a:pt x="126" y="60"/>
                  </a:lnTo>
                  <a:lnTo>
                    <a:pt x="84" y="35"/>
                  </a:lnTo>
                  <a:lnTo>
                    <a:pt x="5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2" name="Freeform 46"/>
            <p:cNvSpPr>
              <a:spLocks/>
            </p:cNvSpPr>
            <p:nvPr/>
          </p:nvSpPr>
          <p:spPr bwMode="auto">
            <a:xfrm>
              <a:off x="7415" y="3736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2"/>
                </a:cxn>
                <a:cxn ang="0">
                  <a:pos x="274" y="329"/>
                </a:cxn>
                <a:cxn ang="0">
                  <a:pos x="278" y="192"/>
                </a:cxn>
                <a:cxn ang="0">
                  <a:pos x="263" y="173"/>
                </a:cxn>
                <a:cxn ang="0">
                  <a:pos x="244" y="155"/>
                </a:cxn>
                <a:cxn ang="0">
                  <a:pos x="224" y="136"/>
                </a:cxn>
                <a:cxn ang="0">
                  <a:pos x="202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69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2"/>
                  </a:lnTo>
                  <a:lnTo>
                    <a:pt x="274" y="329"/>
                  </a:lnTo>
                  <a:lnTo>
                    <a:pt x="278" y="192"/>
                  </a:lnTo>
                  <a:lnTo>
                    <a:pt x="263" y="173"/>
                  </a:lnTo>
                  <a:lnTo>
                    <a:pt x="244" y="155"/>
                  </a:lnTo>
                  <a:lnTo>
                    <a:pt x="224" y="136"/>
                  </a:lnTo>
                  <a:lnTo>
                    <a:pt x="202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69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3" name="Freeform 47"/>
            <p:cNvSpPr>
              <a:spLocks/>
            </p:cNvSpPr>
            <p:nvPr/>
          </p:nvSpPr>
          <p:spPr bwMode="auto">
            <a:xfrm>
              <a:off x="7611" y="3521"/>
              <a:ext cx="334" cy="30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8"/>
                </a:cxn>
                <a:cxn ang="0">
                  <a:pos x="297" y="306"/>
                </a:cxn>
                <a:cxn ang="0">
                  <a:pos x="334" y="243"/>
                </a:cxn>
                <a:cxn ang="0">
                  <a:pos x="324" y="209"/>
                </a:cxn>
                <a:cxn ang="0">
                  <a:pos x="308" y="189"/>
                </a:cxn>
                <a:cxn ang="0">
                  <a:pos x="290" y="170"/>
                </a:cxn>
                <a:cxn ang="0">
                  <a:pos x="266" y="150"/>
                </a:cxn>
                <a:cxn ang="0">
                  <a:pos x="242" y="130"/>
                </a:cxn>
                <a:cxn ang="0">
                  <a:pos x="215" y="110"/>
                </a:cxn>
                <a:cxn ang="0">
                  <a:pos x="186" y="91"/>
                </a:cxn>
                <a:cxn ang="0">
                  <a:pos x="160" y="73"/>
                </a:cxn>
                <a:cxn ang="0">
                  <a:pos x="132" y="54"/>
                </a:cxn>
                <a:cxn ang="0">
                  <a:pos x="109" y="42"/>
                </a:cxn>
                <a:cxn ang="0">
                  <a:pos x="85" y="28"/>
                </a:cxn>
                <a:cxn ang="0">
                  <a:pos x="51" y="8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4" h="308">
                  <a:moveTo>
                    <a:pt x="39" y="0"/>
                  </a:moveTo>
                  <a:lnTo>
                    <a:pt x="0" y="110"/>
                  </a:lnTo>
                  <a:lnTo>
                    <a:pt x="259" y="308"/>
                  </a:lnTo>
                  <a:lnTo>
                    <a:pt x="297" y="306"/>
                  </a:lnTo>
                  <a:lnTo>
                    <a:pt x="334" y="243"/>
                  </a:lnTo>
                  <a:lnTo>
                    <a:pt x="324" y="209"/>
                  </a:lnTo>
                  <a:lnTo>
                    <a:pt x="308" y="189"/>
                  </a:lnTo>
                  <a:lnTo>
                    <a:pt x="290" y="170"/>
                  </a:lnTo>
                  <a:lnTo>
                    <a:pt x="266" y="150"/>
                  </a:lnTo>
                  <a:lnTo>
                    <a:pt x="242" y="130"/>
                  </a:lnTo>
                  <a:lnTo>
                    <a:pt x="215" y="110"/>
                  </a:lnTo>
                  <a:lnTo>
                    <a:pt x="186" y="91"/>
                  </a:lnTo>
                  <a:lnTo>
                    <a:pt x="160" y="73"/>
                  </a:lnTo>
                  <a:lnTo>
                    <a:pt x="132" y="54"/>
                  </a:lnTo>
                  <a:lnTo>
                    <a:pt x="109" y="42"/>
                  </a:lnTo>
                  <a:lnTo>
                    <a:pt x="85" y="28"/>
                  </a:lnTo>
                  <a:lnTo>
                    <a:pt x="51" y="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4" name="Freeform 48"/>
            <p:cNvSpPr>
              <a:spLocks/>
            </p:cNvSpPr>
            <p:nvPr/>
          </p:nvSpPr>
          <p:spPr bwMode="auto">
            <a:xfrm>
              <a:off x="7805" y="3340"/>
              <a:ext cx="366" cy="29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7"/>
                </a:cxn>
                <a:cxn ang="0">
                  <a:pos x="366" y="215"/>
                </a:cxn>
                <a:cxn ang="0">
                  <a:pos x="351" y="186"/>
                </a:cxn>
                <a:cxn ang="0">
                  <a:pos x="334" y="169"/>
                </a:cxn>
                <a:cxn ang="0">
                  <a:pos x="312" y="152"/>
                </a:cxn>
                <a:cxn ang="0">
                  <a:pos x="289" y="135"/>
                </a:cxn>
                <a:cxn ang="0">
                  <a:pos x="263" y="116"/>
                </a:cxn>
                <a:cxn ang="0">
                  <a:pos x="233" y="97"/>
                </a:cxn>
                <a:cxn ang="0">
                  <a:pos x="205" y="80"/>
                </a:cxn>
                <a:cxn ang="0">
                  <a:pos x="176" y="63"/>
                </a:cxn>
                <a:cxn ang="0">
                  <a:pos x="150" y="50"/>
                </a:cxn>
                <a:cxn ang="0">
                  <a:pos x="123" y="36"/>
                </a:cxn>
                <a:cxn ang="0">
                  <a:pos x="102" y="25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7">
                  <a:moveTo>
                    <a:pt x="54" y="0"/>
                  </a:moveTo>
                  <a:lnTo>
                    <a:pt x="0" y="77"/>
                  </a:lnTo>
                  <a:lnTo>
                    <a:pt x="312" y="297"/>
                  </a:lnTo>
                  <a:lnTo>
                    <a:pt x="366" y="215"/>
                  </a:lnTo>
                  <a:lnTo>
                    <a:pt x="351" y="186"/>
                  </a:lnTo>
                  <a:lnTo>
                    <a:pt x="334" y="169"/>
                  </a:lnTo>
                  <a:lnTo>
                    <a:pt x="312" y="152"/>
                  </a:lnTo>
                  <a:lnTo>
                    <a:pt x="289" y="135"/>
                  </a:lnTo>
                  <a:lnTo>
                    <a:pt x="263" y="116"/>
                  </a:lnTo>
                  <a:lnTo>
                    <a:pt x="233" y="97"/>
                  </a:lnTo>
                  <a:lnTo>
                    <a:pt x="205" y="80"/>
                  </a:lnTo>
                  <a:lnTo>
                    <a:pt x="176" y="63"/>
                  </a:lnTo>
                  <a:lnTo>
                    <a:pt x="150" y="50"/>
                  </a:lnTo>
                  <a:lnTo>
                    <a:pt x="123" y="36"/>
                  </a:lnTo>
                  <a:lnTo>
                    <a:pt x="102" y="25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5" name="Freeform 49"/>
            <p:cNvSpPr>
              <a:spLocks/>
            </p:cNvSpPr>
            <p:nvPr/>
          </p:nvSpPr>
          <p:spPr bwMode="auto">
            <a:xfrm>
              <a:off x="7979" y="2802"/>
              <a:ext cx="1609" cy="1044"/>
            </a:xfrm>
            <a:custGeom>
              <a:avLst/>
              <a:gdLst/>
              <a:ahLst/>
              <a:cxnLst>
                <a:cxn ang="0">
                  <a:pos x="246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1" y="138"/>
                </a:cxn>
                <a:cxn ang="0">
                  <a:pos x="690" y="173"/>
                </a:cxn>
                <a:cxn ang="0">
                  <a:pos x="761" y="213"/>
                </a:cxn>
                <a:cxn ang="0">
                  <a:pos x="828" y="257"/>
                </a:cxn>
                <a:cxn ang="0">
                  <a:pos x="888" y="295"/>
                </a:cxn>
                <a:cxn ang="0">
                  <a:pos x="942" y="334"/>
                </a:cxn>
                <a:cxn ang="0">
                  <a:pos x="990" y="369"/>
                </a:cxn>
                <a:cxn ang="0">
                  <a:pos x="1034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2"/>
                </a:cxn>
                <a:cxn ang="0">
                  <a:pos x="1188" y="549"/>
                </a:cxn>
                <a:cxn ang="0">
                  <a:pos x="1219" y="589"/>
                </a:cxn>
                <a:cxn ang="0">
                  <a:pos x="1450" y="679"/>
                </a:cxn>
                <a:cxn ang="0">
                  <a:pos x="1499" y="719"/>
                </a:cxn>
                <a:cxn ang="0">
                  <a:pos x="1539" y="761"/>
                </a:cxn>
                <a:cxn ang="0">
                  <a:pos x="1609" y="881"/>
                </a:cxn>
                <a:cxn ang="0">
                  <a:pos x="1587" y="952"/>
                </a:cxn>
                <a:cxn ang="0">
                  <a:pos x="1535" y="990"/>
                </a:cxn>
                <a:cxn ang="0">
                  <a:pos x="1471" y="1017"/>
                </a:cxn>
                <a:cxn ang="0">
                  <a:pos x="1374" y="1037"/>
                </a:cxn>
                <a:cxn ang="0">
                  <a:pos x="1182" y="1036"/>
                </a:cxn>
                <a:cxn ang="0">
                  <a:pos x="1010" y="751"/>
                </a:cxn>
                <a:cxn ang="0">
                  <a:pos x="1071" y="666"/>
                </a:cxn>
                <a:cxn ang="0">
                  <a:pos x="1030" y="628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3"/>
                </a:cxn>
                <a:cxn ang="0">
                  <a:pos x="879" y="482"/>
                </a:cxn>
                <a:cxn ang="0">
                  <a:pos x="833" y="442"/>
                </a:cxn>
                <a:cxn ang="0">
                  <a:pos x="785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5" y="226"/>
                </a:cxn>
                <a:cxn ang="0">
                  <a:pos x="437" y="192"/>
                </a:cxn>
                <a:cxn ang="0">
                  <a:pos x="347" y="165"/>
                </a:cxn>
                <a:cxn ang="0">
                  <a:pos x="177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6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3"/>
                  </a:lnTo>
                  <a:lnTo>
                    <a:pt x="553" y="108"/>
                  </a:lnTo>
                  <a:lnTo>
                    <a:pt x="587" y="122"/>
                  </a:lnTo>
                  <a:lnTo>
                    <a:pt x="621" y="138"/>
                  </a:lnTo>
                  <a:lnTo>
                    <a:pt x="655" y="156"/>
                  </a:lnTo>
                  <a:lnTo>
                    <a:pt x="690" y="173"/>
                  </a:lnTo>
                  <a:lnTo>
                    <a:pt x="726" y="192"/>
                  </a:lnTo>
                  <a:lnTo>
                    <a:pt x="761" y="213"/>
                  </a:lnTo>
                  <a:lnTo>
                    <a:pt x="795" y="235"/>
                  </a:lnTo>
                  <a:lnTo>
                    <a:pt x="828" y="257"/>
                  </a:lnTo>
                  <a:lnTo>
                    <a:pt x="859" y="277"/>
                  </a:lnTo>
                  <a:lnTo>
                    <a:pt x="888" y="295"/>
                  </a:lnTo>
                  <a:lnTo>
                    <a:pt x="916" y="315"/>
                  </a:lnTo>
                  <a:lnTo>
                    <a:pt x="942" y="334"/>
                  </a:lnTo>
                  <a:lnTo>
                    <a:pt x="967" y="352"/>
                  </a:lnTo>
                  <a:lnTo>
                    <a:pt x="990" y="369"/>
                  </a:lnTo>
                  <a:lnTo>
                    <a:pt x="1013" y="386"/>
                  </a:lnTo>
                  <a:lnTo>
                    <a:pt x="1034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8" y="448"/>
                  </a:lnTo>
                  <a:lnTo>
                    <a:pt x="1103" y="462"/>
                  </a:lnTo>
                  <a:lnTo>
                    <a:pt x="1131" y="489"/>
                  </a:lnTo>
                  <a:lnTo>
                    <a:pt x="1154" y="512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89"/>
                  </a:lnTo>
                  <a:lnTo>
                    <a:pt x="1437" y="671"/>
                  </a:lnTo>
                  <a:lnTo>
                    <a:pt x="1450" y="679"/>
                  </a:lnTo>
                  <a:lnTo>
                    <a:pt x="1481" y="702"/>
                  </a:lnTo>
                  <a:lnTo>
                    <a:pt x="1499" y="719"/>
                  </a:lnTo>
                  <a:lnTo>
                    <a:pt x="1519" y="737"/>
                  </a:lnTo>
                  <a:lnTo>
                    <a:pt x="1539" y="761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7" y="952"/>
                  </a:lnTo>
                  <a:lnTo>
                    <a:pt x="1564" y="973"/>
                  </a:lnTo>
                  <a:lnTo>
                    <a:pt x="1535" y="990"/>
                  </a:lnTo>
                  <a:lnTo>
                    <a:pt x="1504" y="1005"/>
                  </a:lnTo>
                  <a:lnTo>
                    <a:pt x="1471" y="1017"/>
                  </a:lnTo>
                  <a:lnTo>
                    <a:pt x="1439" y="1027"/>
                  </a:lnTo>
                  <a:lnTo>
                    <a:pt x="1374" y="1037"/>
                  </a:lnTo>
                  <a:lnTo>
                    <a:pt x="1315" y="1044"/>
                  </a:lnTo>
                  <a:lnTo>
                    <a:pt x="1182" y="1036"/>
                  </a:lnTo>
                  <a:lnTo>
                    <a:pt x="850" y="813"/>
                  </a:lnTo>
                  <a:lnTo>
                    <a:pt x="1010" y="751"/>
                  </a:lnTo>
                  <a:lnTo>
                    <a:pt x="1088" y="688"/>
                  </a:lnTo>
                  <a:lnTo>
                    <a:pt x="1071" y="666"/>
                  </a:lnTo>
                  <a:lnTo>
                    <a:pt x="1044" y="643"/>
                  </a:lnTo>
                  <a:lnTo>
                    <a:pt x="1030" y="628"/>
                  </a:lnTo>
                  <a:lnTo>
                    <a:pt x="1015" y="612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3"/>
                  </a:lnTo>
                  <a:lnTo>
                    <a:pt x="899" y="502"/>
                  </a:lnTo>
                  <a:lnTo>
                    <a:pt x="879" y="482"/>
                  </a:lnTo>
                  <a:lnTo>
                    <a:pt x="856" y="462"/>
                  </a:lnTo>
                  <a:lnTo>
                    <a:pt x="833" y="442"/>
                  </a:lnTo>
                  <a:lnTo>
                    <a:pt x="809" y="422"/>
                  </a:lnTo>
                  <a:lnTo>
                    <a:pt x="785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9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5" y="226"/>
                  </a:lnTo>
                  <a:lnTo>
                    <a:pt x="481" y="209"/>
                  </a:lnTo>
                  <a:lnTo>
                    <a:pt x="437" y="192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7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6" name="Freeform 50"/>
            <p:cNvSpPr>
              <a:spLocks/>
            </p:cNvSpPr>
            <p:nvPr/>
          </p:nvSpPr>
          <p:spPr bwMode="auto">
            <a:xfrm>
              <a:off x="8004" y="1719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4"/>
                </a:cxn>
                <a:cxn ang="0">
                  <a:pos x="129" y="655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5"/>
                </a:cxn>
                <a:cxn ang="0">
                  <a:pos x="1024" y="34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2" y="47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59" y="616"/>
                </a:cxn>
                <a:cxn ang="0">
                  <a:pos x="303" y="743"/>
                </a:cxn>
                <a:cxn ang="0">
                  <a:pos x="252" y="870"/>
                </a:cxn>
                <a:cxn ang="0">
                  <a:pos x="209" y="982"/>
                </a:cxn>
                <a:cxn ang="0">
                  <a:pos x="166" y="1098"/>
                </a:cxn>
                <a:cxn ang="0">
                  <a:pos x="0" y="1074"/>
                </a:cxn>
              </a:cxnLst>
              <a:rect l="0" t="0" r="r" b="b"/>
              <a:pathLst>
                <a:path w="1559" h="1125">
                  <a:moveTo>
                    <a:pt x="0" y="1074"/>
                  </a:moveTo>
                  <a:lnTo>
                    <a:pt x="25" y="970"/>
                  </a:lnTo>
                  <a:lnTo>
                    <a:pt x="56" y="860"/>
                  </a:lnTo>
                  <a:lnTo>
                    <a:pt x="76" y="794"/>
                  </a:lnTo>
                  <a:lnTo>
                    <a:pt x="102" y="726"/>
                  </a:lnTo>
                  <a:lnTo>
                    <a:pt x="129" y="655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40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3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0" y="174"/>
                  </a:lnTo>
                  <a:lnTo>
                    <a:pt x="537" y="157"/>
                  </a:lnTo>
                  <a:lnTo>
                    <a:pt x="574" y="140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5"/>
                  </a:lnTo>
                  <a:lnTo>
                    <a:pt x="928" y="48"/>
                  </a:lnTo>
                  <a:lnTo>
                    <a:pt x="1024" y="34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4"/>
                  </a:lnTo>
                  <a:lnTo>
                    <a:pt x="1559" y="0"/>
                  </a:lnTo>
                  <a:lnTo>
                    <a:pt x="1490" y="41"/>
                  </a:lnTo>
                  <a:lnTo>
                    <a:pt x="1452" y="47"/>
                  </a:lnTo>
                  <a:lnTo>
                    <a:pt x="1357" y="65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3" y="133"/>
                  </a:lnTo>
                  <a:lnTo>
                    <a:pt x="968" y="157"/>
                  </a:lnTo>
                  <a:lnTo>
                    <a:pt x="882" y="180"/>
                  </a:lnTo>
                  <a:lnTo>
                    <a:pt x="801" y="208"/>
                  </a:lnTo>
                  <a:lnTo>
                    <a:pt x="722" y="236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3"/>
                  </a:lnTo>
                  <a:lnTo>
                    <a:pt x="419" y="495"/>
                  </a:lnTo>
                  <a:lnTo>
                    <a:pt x="388" y="553"/>
                  </a:lnTo>
                  <a:lnTo>
                    <a:pt x="359" y="616"/>
                  </a:lnTo>
                  <a:lnTo>
                    <a:pt x="331" y="678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70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0" y="1029"/>
                  </a:lnTo>
                  <a:lnTo>
                    <a:pt x="166" y="1098"/>
                  </a:lnTo>
                  <a:lnTo>
                    <a:pt x="158" y="1125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7" name="Freeform 51"/>
            <p:cNvSpPr>
              <a:spLocks/>
            </p:cNvSpPr>
            <p:nvPr/>
          </p:nvSpPr>
          <p:spPr bwMode="auto">
            <a:xfrm>
              <a:off x="8232" y="3510"/>
              <a:ext cx="92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99"/>
                </a:cxn>
                <a:cxn ang="0">
                  <a:pos x="116" y="111"/>
                </a:cxn>
                <a:cxn ang="0">
                  <a:pos x="168" y="125"/>
                </a:cxn>
                <a:cxn ang="0">
                  <a:pos x="233" y="138"/>
                </a:cxn>
                <a:cxn ang="0">
                  <a:pos x="304" y="152"/>
                </a:cxn>
                <a:cxn ang="0">
                  <a:pos x="382" y="162"/>
                </a:cxn>
                <a:cxn ang="0">
                  <a:pos x="464" y="169"/>
                </a:cxn>
                <a:cxn ang="0">
                  <a:pos x="777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1" y="34"/>
                </a:cxn>
                <a:cxn ang="0">
                  <a:pos x="352" y="34"/>
                </a:cxn>
                <a:cxn ang="0">
                  <a:pos x="10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9">
                  <a:moveTo>
                    <a:pt x="0" y="0"/>
                  </a:moveTo>
                  <a:lnTo>
                    <a:pt x="38" y="88"/>
                  </a:lnTo>
                  <a:lnTo>
                    <a:pt x="74" y="99"/>
                  </a:lnTo>
                  <a:lnTo>
                    <a:pt x="116" y="111"/>
                  </a:lnTo>
                  <a:lnTo>
                    <a:pt x="168" y="125"/>
                  </a:lnTo>
                  <a:lnTo>
                    <a:pt x="233" y="138"/>
                  </a:lnTo>
                  <a:lnTo>
                    <a:pt x="304" y="152"/>
                  </a:lnTo>
                  <a:lnTo>
                    <a:pt x="382" y="162"/>
                  </a:lnTo>
                  <a:lnTo>
                    <a:pt x="464" y="169"/>
                  </a:lnTo>
                  <a:lnTo>
                    <a:pt x="777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1" y="34"/>
                  </a:lnTo>
                  <a:lnTo>
                    <a:pt x="352" y="34"/>
                  </a:lnTo>
                  <a:lnTo>
                    <a:pt x="10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8" name="Freeform 52"/>
            <p:cNvSpPr>
              <a:spLocks/>
            </p:cNvSpPr>
            <p:nvPr/>
          </p:nvSpPr>
          <p:spPr bwMode="auto">
            <a:xfrm>
              <a:off x="8477" y="2731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19" y="51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7"/>
                </a:cxn>
                <a:cxn ang="0">
                  <a:pos x="242" y="139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19" y="51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7"/>
                  </a:lnTo>
                  <a:lnTo>
                    <a:pt x="242" y="139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09" name="Freeform 53"/>
            <p:cNvSpPr>
              <a:spLocks/>
            </p:cNvSpPr>
            <p:nvPr/>
          </p:nvSpPr>
          <p:spPr bwMode="auto">
            <a:xfrm>
              <a:off x="8539" y="2499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5"/>
                </a:cxn>
                <a:cxn ang="0">
                  <a:pos x="282" y="62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5"/>
                  </a:lnTo>
                  <a:lnTo>
                    <a:pt x="282" y="62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0" name="Freeform 54"/>
            <p:cNvSpPr>
              <a:spLocks/>
            </p:cNvSpPr>
            <p:nvPr/>
          </p:nvSpPr>
          <p:spPr bwMode="auto">
            <a:xfrm>
              <a:off x="8669" y="2287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4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4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1" name="Freeform 55"/>
            <p:cNvSpPr>
              <a:spLocks/>
            </p:cNvSpPr>
            <p:nvPr/>
          </p:nvSpPr>
          <p:spPr bwMode="auto">
            <a:xfrm>
              <a:off x="8872" y="2129"/>
              <a:ext cx="252" cy="18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3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8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3">
                  <a:moveTo>
                    <a:pt x="0" y="56"/>
                  </a:moveTo>
                  <a:lnTo>
                    <a:pt x="219" y="183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8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2" name="Freeform 56"/>
            <p:cNvSpPr>
              <a:spLocks/>
            </p:cNvSpPr>
            <p:nvPr/>
          </p:nvSpPr>
          <p:spPr bwMode="auto">
            <a:xfrm>
              <a:off x="9062" y="1987"/>
              <a:ext cx="212" cy="14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5"/>
                </a:cxn>
                <a:cxn ang="0">
                  <a:pos x="187" y="138"/>
                </a:cxn>
                <a:cxn ang="0">
                  <a:pos x="206" y="119"/>
                </a:cxn>
                <a:cxn ang="0">
                  <a:pos x="212" y="65"/>
                </a:cxn>
                <a:cxn ang="0">
                  <a:pos x="198" y="53"/>
                </a:cxn>
                <a:cxn ang="0">
                  <a:pos x="179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5">
                  <a:moveTo>
                    <a:pt x="0" y="32"/>
                  </a:moveTo>
                  <a:lnTo>
                    <a:pt x="179" y="145"/>
                  </a:lnTo>
                  <a:lnTo>
                    <a:pt x="187" y="138"/>
                  </a:lnTo>
                  <a:lnTo>
                    <a:pt x="206" y="119"/>
                  </a:lnTo>
                  <a:lnTo>
                    <a:pt x="212" y="65"/>
                  </a:lnTo>
                  <a:lnTo>
                    <a:pt x="198" y="53"/>
                  </a:lnTo>
                  <a:lnTo>
                    <a:pt x="179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3" name="Freeform 57"/>
            <p:cNvSpPr>
              <a:spLocks/>
            </p:cNvSpPr>
            <p:nvPr/>
          </p:nvSpPr>
          <p:spPr bwMode="auto">
            <a:xfrm>
              <a:off x="9241" y="1886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6" y="93"/>
                </a:cxn>
                <a:cxn ang="0">
                  <a:pos x="154" y="87"/>
                </a:cxn>
                <a:cxn ang="0">
                  <a:pos x="169" y="70"/>
                </a:cxn>
                <a:cxn ang="0">
                  <a:pos x="172" y="21"/>
                </a:cxn>
                <a:cxn ang="0">
                  <a:pos x="158" y="10"/>
                </a:cxn>
                <a:cxn ang="0">
                  <a:pos x="138" y="5"/>
                </a:cxn>
                <a:cxn ang="0">
                  <a:pos x="93" y="0"/>
                </a:cxn>
                <a:cxn ang="0">
                  <a:pos x="33" y="5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6" y="93"/>
                  </a:lnTo>
                  <a:lnTo>
                    <a:pt x="154" y="87"/>
                  </a:lnTo>
                  <a:lnTo>
                    <a:pt x="169" y="70"/>
                  </a:lnTo>
                  <a:lnTo>
                    <a:pt x="172" y="21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93" y="0"/>
                  </a:lnTo>
                  <a:lnTo>
                    <a:pt x="33" y="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14" name="Freeform 58"/>
            <p:cNvSpPr>
              <a:spLocks/>
            </p:cNvSpPr>
            <p:nvPr/>
          </p:nvSpPr>
          <p:spPr bwMode="auto">
            <a:xfrm>
              <a:off x="8516" y="3584"/>
              <a:ext cx="611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" y="331"/>
                </a:cxn>
                <a:cxn ang="0">
                  <a:pos x="453" y="619"/>
                </a:cxn>
                <a:cxn ang="0">
                  <a:pos x="611" y="453"/>
                </a:cxn>
                <a:cxn ang="0">
                  <a:pos x="263" y="268"/>
                </a:cxn>
                <a:cxn ang="0">
                  <a:pos x="12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1" h="619">
                  <a:moveTo>
                    <a:pt x="0" y="0"/>
                  </a:moveTo>
                  <a:lnTo>
                    <a:pt x="183" y="331"/>
                  </a:lnTo>
                  <a:lnTo>
                    <a:pt x="453" y="619"/>
                  </a:lnTo>
                  <a:lnTo>
                    <a:pt x="611" y="453"/>
                  </a:lnTo>
                  <a:lnTo>
                    <a:pt x="263" y="268"/>
                  </a:lnTo>
                  <a:lnTo>
                    <a:pt x="12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6716" name="AutoShape 60"/>
          <p:cNvSpPr>
            <a:spLocks noChangeArrowheads="1"/>
          </p:cNvSpPr>
          <p:nvPr/>
        </p:nvSpPr>
        <p:spPr bwMode="auto">
          <a:xfrm>
            <a:off x="2870200" y="3886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6717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00400"/>
            <a:ext cx="1169988" cy="16764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445A60-1FFC-6458-B273-DD963049A46A}"/>
              </a:ext>
            </a:extLst>
          </p:cNvPr>
          <p:cNvSpPr txBox="1">
            <a:spLocks noChangeArrowheads="1"/>
          </p:cNvSpPr>
          <p:nvPr/>
        </p:nvSpPr>
        <p:spPr>
          <a:xfrm>
            <a:off x="224287" y="457200"/>
            <a:ext cx="10683967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</a:t>
            </a:r>
          </a:p>
        </p:txBody>
      </p:sp>
    </p:spTree>
    <p:extLst>
      <p:ext uri="{BB962C8B-B14F-4D97-AF65-F5344CB8AC3E}">
        <p14:creationId xmlns:p14="http://schemas.microsoft.com/office/powerpoint/2010/main" val="13459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3" name="Group 3"/>
          <p:cNvGrpSpPr>
            <a:grpSpLocks/>
          </p:cNvGrpSpPr>
          <p:nvPr/>
        </p:nvGrpSpPr>
        <p:grpSpPr bwMode="auto">
          <a:xfrm>
            <a:off x="1905000" y="3276600"/>
            <a:ext cx="1066800" cy="2070100"/>
            <a:chOff x="6640" y="1709"/>
            <a:chExt cx="2985" cy="3502"/>
          </a:xfrm>
        </p:grpSpPr>
        <p:sp>
          <p:nvSpPr>
            <p:cNvPr id="348164" name="Freeform 4"/>
            <p:cNvSpPr>
              <a:spLocks/>
            </p:cNvSpPr>
            <p:nvPr/>
          </p:nvSpPr>
          <p:spPr bwMode="auto">
            <a:xfrm>
              <a:off x="8516" y="3716"/>
              <a:ext cx="613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331"/>
                </a:cxn>
                <a:cxn ang="0">
                  <a:pos x="447" y="617"/>
                </a:cxn>
                <a:cxn ang="0">
                  <a:pos x="613" y="453"/>
                </a:cxn>
                <a:cxn ang="0">
                  <a:pos x="263" y="267"/>
                </a:cxn>
                <a:cxn ang="0">
                  <a:pos x="127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3" h="617">
                  <a:moveTo>
                    <a:pt x="0" y="0"/>
                  </a:moveTo>
                  <a:lnTo>
                    <a:pt x="184" y="331"/>
                  </a:lnTo>
                  <a:lnTo>
                    <a:pt x="447" y="617"/>
                  </a:lnTo>
                  <a:lnTo>
                    <a:pt x="613" y="453"/>
                  </a:lnTo>
                  <a:lnTo>
                    <a:pt x="263" y="267"/>
                  </a:lnTo>
                  <a:lnTo>
                    <a:pt x="127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auto">
            <a:xfrm>
              <a:off x="6889" y="2435"/>
              <a:ext cx="575" cy="367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319" y="367"/>
                </a:cxn>
                <a:cxn ang="0">
                  <a:pos x="575" y="265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1"/>
                </a:cxn>
                <a:cxn ang="0">
                  <a:pos x="0" y="171"/>
                </a:cxn>
              </a:cxnLst>
              <a:rect l="0" t="0" r="r" b="b"/>
              <a:pathLst>
                <a:path w="575" h="367">
                  <a:moveTo>
                    <a:pt x="0" y="171"/>
                  </a:moveTo>
                  <a:lnTo>
                    <a:pt x="319" y="367"/>
                  </a:lnTo>
                  <a:lnTo>
                    <a:pt x="575" y="265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6" name="Freeform 6"/>
            <p:cNvSpPr>
              <a:spLocks/>
            </p:cNvSpPr>
            <p:nvPr/>
          </p:nvSpPr>
          <p:spPr bwMode="auto">
            <a:xfrm>
              <a:off x="7010" y="1883"/>
              <a:ext cx="2606" cy="3328"/>
            </a:xfrm>
            <a:custGeom>
              <a:avLst/>
              <a:gdLst/>
              <a:ahLst/>
              <a:cxnLst>
                <a:cxn ang="0">
                  <a:pos x="0" y="3328"/>
                </a:cxn>
                <a:cxn ang="0">
                  <a:pos x="38" y="2289"/>
                </a:cxn>
                <a:cxn ang="0">
                  <a:pos x="122" y="1870"/>
                </a:cxn>
                <a:cxn ang="0">
                  <a:pos x="464" y="1524"/>
                </a:cxn>
                <a:cxn ang="0">
                  <a:pos x="1025" y="1191"/>
                </a:cxn>
                <a:cxn ang="0">
                  <a:pos x="1313" y="576"/>
                </a:cxn>
                <a:cxn ang="0">
                  <a:pos x="1548" y="223"/>
                </a:cxn>
                <a:cxn ang="0">
                  <a:pos x="1933" y="112"/>
                </a:cxn>
                <a:cxn ang="0">
                  <a:pos x="2606" y="0"/>
                </a:cxn>
                <a:cxn ang="0">
                  <a:pos x="2515" y="138"/>
                </a:cxn>
                <a:cxn ang="0">
                  <a:pos x="2429" y="269"/>
                </a:cxn>
                <a:cxn ang="0">
                  <a:pos x="2324" y="300"/>
                </a:cxn>
                <a:cxn ang="0">
                  <a:pos x="2279" y="406"/>
                </a:cxn>
                <a:cxn ang="0">
                  <a:pos x="2156" y="438"/>
                </a:cxn>
                <a:cxn ang="0">
                  <a:pos x="2136" y="590"/>
                </a:cxn>
                <a:cxn ang="0">
                  <a:pos x="1992" y="608"/>
                </a:cxn>
                <a:cxn ang="0">
                  <a:pos x="1953" y="746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7" y="1159"/>
                </a:cxn>
                <a:cxn ang="0">
                  <a:pos x="1625" y="1262"/>
                </a:cxn>
                <a:cxn ang="0">
                  <a:pos x="2129" y="1667"/>
                </a:cxn>
                <a:cxn ang="0">
                  <a:pos x="2266" y="1898"/>
                </a:cxn>
                <a:cxn ang="0">
                  <a:pos x="1724" y="1936"/>
                </a:cxn>
                <a:cxn ang="0">
                  <a:pos x="1246" y="1845"/>
                </a:cxn>
                <a:cxn ang="0">
                  <a:pos x="1136" y="1890"/>
                </a:cxn>
                <a:cxn ang="0">
                  <a:pos x="1078" y="2015"/>
                </a:cxn>
                <a:cxn ang="0">
                  <a:pos x="914" y="2054"/>
                </a:cxn>
                <a:cxn ang="0">
                  <a:pos x="849" y="2192"/>
                </a:cxn>
                <a:cxn ang="0">
                  <a:pos x="705" y="2303"/>
                </a:cxn>
                <a:cxn ang="0">
                  <a:pos x="606" y="2609"/>
                </a:cxn>
                <a:cxn ang="0">
                  <a:pos x="547" y="2662"/>
                </a:cxn>
                <a:cxn ang="0">
                  <a:pos x="529" y="2826"/>
                </a:cxn>
                <a:cxn ang="0">
                  <a:pos x="436" y="2931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8"/>
                </a:cxn>
                <a:cxn ang="0">
                  <a:pos x="0" y="3328"/>
                </a:cxn>
                <a:cxn ang="0">
                  <a:pos x="0" y="3328"/>
                </a:cxn>
              </a:cxnLst>
              <a:rect l="0" t="0" r="r" b="b"/>
              <a:pathLst>
                <a:path w="2606" h="3328">
                  <a:moveTo>
                    <a:pt x="0" y="3328"/>
                  </a:moveTo>
                  <a:lnTo>
                    <a:pt x="38" y="2289"/>
                  </a:lnTo>
                  <a:lnTo>
                    <a:pt x="122" y="1870"/>
                  </a:lnTo>
                  <a:lnTo>
                    <a:pt x="464" y="1524"/>
                  </a:lnTo>
                  <a:lnTo>
                    <a:pt x="1025" y="1191"/>
                  </a:lnTo>
                  <a:lnTo>
                    <a:pt x="1313" y="576"/>
                  </a:lnTo>
                  <a:lnTo>
                    <a:pt x="1548" y="223"/>
                  </a:lnTo>
                  <a:lnTo>
                    <a:pt x="1933" y="112"/>
                  </a:lnTo>
                  <a:lnTo>
                    <a:pt x="2606" y="0"/>
                  </a:lnTo>
                  <a:lnTo>
                    <a:pt x="2515" y="138"/>
                  </a:lnTo>
                  <a:lnTo>
                    <a:pt x="2429" y="269"/>
                  </a:lnTo>
                  <a:lnTo>
                    <a:pt x="2324" y="300"/>
                  </a:lnTo>
                  <a:lnTo>
                    <a:pt x="2279" y="406"/>
                  </a:lnTo>
                  <a:lnTo>
                    <a:pt x="2156" y="438"/>
                  </a:lnTo>
                  <a:lnTo>
                    <a:pt x="2136" y="590"/>
                  </a:lnTo>
                  <a:lnTo>
                    <a:pt x="1992" y="608"/>
                  </a:lnTo>
                  <a:lnTo>
                    <a:pt x="1953" y="746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7" y="1159"/>
                  </a:lnTo>
                  <a:lnTo>
                    <a:pt x="1625" y="1262"/>
                  </a:lnTo>
                  <a:lnTo>
                    <a:pt x="2129" y="1667"/>
                  </a:lnTo>
                  <a:lnTo>
                    <a:pt x="2266" y="1898"/>
                  </a:lnTo>
                  <a:lnTo>
                    <a:pt x="1724" y="1936"/>
                  </a:lnTo>
                  <a:lnTo>
                    <a:pt x="1246" y="1845"/>
                  </a:lnTo>
                  <a:lnTo>
                    <a:pt x="1136" y="1890"/>
                  </a:lnTo>
                  <a:lnTo>
                    <a:pt x="1078" y="2015"/>
                  </a:lnTo>
                  <a:lnTo>
                    <a:pt x="914" y="2054"/>
                  </a:lnTo>
                  <a:lnTo>
                    <a:pt x="849" y="2192"/>
                  </a:lnTo>
                  <a:lnTo>
                    <a:pt x="705" y="2303"/>
                  </a:lnTo>
                  <a:lnTo>
                    <a:pt x="606" y="2609"/>
                  </a:lnTo>
                  <a:lnTo>
                    <a:pt x="547" y="2662"/>
                  </a:lnTo>
                  <a:lnTo>
                    <a:pt x="529" y="2826"/>
                  </a:lnTo>
                  <a:lnTo>
                    <a:pt x="436" y="2931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8"/>
                  </a:lnTo>
                  <a:lnTo>
                    <a:pt x="0" y="3328"/>
                  </a:lnTo>
                  <a:lnTo>
                    <a:pt x="0" y="332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auto">
            <a:xfrm>
              <a:off x="6655" y="2355"/>
              <a:ext cx="1428" cy="790"/>
            </a:xfrm>
            <a:custGeom>
              <a:avLst/>
              <a:gdLst/>
              <a:ahLst/>
              <a:cxnLst>
                <a:cxn ang="0">
                  <a:pos x="274" y="104"/>
                </a:cxn>
                <a:cxn ang="0">
                  <a:pos x="330" y="39"/>
                </a:cxn>
                <a:cxn ang="0">
                  <a:pos x="386" y="8"/>
                </a:cxn>
                <a:cxn ang="0">
                  <a:pos x="508" y="0"/>
                </a:cxn>
                <a:cxn ang="0">
                  <a:pos x="655" y="39"/>
                </a:cxn>
                <a:cxn ang="0">
                  <a:pos x="732" y="84"/>
                </a:cxn>
                <a:cxn ang="0">
                  <a:pos x="782" y="128"/>
                </a:cxn>
                <a:cxn ang="0">
                  <a:pos x="819" y="169"/>
                </a:cxn>
                <a:cxn ang="0">
                  <a:pos x="842" y="198"/>
                </a:cxn>
                <a:cxn ang="0">
                  <a:pos x="896" y="274"/>
                </a:cxn>
                <a:cxn ang="0">
                  <a:pos x="976" y="393"/>
                </a:cxn>
                <a:cxn ang="0">
                  <a:pos x="1007" y="435"/>
                </a:cxn>
                <a:cxn ang="0">
                  <a:pos x="1041" y="472"/>
                </a:cxn>
                <a:cxn ang="0">
                  <a:pos x="1088" y="512"/>
                </a:cxn>
                <a:cxn ang="0">
                  <a:pos x="1143" y="541"/>
                </a:cxn>
                <a:cxn ang="0">
                  <a:pos x="1286" y="575"/>
                </a:cxn>
                <a:cxn ang="0">
                  <a:pos x="1428" y="611"/>
                </a:cxn>
                <a:cxn ang="0">
                  <a:pos x="1241" y="790"/>
                </a:cxn>
                <a:cxn ang="0">
                  <a:pos x="1075" y="745"/>
                </a:cxn>
                <a:cxn ang="0">
                  <a:pos x="976" y="713"/>
                </a:cxn>
                <a:cxn ang="0">
                  <a:pos x="874" y="677"/>
                </a:cxn>
                <a:cxn ang="0">
                  <a:pos x="778" y="636"/>
                </a:cxn>
                <a:cxn ang="0">
                  <a:pos x="698" y="594"/>
                </a:cxn>
                <a:cxn ang="0">
                  <a:pos x="649" y="551"/>
                </a:cxn>
                <a:cxn ang="0">
                  <a:pos x="614" y="510"/>
                </a:cxn>
                <a:cxn ang="0">
                  <a:pos x="582" y="478"/>
                </a:cxn>
                <a:cxn ang="0">
                  <a:pos x="551" y="452"/>
                </a:cxn>
                <a:cxn ang="0">
                  <a:pos x="500" y="414"/>
                </a:cxn>
                <a:cxn ang="0">
                  <a:pos x="466" y="396"/>
                </a:cxn>
                <a:cxn ang="0">
                  <a:pos x="614" y="356"/>
                </a:cxn>
                <a:cxn ang="0">
                  <a:pos x="700" y="306"/>
                </a:cxn>
                <a:cxn ang="0">
                  <a:pos x="713" y="255"/>
                </a:cxn>
                <a:cxn ang="0">
                  <a:pos x="690" y="218"/>
                </a:cxn>
                <a:cxn ang="0">
                  <a:pos x="662" y="190"/>
                </a:cxn>
                <a:cxn ang="0">
                  <a:pos x="621" y="164"/>
                </a:cxn>
                <a:cxn ang="0">
                  <a:pos x="537" y="161"/>
                </a:cxn>
                <a:cxn ang="0">
                  <a:pos x="421" y="210"/>
                </a:cxn>
                <a:cxn ang="0">
                  <a:pos x="373" y="252"/>
                </a:cxn>
                <a:cxn ang="0">
                  <a:pos x="341" y="288"/>
                </a:cxn>
                <a:cxn ang="0">
                  <a:pos x="33" y="144"/>
                </a:cxn>
                <a:cxn ang="0">
                  <a:pos x="39" y="62"/>
                </a:cxn>
              </a:cxnLst>
              <a:rect l="0" t="0" r="r" b="b"/>
              <a:pathLst>
                <a:path w="1428" h="790">
                  <a:moveTo>
                    <a:pt x="39" y="62"/>
                  </a:moveTo>
                  <a:lnTo>
                    <a:pt x="274" y="104"/>
                  </a:lnTo>
                  <a:lnTo>
                    <a:pt x="308" y="57"/>
                  </a:lnTo>
                  <a:lnTo>
                    <a:pt x="330" y="39"/>
                  </a:lnTo>
                  <a:lnTo>
                    <a:pt x="355" y="22"/>
                  </a:lnTo>
                  <a:lnTo>
                    <a:pt x="386" y="8"/>
                  </a:lnTo>
                  <a:lnTo>
                    <a:pt x="421" y="0"/>
                  </a:lnTo>
                  <a:lnTo>
                    <a:pt x="508" y="0"/>
                  </a:lnTo>
                  <a:lnTo>
                    <a:pt x="604" y="19"/>
                  </a:lnTo>
                  <a:lnTo>
                    <a:pt x="655" y="39"/>
                  </a:lnTo>
                  <a:lnTo>
                    <a:pt x="706" y="67"/>
                  </a:lnTo>
                  <a:lnTo>
                    <a:pt x="732" y="84"/>
                  </a:lnTo>
                  <a:lnTo>
                    <a:pt x="757" y="105"/>
                  </a:lnTo>
                  <a:lnTo>
                    <a:pt x="782" y="128"/>
                  </a:lnTo>
                  <a:lnTo>
                    <a:pt x="808" y="155"/>
                  </a:lnTo>
                  <a:lnTo>
                    <a:pt x="819" y="169"/>
                  </a:lnTo>
                  <a:lnTo>
                    <a:pt x="831" y="184"/>
                  </a:lnTo>
                  <a:lnTo>
                    <a:pt x="842" y="198"/>
                  </a:lnTo>
                  <a:lnTo>
                    <a:pt x="854" y="213"/>
                  </a:lnTo>
                  <a:lnTo>
                    <a:pt x="896" y="274"/>
                  </a:lnTo>
                  <a:lnTo>
                    <a:pt x="936" y="336"/>
                  </a:lnTo>
                  <a:lnTo>
                    <a:pt x="976" y="393"/>
                  </a:lnTo>
                  <a:lnTo>
                    <a:pt x="997" y="421"/>
                  </a:lnTo>
                  <a:lnTo>
                    <a:pt x="1007" y="435"/>
                  </a:lnTo>
                  <a:lnTo>
                    <a:pt x="1018" y="448"/>
                  </a:lnTo>
                  <a:lnTo>
                    <a:pt x="1041" y="472"/>
                  </a:lnTo>
                  <a:lnTo>
                    <a:pt x="1065" y="493"/>
                  </a:lnTo>
                  <a:lnTo>
                    <a:pt x="1088" y="512"/>
                  </a:lnTo>
                  <a:lnTo>
                    <a:pt x="1116" y="529"/>
                  </a:lnTo>
                  <a:lnTo>
                    <a:pt x="1143" y="541"/>
                  </a:lnTo>
                  <a:lnTo>
                    <a:pt x="1174" y="551"/>
                  </a:lnTo>
                  <a:lnTo>
                    <a:pt x="1286" y="575"/>
                  </a:lnTo>
                  <a:lnTo>
                    <a:pt x="1365" y="595"/>
                  </a:lnTo>
                  <a:lnTo>
                    <a:pt x="1428" y="611"/>
                  </a:lnTo>
                  <a:lnTo>
                    <a:pt x="1394" y="747"/>
                  </a:lnTo>
                  <a:lnTo>
                    <a:pt x="1241" y="790"/>
                  </a:lnTo>
                  <a:lnTo>
                    <a:pt x="1159" y="769"/>
                  </a:lnTo>
                  <a:lnTo>
                    <a:pt x="1075" y="745"/>
                  </a:lnTo>
                  <a:lnTo>
                    <a:pt x="1027" y="730"/>
                  </a:lnTo>
                  <a:lnTo>
                    <a:pt x="976" y="713"/>
                  </a:lnTo>
                  <a:lnTo>
                    <a:pt x="925" y="696"/>
                  </a:lnTo>
                  <a:lnTo>
                    <a:pt x="874" y="677"/>
                  </a:lnTo>
                  <a:lnTo>
                    <a:pt x="823" y="657"/>
                  </a:lnTo>
                  <a:lnTo>
                    <a:pt x="778" y="636"/>
                  </a:lnTo>
                  <a:lnTo>
                    <a:pt x="735" y="615"/>
                  </a:lnTo>
                  <a:lnTo>
                    <a:pt x="698" y="594"/>
                  </a:lnTo>
                  <a:lnTo>
                    <a:pt x="670" y="571"/>
                  </a:lnTo>
                  <a:lnTo>
                    <a:pt x="649" y="551"/>
                  </a:lnTo>
                  <a:lnTo>
                    <a:pt x="632" y="529"/>
                  </a:lnTo>
                  <a:lnTo>
                    <a:pt x="614" y="510"/>
                  </a:lnTo>
                  <a:lnTo>
                    <a:pt x="599" y="493"/>
                  </a:lnTo>
                  <a:lnTo>
                    <a:pt x="582" y="478"/>
                  </a:lnTo>
                  <a:lnTo>
                    <a:pt x="567" y="462"/>
                  </a:lnTo>
                  <a:lnTo>
                    <a:pt x="551" y="452"/>
                  </a:lnTo>
                  <a:lnTo>
                    <a:pt x="525" y="428"/>
                  </a:lnTo>
                  <a:lnTo>
                    <a:pt x="500" y="414"/>
                  </a:lnTo>
                  <a:lnTo>
                    <a:pt x="481" y="404"/>
                  </a:lnTo>
                  <a:lnTo>
                    <a:pt x="466" y="396"/>
                  </a:lnTo>
                  <a:lnTo>
                    <a:pt x="514" y="385"/>
                  </a:lnTo>
                  <a:lnTo>
                    <a:pt x="614" y="356"/>
                  </a:lnTo>
                  <a:lnTo>
                    <a:pt x="662" y="332"/>
                  </a:lnTo>
                  <a:lnTo>
                    <a:pt x="700" y="306"/>
                  </a:lnTo>
                  <a:lnTo>
                    <a:pt x="717" y="274"/>
                  </a:lnTo>
                  <a:lnTo>
                    <a:pt x="713" y="255"/>
                  </a:lnTo>
                  <a:lnTo>
                    <a:pt x="704" y="237"/>
                  </a:lnTo>
                  <a:lnTo>
                    <a:pt x="690" y="218"/>
                  </a:lnTo>
                  <a:lnTo>
                    <a:pt x="676" y="203"/>
                  </a:lnTo>
                  <a:lnTo>
                    <a:pt x="662" y="190"/>
                  </a:lnTo>
                  <a:lnTo>
                    <a:pt x="649" y="179"/>
                  </a:lnTo>
                  <a:lnTo>
                    <a:pt x="621" y="164"/>
                  </a:lnTo>
                  <a:lnTo>
                    <a:pt x="594" y="156"/>
                  </a:lnTo>
                  <a:lnTo>
                    <a:pt x="537" y="161"/>
                  </a:lnTo>
                  <a:lnTo>
                    <a:pt x="480" y="178"/>
                  </a:lnTo>
                  <a:lnTo>
                    <a:pt x="421" y="210"/>
                  </a:lnTo>
                  <a:lnTo>
                    <a:pt x="396" y="230"/>
                  </a:lnTo>
                  <a:lnTo>
                    <a:pt x="373" y="252"/>
                  </a:lnTo>
                  <a:lnTo>
                    <a:pt x="355" y="272"/>
                  </a:lnTo>
                  <a:lnTo>
                    <a:pt x="341" y="288"/>
                  </a:lnTo>
                  <a:lnTo>
                    <a:pt x="330" y="303"/>
                  </a:lnTo>
                  <a:lnTo>
                    <a:pt x="33" y="144"/>
                  </a:lnTo>
                  <a:lnTo>
                    <a:pt x="0" y="107"/>
                  </a:lnTo>
                  <a:lnTo>
                    <a:pt x="39" y="62"/>
                  </a:lnTo>
                  <a:lnTo>
                    <a:pt x="39" y="6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8" name="Freeform 8"/>
            <p:cNvSpPr>
              <a:spLocks/>
            </p:cNvSpPr>
            <p:nvPr/>
          </p:nvSpPr>
          <p:spPr bwMode="auto">
            <a:xfrm>
              <a:off x="6959" y="3059"/>
              <a:ext cx="1200" cy="2152"/>
            </a:xfrm>
            <a:custGeom>
              <a:avLst/>
              <a:gdLst/>
              <a:ahLst/>
              <a:cxnLst>
                <a:cxn ang="0">
                  <a:pos x="989" y="20"/>
                </a:cxn>
                <a:cxn ang="0">
                  <a:pos x="921" y="60"/>
                </a:cxn>
                <a:cxn ang="0">
                  <a:pos x="875" y="88"/>
                </a:cxn>
                <a:cxn ang="0">
                  <a:pos x="824" y="119"/>
                </a:cxn>
                <a:cxn ang="0">
                  <a:pos x="767" y="154"/>
                </a:cxn>
                <a:cxn ang="0">
                  <a:pos x="703" y="193"/>
                </a:cxn>
                <a:cxn ang="0">
                  <a:pos x="640" y="235"/>
                </a:cxn>
                <a:cxn ang="0">
                  <a:pos x="573" y="276"/>
                </a:cxn>
                <a:cxn ang="0">
                  <a:pos x="508" y="321"/>
                </a:cxn>
                <a:cxn ang="0">
                  <a:pos x="444" y="365"/>
                </a:cxn>
                <a:cxn ang="0">
                  <a:pos x="382" y="409"/>
                </a:cxn>
                <a:cxn ang="0">
                  <a:pos x="324" y="453"/>
                </a:cxn>
                <a:cxn ang="0">
                  <a:pos x="272" y="494"/>
                </a:cxn>
                <a:cxn ang="0">
                  <a:pos x="225" y="533"/>
                </a:cxn>
                <a:cxn ang="0">
                  <a:pos x="185" y="575"/>
                </a:cxn>
                <a:cxn ang="0">
                  <a:pos x="119" y="685"/>
                </a:cxn>
                <a:cxn ang="0">
                  <a:pos x="52" y="884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6" y="2152"/>
                </a:cxn>
                <a:cxn ang="0">
                  <a:pos x="160" y="1469"/>
                </a:cxn>
                <a:cxn ang="0">
                  <a:pos x="194" y="1142"/>
                </a:cxn>
                <a:cxn ang="0">
                  <a:pos x="233" y="943"/>
                </a:cxn>
                <a:cxn ang="0">
                  <a:pos x="275" y="816"/>
                </a:cxn>
                <a:cxn ang="0">
                  <a:pos x="328" y="720"/>
                </a:cxn>
                <a:cxn ang="0">
                  <a:pos x="348" y="692"/>
                </a:cxn>
                <a:cxn ang="0">
                  <a:pos x="371" y="666"/>
                </a:cxn>
                <a:cxn ang="0">
                  <a:pos x="397" y="638"/>
                </a:cxn>
                <a:cxn ang="0">
                  <a:pos x="425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5" y="505"/>
                </a:cxn>
                <a:cxn ang="0">
                  <a:pos x="569" y="474"/>
                </a:cxn>
                <a:cxn ang="0">
                  <a:pos x="604" y="443"/>
                </a:cxn>
                <a:cxn ang="0">
                  <a:pos x="641" y="414"/>
                </a:cxn>
                <a:cxn ang="0">
                  <a:pos x="677" y="383"/>
                </a:cxn>
                <a:cxn ang="0">
                  <a:pos x="714" y="354"/>
                </a:cxn>
                <a:cxn ang="0">
                  <a:pos x="750" y="326"/>
                </a:cxn>
                <a:cxn ang="0">
                  <a:pos x="787" y="296"/>
                </a:cxn>
                <a:cxn ang="0">
                  <a:pos x="824" y="269"/>
                </a:cxn>
                <a:cxn ang="0">
                  <a:pos x="860" y="241"/>
                </a:cxn>
                <a:cxn ang="0">
                  <a:pos x="912" y="202"/>
                </a:cxn>
                <a:cxn ang="0">
                  <a:pos x="979" y="153"/>
                </a:cxn>
                <a:cxn ang="0">
                  <a:pos x="1039" y="111"/>
                </a:cxn>
                <a:cxn ang="0">
                  <a:pos x="1093" y="72"/>
                </a:cxn>
                <a:cxn ang="0">
                  <a:pos x="1136" y="41"/>
                </a:cxn>
                <a:cxn ang="0">
                  <a:pos x="1200" y="0"/>
                </a:cxn>
                <a:cxn ang="0">
                  <a:pos x="1014" y="6"/>
                </a:cxn>
              </a:cxnLst>
              <a:rect l="0" t="0" r="r" b="b"/>
              <a:pathLst>
                <a:path w="1200" h="2152">
                  <a:moveTo>
                    <a:pt x="1014" y="6"/>
                  </a:moveTo>
                  <a:lnTo>
                    <a:pt x="989" y="20"/>
                  </a:lnTo>
                  <a:lnTo>
                    <a:pt x="960" y="37"/>
                  </a:lnTo>
                  <a:lnTo>
                    <a:pt x="921" y="60"/>
                  </a:lnTo>
                  <a:lnTo>
                    <a:pt x="901" y="72"/>
                  </a:lnTo>
                  <a:lnTo>
                    <a:pt x="875" y="88"/>
                  </a:lnTo>
                  <a:lnTo>
                    <a:pt x="852" y="103"/>
                  </a:lnTo>
                  <a:lnTo>
                    <a:pt x="824" y="119"/>
                  </a:lnTo>
                  <a:lnTo>
                    <a:pt x="795" y="137"/>
                  </a:lnTo>
                  <a:lnTo>
                    <a:pt x="767" y="154"/>
                  </a:lnTo>
                  <a:lnTo>
                    <a:pt x="736" y="173"/>
                  </a:lnTo>
                  <a:lnTo>
                    <a:pt x="703" y="193"/>
                  </a:lnTo>
                  <a:lnTo>
                    <a:pt x="672" y="215"/>
                  </a:lnTo>
                  <a:lnTo>
                    <a:pt x="640" y="235"/>
                  </a:lnTo>
                  <a:lnTo>
                    <a:pt x="607" y="256"/>
                  </a:lnTo>
                  <a:lnTo>
                    <a:pt x="573" y="276"/>
                  </a:lnTo>
                  <a:lnTo>
                    <a:pt x="541" y="298"/>
                  </a:lnTo>
                  <a:lnTo>
                    <a:pt x="508" y="321"/>
                  </a:lnTo>
                  <a:lnTo>
                    <a:pt x="476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2" y="409"/>
                  </a:lnTo>
                  <a:lnTo>
                    <a:pt x="352" y="431"/>
                  </a:lnTo>
                  <a:lnTo>
                    <a:pt x="324" y="453"/>
                  </a:lnTo>
                  <a:lnTo>
                    <a:pt x="297" y="474"/>
                  </a:lnTo>
                  <a:lnTo>
                    <a:pt x="272" y="494"/>
                  </a:lnTo>
                  <a:lnTo>
                    <a:pt x="247" y="513"/>
                  </a:lnTo>
                  <a:lnTo>
                    <a:pt x="225" y="533"/>
                  </a:lnTo>
                  <a:lnTo>
                    <a:pt x="205" y="555"/>
                  </a:lnTo>
                  <a:lnTo>
                    <a:pt x="185" y="575"/>
                  </a:lnTo>
                  <a:lnTo>
                    <a:pt x="150" y="626"/>
                  </a:lnTo>
                  <a:lnTo>
                    <a:pt x="119" y="685"/>
                  </a:lnTo>
                  <a:lnTo>
                    <a:pt x="92" y="746"/>
                  </a:lnTo>
                  <a:lnTo>
                    <a:pt x="52" y="884"/>
                  </a:lnTo>
                  <a:lnTo>
                    <a:pt x="24" y="1031"/>
                  </a:lnTo>
                  <a:lnTo>
                    <a:pt x="0" y="1311"/>
                  </a:lnTo>
                  <a:lnTo>
                    <a:pt x="3" y="1515"/>
                  </a:lnTo>
                  <a:lnTo>
                    <a:pt x="14" y="1696"/>
                  </a:lnTo>
                  <a:lnTo>
                    <a:pt x="29" y="1911"/>
                  </a:lnTo>
                  <a:lnTo>
                    <a:pt x="46" y="2152"/>
                  </a:lnTo>
                  <a:lnTo>
                    <a:pt x="148" y="2007"/>
                  </a:lnTo>
                  <a:lnTo>
                    <a:pt x="160" y="1469"/>
                  </a:lnTo>
                  <a:lnTo>
                    <a:pt x="179" y="1251"/>
                  </a:lnTo>
                  <a:lnTo>
                    <a:pt x="194" y="1142"/>
                  </a:lnTo>
                  <a:lnTo>
                    <a:pt x="210" y="1039"/>
                  </a:lnTo>
                  <a:lnTo>
                    <a:pt x="233" y="943"/>
                  </a:lnTo>
                  <a:lnTo>
                    <a:pt x="259" y="856"/>
                  </a:lnTo>
                  <a:lnTo>
                    <a:pt x="275" y="816"/>
                  </a:lnTo>
                  <a:lnTo>
                    <a:pt x="290" y="780"/>
                  </a:lnTo>
                  <a:lnTo>
                    <a:pt x="328" y="720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8" y="680"/>
                  </a:lnTo>
                  <a:lnTo>
                    <a:pt x="371" y="666"/>
                  </a:lnTo>
                  <a:lnTo>
                    <a:pt x="383" y="652"/>
                  </a:lnTo>
                  <a:lnTo>
                    <a:pt x="397" y="638"/>
                  </a:lnTo>
                  <a:lnTo>
                    <a:pt x="409" y="623"/>
                  </a:lnTo>
                  <a:lnTo>
                    <a:pt x="425" y="609"/>
                  </a:lnTo>
                  <a:lnTo>
                    <a:pt x="454" y="579"/>
                  </a:lnTo>
                  <a:lnTo>
                    <a:pt x="470" y="564"/>
                  </a:lnTo>
                  <a:lnTo>
                    <a:pt x="485" y="550"/>
                  </a:lnTo>
                  <a:lnTo>
                    <a:pt x="501" y="535"/>
                  </a:lnTo>
                  <a:lnTo>
                    <a:pt x="518" y="521"/>
                  </a:lnTo>
                  <a:lnTo>
                    <a:pt x="535" y="505"/>
                  </a:lnTo>
                  <a:lnTo>
                    <a:pt x="552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4" y="443"/>
                  </a:lnTo>
                  <a:lnTo>
                    <a:pt x="623" y="428"/>
                  </a:lnTo>
                  <a:lnTo>
                    <a:pt x="641" y="414"/>
                  </a:lnTo>
                  <a:lnTo>
                    <a:pt x="657" y="399"/>
                  </a:lnTo>
                  <a:lnTo>
                    <a:pt x="677" y="383"/>
                  </a:lnTo>
                  <a:lnTo>
                    <a:pt x="696" y="369"/>
                  </a:lnTo>
                  <a:lnTo>
                    <a:pt x="714" y="354"/>
                  </a:lnTo>
                  <a:lnTo>
                    <a:pt x="731" y="340"/>
                  </a:lnTo>
                  <a:lnTo>
                    <a:pt x="750" y="326"/>
                  </a:lnTo>
                  <a:lnTo>
                    <a:pt x="768" y="310"/>
                  </a:lnTo>
                  <a:lnTo>
                    <a:pt x="787" y="296"/>
                  </a:lnTo>
                  <a:lnTo>
                    <a:pt x="805" y="283"/>
                  </a:lnTo>
                  <a:lnTo>
                    <a:pt x="824" y="269"/>
                  </a:lnTo>
                  <a:lnTo>
                    <a:pt x="841" y="255"/>
                  </a:lnTo>
                  <a:lnTo>
                    <a:pt x="860" y="241"/>
                  </a:lnTo>
                  <a:lnTo>
                    <a:pt x="877" y="228"/>
                  </a:lnTo>
                  <a:lnTo>
                    <a:pt x="912" y="202"/>
                  </a:lnTo>
                  <a:lnTo>
                    <a:pt x="946" y="177"/>
                  </a:lnTo>
                  <a:lnTo>
                    <a:pt x="979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3" y="72"/>
                  </a:lnTo>
                  <a:lnTo>
                    <a:pt x="1116" y="57"/>
                  </a:lnTo>
                  <a:lnTo>
                    <a:pt x="1136" y="41"/>
                  </a:lnTo>
                  <a:lnTo>
                    <a:pt x="1170" y="20"/>
                  </a:lnTo>
                  <a:lnTo>
                    <a:pt x="1200" y="0"/>
                  </a:lnTo>
                  <a:lnTo>
                    <a:pt x="1014" y="6"/>
                  </a:lnTo>
                  <a:lnTo>
                    <a:pt x="1014" y="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9" name="Freeform 9"/>
            <p:cNvSpPr>
              <a:spLocks/>
            </p:cNvSpPr>
            <p:nvPr/>
          </p:nvSpPr>
          <p:spPr bwMode="auto">
            <a:xfrm>
              <a:off x="7197" y="4730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7" y="79"/>
                </a:cxn>
                <a:cxn ang="0">
                  <a:pos x="141" y="127"/>
                </a:cxn>
                <a:cxn ang="0">
                  <a:pos x="171" y="178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0"/>
                </a:cxn>
                <a:cxn ang="0">
                  <a:pos x="181" y="368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7" y="79"/>
                  </a:lnTo>
                  <a:lnTo>
                    <a:pt x="141" y="127"/>
                  </a:lnTo>
                  <a:lnTo>
                    <a:pt x="171" y="178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0"/>
                  </a:lnTo>
                  <a:lnTo>
                    <a:pt x="181" y="368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auto">
            <a:xfrm>
              <a:off x="7287" y="4399"/>
              <a:ext cx="273" cy="37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6"/>
                </a:cxn>
                <a:cxn ang="0">
                  <a:pos x="54" y="25"/>
                </a:cxn>
                <a:cxn ang="0">
                  <a:pos x="74" y="37"/>
                </a:cxn>
                <a:cxn ang="0">
                  <a:pos x="97" y="53"/>
                </a:cxn>
                <a:cxn ang="0">
                  <a:pos x="122" y="68"/>
                </a:cxn>
                <a:cxn ang="0">
                  <a:pos x="146" y="87"/>
                </a:cxn>
                <a:cxn ang="0">
                  <a:pos x="171" y="107"/>
                </a:cxn>
                <a:cxn ang="0">
                  <a:pos x="194" y="129"/>
                </a:cxn>
                <a:cxn ang="0">
                  <a:pos x="218" y="149"/>
                </a:cxn>
                <a:cxn ang="0">
                  <a:pos x="238" y="172"/>
                </a:cxn>
                <a:cxn ang="0">
                  <a:pos x="266" y="218"/>
                </a:cxn>
                <a:cxn ang="0">
                  <a:pos x="273" y="265"/>
                </a:cxn>
                <a:cxn ang="0">
                  <a:pos x="261" y="334"/>
                </a:cxn>
                <a:cxn ang="0">
                  <a:pos x="242" y="367"/>
                </a:cxn>
                <a:cxn ang="0">
                  <a:pos x="219" y="379"/>
                </a:cxn>
                <a:cxn ang="0">
                  <a:pos x="0" y="12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73" h="379">
                  <a:moveTo>
                    <a:pt x="10" y="0"/>
                  </a:moveTo>
                  <a:lnTo>
                    <a:pt x="23" y="6"/>
                  </a:lnTo>
                  <a:lnTo>
                    <a:pt x="54" y="25"/>
                  </a:lnTo>
                  <a:lnTo>
                    <a:pt x="74" y="37"/>
                  </a:lnTo>
                  <a:lnTo>
                    <a:pt x="97" y="53"/>
                  </a:lnTo>
                  <a:lnTo>
                    <a:pt x="122" y="68"/>
                  </a:lnTo>
                  <a:lnTo>
                    <a:pt x="146" y="87"/>
                  </a:lnTo>
                  <a:lnTo>
                    <a:pt x="171" y="107"/>
                  </a:lnTo>
                  <a:lnTo>
                    <a:pt x="194" y="129"/>
                  </a:lnTo>
                  <a:lnTo>
                    <a:pt x="218" y="149"/>
                  </a:lnTo>
                  <a:lnTo>
                    <a:pt x="238" y="172"/>
                  </a:lnTo>
                  <a:lnTo>
                    <a:pt x="266" y="218"/>
                  </a:lnTo>
                  <a:lnTo>
                    <a:pt x="273" y="265"/>
                  </a:lnTo>
                  <a:lnTo>
                    <a:pt x="261" y="334"/>
                  </a:lnTo>
                  <a:lnTo>
                    <a:pt x="242" y="367"/>
                  </a:lnTo>
                  <a:lnTo>
                    <a:pt x="219" y="379"/>
                  </a:lnTo>
                  <a:lnTo>
                    <a:pt x="0" y="12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1" name="Freeform 11"/>
            <p:cNvSpPr>
              <a:spLocks/>
            </p:cNvSpPr>
            <p:nvPr/>
          </p:nvSpPr>
          <p:spPr bwMode="auto">
            <a:xfrm>
              <a:off x="7368" y="4164"/>
              <a:ext cx="270" cy="3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36"/>
                </a:cxn>
                <a:cxn ang="0">
                  <a:pos x="259" y="340"/>
                </a:cxn>
                <a:cxn ang="0">
                  <a:pos x="270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8" y="88"/>
                </a:cxn>
                <a:cxn ang="0">
                  <a:pos x="146" y="73"/>
                </a:cxn>
                <a:cxn ang="0">
                  <a:pos x="126" y="59"/>
                </a:cxn>
                <a:cxn ang="0">
                  <a:pos x="84" y="34"/>
                </a:cxn>
                <a:cxn ang="0">
                  <a:pos x="50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70" h="340">
                  <a:moveTo>
                    <a:pt x="16" y="0"/>
                  </a:moveTo>
                  <a:lnTo>
                    <a:pt x="0" y="136"/>
                  </a:lnTo>
                  <a:lnTo>
                    <a:pt x="259" y="340"/>
                  </a:lnTo>
                  <a:lnTo>
                    <a:pt x="270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8" y="88"/>
                  </a:lnTo>
                  <a:lnTo>
                    <a:pt x="146" y="73"/>
                  </a:lnTo>
                  <a:lnTo>
                    <a:pt x="126" y="59"/>
                  </a:lnTo>
                  <a:lnTo>
                    <a:pt x="84" y="34"/>
                  </a:lnTo>
                  <a:lnTo>
                    <a:pt x="5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auto">
            <a:xfrm>
              <a:off x="7452" y="3911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"/>
                </a:cxn>
                <a:cxn ang="0">
                  <a:pos x="274" y="329"/>
                </a:cxn>
                <a:cxn ang="0">
                  <a:pos x="278" y="193"/>
                </a:cxn>
                <a:cxn ang="0">
                  <a:pos x="263" y="173"/>
                </a:cxn>
                <a:cxn ang="0">
                  <a:pos x="244" y="154"/>
                </a:cxn>
                <a:cxn ang="0">
                  <a:pos x="224" y="136"/>
                </a:cxn>
                <a:cxn ang="0">
                  <a:pos x="203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1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3"/>
                  </a:lnTo>
                  <a:lnTo>
                    <a:pt x="274" y="329"/>
                  </a:lnTo>
                  <a:lnTo>
                    <a:pt x="278" y="193"/>
                  </a:lnTo>
                  <a:lnTo>
                    <a:pt x="263" y="173"/>
                  </a:lnTo>
                  <a:lnTo>
                    <a:pt x="244" y="154"/>
                  </a:lnTo>
                  <a:lnTo>
                    <a:pt x="224" y="136"/>
                  </a:lnTo>
                  <a:lnTo>
                    <a:pt x="203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3" name="Freeform 13"/>
            <p:cNvSpPr>
              <a:spLocks/>
            </p:cNvSpPr>
            <p:nvPr/>
          </p:nvSpPr>
          <p:spPr bwMode="auto">
            <a:xfrm>
              <a:off x="7648" y="3697"/>
              <a:ext cx="335" cy="30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08"/>
                </a:cxn>
                <a:cxn ang="0">
                  <a:pos x="259" y="306"/>
                </a:cxn>
                <a:cxn ang="0">
                  <a:pos x="297" y="305"/>
                </a:cxn>
                <a:cxn ang="0">
                  <a:pos x="335" y="241"/>
                </a:cxn>
                <a:cxn ang="0">
                  <a:pos x="324" y="207"/>
                </a:cxn>
                <a:cxn ang="0">
                  <a:pos x="308" y="189"/>
                </a:cxn>
                <a:cxn ang="0">
                  <a:pos x="290" y="169"/>
                </a:cxn>
                <a:cxn ang="0">
                  <a:pos x="266" y="149"/>
                </a:cxn>
                <a:cxn ang="0">
                  <a:pos x="242" y="129"/>
                </a:cxn>
                <a:cxn ang="0">
                  <a:pos x="214" y="108"/>
                </a:cxn>
                <a:cxn ang="0">
                  <a:pos x="186" y="90"/>
                </a:cxn>
                <a:cxn ang="0">
                  <a:pos x="160" y="71"/>
                </a:cxn>
                <a:cxn ang="0">
                  <a:pos x="132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1" y="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5" h="306">
                  <a:moveTo>
                    <a:pt x="39" y="0"/>
                  </a:moveTo>
                  <a:lnTo>
                    <a:pt x="0" y="108"/>
                  </a:lnTo>
                  <a:lnTo>
                    <a:pt x="259" y="306"/>
                  </a:lnTo>
                  <a:lnTo>
                    <a:pt x="297" y="305"/>
                  </a:lnTo>
                  <a:lnTo>
                    <a:pt x="335" y="241"/>
                  </a:lnTo>
                  <a:lnTo>
                    <a:pt x="324" y="207"/>
                  </a:lnTo>
                  <a:lnTo>
                    <a:pt x="308" y="189"/>
                  </a:lnTo>
                  <a:lnTo>
                    <a:pt x="290" y="169"/>
                  </a:lnTo>
                  <a:lnTo>
                    <a:pt x="266" y="149"/>
                  </a:lnTo>
                  <a:lnTo>
                    <a:pt x="242" y="129"/>
                  </a:lnTo>
                  <a:lnTo>
                    <a:pt x="214" y="108"/>
                  </a:lnTo>
                  <a:lnTo>
                    <a:pt x="186" y="90"/>
                  </a:lnTo>
                  <a:lnTo>
                    <a:pt x="160" y="71"/>
                  </a:lnTo>
                  <a:lnTo>
                    <a:pt x="132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1" y="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auto">
            <a:xfrm>
              <a:off x="7842" y="3515"/>
              <a:ext cx="366" cy="29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8"/>
                </a:cxn>
                <a:cxn ang="0">
                  <a:pos x="366" y="215"/>
                </a:cxn>
                <a:cxn ang="0">
                  <a:pos x="351" y="184"/>
                </a:cxn>
                <a:cxn ang="0">
                  <a:pos x="334" y="168"/>
                </a:cxn>
                <a:cxn ang="0">
                  <a:pos x="314" y="151"/>
                </a:cxn>
                <a:cxn ang="0">
                  <a:pos x="289" y="133"/>
                </a:cxn>
                <a:cxn ang="0">
                  <a:pos x="263" y="114"/>
                </a:cxn>
                <a:cxn ang="0">
                  <a:pos x="233" y="99"/>
                </a:cxn>
                <a:cxn ang="0">
                  <a:pos x="205" y="80"/>
                </a:cxn>
                <a:cxn ang="0">
                  <a:pos x="176" y="65"/>
                </a:cxn>
                <a:cxn ang="0">
                  <a:pos x="150" y="49"/>
                </a:cxn>
                <a:cxn ang="0">
                  <a:pos x="123" y="35"/>
                </a:cxn>
                <a:cxn ang="0">
                  <a:pos x="102" y="23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8">
                  <a:moveTo>
                    <a:pt x="54" y="0"/>
                  </a:moveTo>
                  <a:lnTo>
                    <a:pt x="0" y="77"/>
                  </a:lnTo>
                  <a:lnTo>
                    <a:pt x="312" y="298"/>
                  </a:lnTo>
                  <a:lnTo>
                    <a:pt x="366" y="215"/>
                  </a:lnTo>
                  <a:lnTo>
                    <a:pt x="351" y="184"/>
                  </a:lnTo>
                  <a:lnTo>
                    <a:pt x="334" y="168"/>
                  </a:lnTo>
                  <a:lnTo>
                    <a:pt x="314" y="151"/>
                  </a:lnTo>
                  <a:lnTo>
                    <a:pt x="289" y="133"/>
                  </a:lnTo>
                  <a:lnTo>
                    <a:pt x="263" y="114"/>
                  </a:lnTo>
                  <a:lnTo>
                    <a:pt x="233" y="99"/>
                  </a:lnTo>
                  <a:lnTo>
                    <a:pt x="205" y="80"/>
                  </a:lnTo>
                  <a:lnTo>
                    <a:pt x="176" y="65"/>
                  </a:lnTo>
                  <a:lnTo>
                    <a:pt x="150" y="49"/>
                  </a:lnTo>
                  <a:lnTo>
                    <a:pt x="123" y="35"/>
                  </a:lnTo>
                  <a:lnTo>
                    <a:pt x="102" y="23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5" name="Freeform 15"/>
            <p:cNvSpPr>
              <a:spLocks/>
            </p:cNvSpPr>
            <p:nvPr/>
          </p:nvSpPr>
          <p:spPr bwMode="auto">
            <a:xfrm>
              <a:off x="8017" y="2977"/>
              <a:ext cx="1608" cy="1043"/>
            </a:xfrm>
            <a:custGeom>
              <a:avLst/>
              <a:gdLst/>
              <a:ahLst/>
              <a:cxnLst>
                <a:cxn ang="0">
                  <a:pos x="245" y="20"/>
                </a:cxn>
                <a:cxn ang="0">
                  <a:pos x="420" y="63"/>
                </a:cxn>
                <a:cxn ang="0">
                  <a:pos x="552" y="108"/>
                </a:cxn>
                <a:cxn ang="0">
                  <a:pos x="620" y="139"/>
                </a:cxn>
                <a:cxn ang="0">
                  <a:pos x="689" y="173"/>
                </a:cxn>
                <a:cxn ang="0">
                  <a:pos x="760" y="213"/>
                </a:cxn>
                <a:cxn ang="0">
                  <a:pos x="827" y="255"/>
                </a:cxn>
                <a:cxn ang="0">
                  <a:pos x="887" y="297"/>
                </a:cxn>
                <a:cxn ang="0">
                  <a:pos x="941" y="334"/>
                </a:cxn>
                <a:cxn ang="0">
                  <a:pos x="989" y="369"/>
                </a:cxn>
                <a:cxn ang="0">
                  <a:pos x="1033" y="403"/>
                </a:cxn>
                <a:cxn ang="0">
                  <a:pos x="1070" y="434"/>
                </a:cxn>
                <a:cxn ang="0">
                  <a:pos x="1102" y="462"/>
                </a:cxn>
                <a:cxn ang="0">
                  <a:pos x="1153" y="510"/>
                </a:cxn>
                <a:cxn ang="0">
                  <a:pos x="1187" y="549"/>
                </a:cxn>
                <a:cxn ang="0">
                  <a:pos x="1218" y="590"/>
                </a:cxn>
                <a:cxn ang="0">
                  <a:pos x="1449" y="678"/>
                </a:cxn>
                <a:cxn ang="0">
                  <a:pos x="1498" y="720"/>
                </a:cxn>
                <a:cxn ang="0">
                  <a:pos x="1538" y="759"/>
                </a:cxn>
                <a:cxn ang="0">
                  <a:pos x="1608" y="881"/>
                </a:cxn>
                <a:cxn ang="0">
                  <a:pos x="1586" y="952"/>
                </a:cxn>
                <a:cxn ang="0">
                  <a:pos x="1534" y="989"/>
                </a:cxn>
                <a:cxn ang="0">
                  <a:pos x="1469" y="1017"/>
                </a:cxn>
                <a:cxn ang="0">
                  <a:pos x="1373" y="1039"/>
                </a:cxn>
                <a:cxn ang="0">
                  <a:pos x="1181" y="1036"/>
                </a:cxn>
                <a:cxn ang="0">
                  <a:pos x="1102" y="703"/>
                </a:cxn>
                <a:cxn ang="0">
                  <a:pos x="1068" y="668"/>
                </a:cxn>
                <a:cxn ang="0">
                  <a:pos x="1030" y="629"/>
                </a:cxn>
                <a:cxn ang="0">
                  <a:pos x="999" y="597"/>
                </a:cxn>
                <a:cxn ang="0">
                  <a:pos x="962" y="561"/>
                </a:cxn>
                <a:cxn ang="0">
                  <a:pos x="921" y="522"/>
                </a:cxn>
                <a:cxn ang="0">
                  <a:pos x="876" y="484"/>
                </a:cxn>
                <a:cxn ang="0">
                  <a:pos x="832" y="442"/>
                </a:cxn>
                <a:cxn ang="0">
                  <a:pos x="784" y="403"/>
                </a:cxn>
                <a:cxn ang="0">
                  <a:pos x="736" y="361"/>
                </a:cxn>
                <a:cxn ang="0">
                  <a:pos x="688" y="326"/>
                </a:cxn>
                <a:cxn ang="0">
                  <a:pos x="638" y="292"/>
                </a:cxn>
                <a:cxn ang="0">
                  <a:pos x="590" y="263"/>
                </a:cxn>
                <a:cxn ang="0">
                  <a:pos x="524" y="227"/>
                </a:cxn>
                <a:cxn ang="0">
                  <a:pos x="436" y="193"/>
                </a:cxn>
                <a:cxn ang="0">
                  <a:pos x="346" y="165"/>
                </a:cxn>
                <a:cxn ang="0">
                  <a:pos x="176" y="133"/>
                </a:cxn>
                <a:cxn ang="0">
                  <a:pos x="17" y="0"/>
                </a:cxn>
              </a:cxnLst>
              <a:rect l="0" t="0" r="r" b="b"/>
              <a:pathLst>
                <a:path w="1608" h="1043">
                  <a:moveTo>
                    <a:pt x="17" y="0"/>
                  </a:moveTo>
                  <a:lnTo>
                    <a:pt x="245" y="20"/>
                  </a:lnTo>
                  <a:lnTo>
                    <a:pt x="358" y="44"/>
                  </a:lnTo>
                  <a:lnTo>
                    <a:pt x="420" y="63"/>
                  </a:lnTo>
                  <a:lnTo>
                    <a:pt x="485" y="83"/>
                  </a:lnTo>
                  <a:lnTo>
                    <a:pt x="552" y="108"/>
                  </a:lnTo>
                  <a:lnTo>
                    <a:pt x="586" y="123"/>
                  </a:lnTo>
                  <a:lnTo>
                    <a:pt x="620" y="139"/>
                  </a:lnTo>
                  <a:lnTo>
                    <a:pt x="654" y="156"/>
                  </a:lnTo>
                  <a:lnTo>
                    <a:pt x="689" y="173"/>
                  </a:lnTo>
                  <a:lnTo>
                    <a:pt x="725" y="193"/>
                  </a:lnTo>
                  <a:lnTo>
                    <a:pt x="760" y="213"/>
                  </a:lnTo>
                  <a:lnTo>
                    <a:pt x="795" y="235"/>
                  </a:lnTo>
                  <a:lnTo>
                    <a:pt x="827" y="255"/>
                  </a:lnTo>
                  <a:lnTo>
                    <a:pt x="858" y="276"/>
                  </a:lnTo>
                  <a:lnTo>
                    <a:pt x="887" y="297"/>
                  </a:lnTo>
                  <a:lnTo>
                    <a:pt x="915" y="315"/>
                  </a:lnTo>
                  <a:lnTo>
                    <a:pt x="941" y="334"/>
                  </a:lnTo>
                  <a:lnTo>
                    <a:pt x="966" y="352"/>
                  </a:lnTo>
                  <a:lnTo>
                    <a:pt x="989" y="369"/>
                  </a:lnTo>
                  <a:lnTo>
                    <a:pt x="1013" y="385"/>
                  </a:lnTo>
                  <a:lnTo>
                    <a:pt x="1033" y="403"/>
                  </a:lnTo>
                  <a:lnTo>
                    <a:pt x="1053" y="419"/>
                  </a:lnTo>
                  <a:lnTo>
                    <a:pt x="1070" y="434"/>
                  </a:lnTo>
                  <a:lnTo>
                    <a:pt x="1087" y="448"/>
                  </a:lnTo>
                  <a:lnTo>
                    <a:pt x="1102" y="462"/>
                  </a:lnTo>
                  <a:lnTo>
                    <a:pt x="1130" y="488"/>
                  </a:lnTo>
                  <a:lnTo>
                    <a:pt x="1153" y="510"/>
                  </a:lnTo>
                  <a:lnTo>
                    <a:pt x="1172" y="532"/>
                  </a:lnTo>
                  <a:lnTo>
                    <a:pt x="1187" y="549"/>
                  </a:lnTo>
                  <a:lnTo>
                    <a:pt x="1200" y="562"/>
                  </a:lnTo>
                  <a:lnTo>
                    <a:pt x="1218" y="590"/>
                  </a:lnTo>
                  <a:lnTo>
                    <a:pt x="1436" y="671"/>
                  </a:lnTo>
                  <a:lnTo>
                    <a:pt x="1449" y="678"/>
                  </a:lnTo>
                  <a:lnTo>
                    <a:pt x="1480" y="702"/>
                  </a:lnTo>
                  <a:lnTo>
                    <a:pt x="1498" y="720"/>
                  </a:lnTo>
                  <a:lnTo>
                    <a:pt x="1518" y="737"/>
                  </a:lnTo>
                  <a:lnTo>
                    <a:pt x="1538" y="759"/>
                  </a:lnTo>
                  <a:lnTo>
                    <a:pt x="1557" y="782"/>
                  </a:lnTo>
                  <a:lnTo>
                    <a:pt x="1608" y="881"/>
                  </a:lnTo>
                  <a:lnTo>
                    <a:pt x="1602" y="929"/>
                  </a:lnTo>
                  <a:lnTo>
                    <a:pt x="1586" y="952"/>
                  </a:lnTo>
                  <a:lnTo>
                    <a:pt x="1563" y="972"/>
                  </a:lnTo>
                  <a:lnTo>
                    <a:pt x="1534" y="989"/>
                  </a:lnTo>
                  <a:lnTo>
                    <a:pt x="1503" y="1005"/>
                  </a:lnTo>
                  <a:lnTo>
                    <a:pt x="1469" y="1017"/>
                  </a:lnTo>
                  <a:lnTo>
                    <a:pt x="1438" y="1026"/>
                  </a:lnTo>
                  <a:lnTo>
                    <a:pt x="1373" y="1039"/>
                  </a:lnTo>
                  <a:lnTo>
                    <a:pt x="1314" y="1043"/>
                  </a:lnTo>
                  <a:lnTo>
                    <a:pt x="1181" y="1036"/>
                  </a:lnTo>
                  <a:lnTo>
                    <a:pt x="849" y="813"/>
                  </a:lnTo>
                  <a:lnTo>
                    <a:pt x="1102" y="703"/>
                  </a:lnTo>
                  <a:lnTo>
                    <a:pt x="1087" y="686"/>
                  </a:lnTo>
                  <a:lnTo>
                    <a:pt x="1068" y="668"/>
                  </a:lnTo>
                  <a:lnTo>
                    <a:pt x="1044" y="643"/>
                  </a:lnTo>
                  <a:lnTo>
                    <a:pt x="1030" y="629"/>
                  </a:lnTo>
                  <a:lnTo>
                    <a:pt x="1014" y="614"/>
                  </a:lnTo>
                  <a:lnTo>
                    <a:pt x="999" y="597"/>
                  </a:lnTo>
                  <a:lnTo>
                    <a:pt x="980" y="580"/>
                  </a:lnTo>
                  <a:lnTo>
                    <a:pt x="962" y="561"/>
                  </a:lnTo>
                  <a:lnTo>
                    <a:pt x="941" y="542"/>
                  </a:lnTo>
                  <a:lnTo>
                    <a:pt x="921" y="522"/>
                  </a:lnTo>
                  <a:lnTo>
                    <a:pt x="898" y="502"/>
                  </a:lnTo>
                  <a:lnTo>
                    <a:pt x="876" y="484"/>
                  </a:lnTo>
                  <a:lnTo>
                    <a:pt x="855" y="462"/>
                  </a:lnTo>
                  <a:lnTo>
                    <a:pt x="832" y="442"/>
                  </a:lnTo>
                  <a:lnTo>
                    <a:pt x="808" y="422"/>
                  </a:lnTo>
                  <a:lnTo>
                    <a:pt x="784" y="403"/>
                  </a:lnTo>
                  <a:lnTo>
                    <a:pt x="760" y="382"/>
                  </a:lnTo>
                  <a:lnTo>
                    <a:pt x="736" y="361"/>
                  </a:lnTo>
                  <a:lnTo>
                    <a:pt x="711" y="343"/>
                  </a:lnTo>
                  <a:lnTo>
                    <a:pt x="688" y="326"/>
                  </a:lnTo>
                  <a:lnTo>
                    <a:pt x="663" y="307"/>
                  </a:lnTo>
                  <a:lnTo>
                    <a:pt x="638" y="292"/>
                  </a:lnTo>
                  <a:lnTo>
                    <a:pt x="615" y="276"/>
                  </a:lnTo>
                  <a:lnTo>
                    <a:pt x="590" y="263"/>
                  </a:lnTo>
                  <a:lnTo>
                    <a:pt x="569" y="249"/>
                  </a:lnTo>
                  <a:lnTo>
                    <a:pt x="524" y="227"/>
                  </a:lnTo>
                  <a:lnTo>
                    <a:pt x="481" y="208"/>
                  </a:lnTo>
                  <a:lnTo>
                    <a:pt x="436" y="193"/>
                  </a:lnTo>
                  <a:lnTo>
                    <a:pt x="391" y="177"/>
                  </a:lnTo>
                  <a:lnTo>
                    <a:pt x="346" y="165"/>
                  </a:lnTo>
                  <a:lnTo>
                    <a:pt x="258" y="147"/>
                  </a:lnTo>
                  <a:lnTo>
                    <a:pt x="176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auto">
            <a:xfrm>
              <a:off x="8041" y="1894"/>
              <a:ext cx="1559" cy="1124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3"/>
                </a:cxn>
                <a:cxn ang="0">
                  <a:pos x="129" y="653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6"/>
                </a:cxn>
                <a:cxn ang="0">
                  <a:pos x="341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6" y="192"/>
                </a:cxn>
                <a:cxn ang="0">
                  <a:pos x="535" y="156"/>
                </a:cxn>
                <a:cxn ang="0">
                  <a:pos x="614" y="125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9"/>
                </a:cxn>
                <a:cxn ang="0">
                  <a:pos x="1559" y="0"/>
                </a:cxn>
                <a:cxn ang="0">
                  <a:pos x="1453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7" y="156"/>
                </a:cxn>
                <a:cxn ang="0">
                  <a:pos x="800" y="207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8" y="359"/>
                </a:cxn>
                <a:cxn ang="0">
                  <a:pos x="419" y="495"/>
                </a:cxn>
                <a:cxn ang="0">
                  <a:pos x="359" y="614"/>
                </a:cxn>
                <a:cxn ang="0">
                  <a:pos x="303" y="742"/>
                </a:cxn>
                <a:cxn ang="0">
                  <a:pos x="252" y="869"/>
                </a:cxn>
                <a:cxn ang="0">
                  <a:pos x="209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4">
                  <a:moveTo>
                    <a:pt x="0" y="1073"/>
                  </a:moveTo>
                  <a:lnTo>
                    <a:pt x="25" y="970"/>
                  </a:lnTo>
                  <a:lnTo>
                    <a:pt x="58" y="860"/>
                  </a:lnTo>
                  <a:lnTo>
                    <a:pt x="76" y="793"/>
                  </a:lnTo>
                  <a:lnTo>
                    <a:pt x="102" y="725"/>
                  </a:lnTo>
                  <a:lnTo>
                    <a:pt x="129" y="653"/>
                  </a:lnTo>
                  <a:lnTo>
                    <a:pt x="161" y="580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6"/>
                  </a:lnTo>
                  <a:lnTo>
                    <a:pt x="328" y="313"/>
                  </a:lnTo>
                  <a:lnTo>
                    <a:pt x="341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8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6" y="192"/>
                  </a:lnTo>
                  <a:lnTo>
                    <a:pt x="500" y="173"/>
                  </a:lnTo>
                  <a:lnTo>
                    <a:pt x="535" y="156"/>
                  </a:lnTo>
                  <a:lnTo>
                    <a:pt x="574" y="139"/>
                  </a:lnTo>
                  <a:lnTo>
                    <a:pt x="614" y="125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28" y="48"/>
                  </a:lnTo>
                  <a:lnTo>
                    <a:pt x="1024" y="36"/>
                  </a:lnTo>
                  <a:lnTo>
                    <a:pt x="1115" y="25"/>
                  </a:lnTo>
                  <a:lnTo>
                    <a:pt x="1287" y="9"/>
                  </a:lnTo>
                  <a:lnTo>
                    <a:pt x="1428" y="2"/>
                  </a:lnTo>
                  <a:lnTo>
                    <a:pt x="1559" y="0"/>
                  </a:lnTo>
                  <a:lnTo>
                    <a:pt x="1490" y="40"/>
                  </a:lnTo>
                  <a:lnTo>
                    <a:pt x="1453" y="48"/>
                  </a:lnTo>
                  <a:lnTo>
                    <a:pt x="1357" y="67"/>
                  </a:lnTo>
                  <a:lnTo>
                    <a:pt x="1292" y="79"/>
                  </a:lnTo>
                  <a:lnTo>
                    <a:pt x="1218" y="95"/>
                  </a:lnTo>
                  <a:lnTo>
                    <a:pt x="1139" y="113"/>
                  </a:lnTo>
                  <a:lnTo>
                    <a:pt x="1054" y="133"/>
                  </a:lnTo>
                  <a:lnTo>
                    <a:pt x="967" y="156"/>
                  </a:lnTo>
                  <a:lnTo>
                    <a:pt x="882" y="181"/>
                  </a:lnTo>
                  <a:lnTo>
                    <a:pt x="800" y="207"/>
                  </a:lnTo>
                  <a:lnTo>
                    <a:pt x="723" y="235"/>
                  </a:lnTo>
                  <a:lnTo>
                    <a:pt x="687" y="249"/>
                  </a:lnTo>
                  <a:lnTo>
                    <a:pt x="653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2" y="326"/>
                  </a:lnTo>
                  <a:lnTo>
                    <a:pt x="508" y="359"/>
                  </a:lnTo>
                  <a:lnTo>
                    <a:pt x="449" y="442"/>
                  </a:lnTo>
                  <a:lnTo>
                    <a:pt x="419" y="495"/>
                  </a:lnTo>
                  <a:lnTo>
                    <a:pt x="388" y="552"/>
                  </a:lnTo>
                  <a:lnTo>
                    <a:pt x="359" y="614"/>
                  </a:lnTo>
                  <a:lnTo>
                    <a:pt x="331" y="679"/>
                  </a:lnTo>
                  <a:lnTo>
                    <a:pt x="303" y="742"/>
                  </a:lnTo>
                  <a:lnTo>
                    <a:pt x="276" y="807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1" y="1030"/>
                  </a:lnTo>
                  <a:lnTo>
                    <a:pt x="166" y="1100"/>
                  </a:lnTo>
                  <a:lnTo>
                    <a:pt x="158" y="1124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auto">
            <a:xfrm>
              <a:off x="8269" y="3685"/>
              <a:ext cx="92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100"/>
                </a:cxn>
                <a:cxn ang="0">
                  <a:pos x="116" y="111"/>
                </a:cxn>
                <a:cxn ang="0">
                  <a:pos x="168" y="124"/>
                </a:cxn>
                <a:cxn ang="0">
                  <a:pos x="233" y="139"/>
                </a:cxn>
                <a:cxn ang="0">
                  <a:pos x="304" y="151"/>
                </a:cxn>
                <a:cxn ang="0">
                  <a:pos x="382" y="162"/>
                </a:cxn>
                <a:cxn ang="0">
                  <a:pos x="464" y="168"/>
                </a:cxn>
                <a:cxn ang="0">
                  <a:pos x="778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2" y="32"/>
                </a:cxn>
                <a:cxn ang="0">
                  <a:pos x="352" y="32"/>
                </a:cxn>
                <a:cxn ang="0">
                  <a:pos x="103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8">
                  <a:moveTo>
                    <a:pt x="0" y="0"/>
                  </a:moveTo>
                  <a:lnTo>
                    <a:pt x="38" y="88"/>
                  </a:lnTo>
                  <a:lnTo>
                    <a:pt x="74" y="100"/>
                  </a:lnTo>
                  <a:lnTo>
                    <a:pt x="116" y="111"/>
                  </a:lnTo>
                  <a:lnTo>
                    <a:pt x="168" y="124"/>
                  </a:lnTo>
                  <a:lnTo>
                    <a:pt x="233" y="139"/>
                  </a:lnTo>
                  <a:lnTo>
                    <a:pt x="304" y="151"/>
                  </a:lnTo>
                  <a:lnTo>
                    <a:pt x="382" y="162"/>
                  </a:lnTo>
                  <a:lnTo>
                    <a:pt x="464" y="168"/>
                  </a:lnTo>
                  <a:lnTo>
                    <a:pt x="778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2" y="32"/>
                  </a:lnTo>
                  <a:lnTo>
                    <a:pt x="352" y="32"/>
                  </a:lnTo>
                  <a:lnTo>
                    <a:pt x="10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auto">
            <a:xfrm>
              <a:off x="8515" y="2906"/>
              <a:ext cx="259" cy="1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1" y="23"/>
                </a:cxn>
                <a:cxn ang="0">
                  <a:pos x="218" y="51"/>
                </a:cxn>
                <a:cxn ang="0">
                  <a:pos x="247" y="69"/>
                </a:cxn>
                <a:cxn ang="0">
                  <a:pos x="259" y="91"/>
                </a:cxn>
                <a:cxn ang="0">
                  <a:pos x="250" y="126"/>
                </a:cxn>
                <a:cxn ang="0">
                  <a:pos x="241" y="139"/>
                </a:cxn>
                <a:cxn ang="0">
                  <a:pos x="232" y="148"/>
                </a:cxn>
                <a:cxn ang="0">
                  <a:pos x="201" y="163"/>
                </a:cxn>
                <a:cxn ang="0">
                  <a:pos x="0" y="5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59" h="163">
                  <a:moveTo>
                    <a:pt x="6" y="0"/>
                  </a:moveTo>
                  <a:lnTo>
                    <a:pt x="131" y="23"/>
                  </a:lnTo>
                  <a:lnTo>
                    <a:pt x="218" y="51"/>
                  </a:lnTo>
                  <a:lnTo>
                    <a:pt x="247" y="69"/>
                  </a:lnTo>
                  <a:lnTo>
                    <a:pt x="259" y="91"/>
                  </a:lnTo>
                  <a:lnTo>
                    <a:pt x="250" y="126"/>
                  </a:lnTo>
                  <a:lnTo>
                    <a:pt x="241" y="139"/>
                  </a:lnTo>
                  <a:lnTo>
                    <a:pt x="232" y="148"/>
                  </a:lnTo>
                  <a:lnTo>
                    <a:pt x="201" y="163"/>
                  </a:ln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9" name="Freeform 19"/>
            <p:cNvSpPr>
              <a:spLocks/>
            </p:cNvSpPr>
            <p:nvPr/>
          </p:nvSpPr>
          <p:spPr bwMode="auto">
            <a:xfrm>
              <a:off x="8576" y="2674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4"/>
                </a:cxn>
                <a:cxn ang="0">
                  <a:pos x="282" y="63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4"/>
                  </a:lnTo>
                  <a:lnTo>
                    <a:pt x="282" y="63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auto">
            <a:xfrm>
              <a:off x="8706" y="2462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3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5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3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5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1" name="Freeform 21"/>
            <p:cNvSpPr>
              <a:spLocks/>
            </p:cNvSpPr>
            <p:nvPr/>
          </p:nvSpPr>
          <p:spPr bwMode="auto">
            <a:xfrm>
              <a:off x="8909" y="2304"/>
              <a:ext cx="252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20" y="184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7"/>
                </a:cxn>
                <a:cxn ang="0">
                  <a:pos x="244" y="66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4">
                  <a:moveTo>
                    <a:pt x="0" y="56"/>
                  </a:moveTo>
                  <a:lnTo>
                    <a:pt x="220" y="184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7"/>
                  </a:lnTo>
                  <a:lnTo>
                    <a:pt x="244" y="66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auto">
            <a:xfrm>
              <a:off x="9099" y="2162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0" y="147"/>
                </a:cxn>
                <a:cxn ang="0">
                  <a:pos x="187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198" y="52"/>
                </a:cxn>
                <a:cxn ang="0">
                  <a:pos x="180" y="41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80" y="147"/>
                  </a:lnTo>
                  <a:lnTo>
                    <a:pt x="187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198" y="52"/>
                  </a:lnTo>
                  <a:lnTo>
                    <a:pt x="180" y="41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auto">
            <a:xfrm>
              <a:off x="9279" y="2061"/>
              <a:ext cx="171" cy="9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5" y="95"/>
                </a:cxn>
                <a:cxn ang="0">
                  <a:pos x="153" y="87"/>
                </a:cxn>
                <a:cxn ang="0">
                  <a:pos x="168" y="68"/>
                </a:cxn>
                <a:cxn ang="0">
                  <a:pos x="171" y="20"/>
                </a:cxn>
                <a:cxn ang="0">
                  <a:pos x="157" y="11"/>
                </a:cxn>
                <a:cxn ang="0">
                  <a:pos x="137" y="5"/>
                </a:cxn>
                <a:cxn ang="0">
                  <a:pos x="92" y="0"/>
                </a:cxn>
                <a:cxn ang="0">
                  <a:pos x="32" y="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1" h="95">
                  <a:moveTo>
                    <a:pt x="0" y="31"/>
                  </a:moveTo>
                  <a:lnTo>
                    <a:pt x="145" y="95"/>
                  </a:lnTo>
                  <a:lnTo>
                    <a:pt x="153" y="87"/>
                  </a:lnTo>
                  <a:lnTo>
                    <a:pt x="168" y="68"/>
                  </a:lnTo>
                  <a:lnTo>
                    <a:pt x="171" y="20"/>
                  </a:lnTo>
                  <a:lnTo>
                    <a:pt x="157" y="11"/>
                  </a:lnTo>
                  <a:lnTo>
                    <a:pt x="137" y="5"/>
                  </a:lnTo>
                  <a:lnTo>
                    <a:pt x="92" y="0"/>
                  </a:lnTo>
                  <a:lnTo>
                    <a:pt x="32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auto">
            <a:xfrm>
              <a:off x="6852" y="2261"/>
              <a:ext cx="575" cy="366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19" y="366"/>
                </a:cxn>
                <a:cxn ang="0">
                  <a:pos x="575" y="264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575" h="366">
                  <a:moveTo>
                    <a:pt x="0" y="170"/>
                  </a:moveTo>
                  <a:lnTo>
                    <a:pt x="319" y="366"/>
                  </a:lnTo>
                  <a:lnTo>
                    <a:pt x="575" y="264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5" name="Freeform 25"/>
            <p:cNvSpPr>
              <a:spLocks/>
            </p:cNvSpPr>
            <p:nvPr/>
          </p:nvSpPr>
          <p:spPr bwMode="auto">
            <a:xfrm>
              <a:off x="6973" y="1709"/>
              <a:ext cx="2606" cy="3335"/>
            </a:xfrm>
            <a:custGeom>
              <a:avLst/>
              <a:gdLst/>
              <a:ahLst/>
              <a:cxnLst>
                <a:cxn ang="0">
                  <a:pos x="0" y="3335"/>
                </a:cxn>
                <a:cxn ang="0">
                  <a:pos x="38" y="2288"/>
                </a:cxn>
                <a:cxn ang="0">
                  <a:pos x="123" y="1871"/>
                </a:cxn>
                <a:cxn ang="0">
                  <a:pos x="464" y="1523"/>
                </a:cxn>
                <a:cxn ang="0">
                  <a:pos x="1025" y="1190"/>
                </a:cxn>
                <a:cxn ang="0">
                  <a:pos x="1311" y="575"/>
                </a:cxn>
                <a:cxn ang="0">
                  <a:pos x="1548" y="222"/>
                </a:cxn>
                <a:cxn ang="0">
                  <a:pos x="1933" y="111"/>
                </a:cxn>
                <a:cxn ang="0">
                  <a:pos x="2606" y="0"/>
                </a:cxn>
                <a:cxn ang="0">
                  <a:pos x="2514" y="137"/>
                </a:cxn>
                <a:cxn ang="0">
                  <a:pos x="2429" y="267"/>
                </a:cxn>
                <a:cxn ang="0">
                  <a:pos x="2324" y="301"/>
                </a:cxn>
                <a:cxn ang="0">
                  <a:pos x="2279" y="405"/>
                </a:cxn>
                <a:cxn ang="0">
                  <a:pos x="2156" y="437"/>
                </a:cxn>
                <a:cxn ang="0">
                  <a:pos x="2135" y="589"/>
                </a:cxn>
                <a:cxn ang="0">
                  <a:pos x="1992" y="607"/>
                </a:cxn>
                <a:cxn ang="0">
                  <a:pos x="1953" y="745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6" y="1156"/>
                </a:cxn>
                <a:cxn ang="0">
                  <a:pos x="1625" y="1261"/>
                </a:cxn>
                <a:cxn ang="0">
                  <a:pos x="2129" y="1667"/>
                </a:cxn>
                <a:cxn ang="0">
                  <a:pos x="2265" y="1895"/>
                </a:cxn>
                <a:cxn ang="0">
                  <a:pos x="1724" y="1936"/>
                </a:cxn>
                <a:cxn ang="0">
                  <a:pos x="1246" y="1844"/>
                </a:cxn>
                <a:cxn ang="0">
                  <a:pos x="1136" y="1889"/>
                </a:cxn>
                <a:cxn ang="0">
                  <a:pos x="1078" y="2015"/>
                </a:cxn>
                <a:cxn ang="0">
                  <a:pos x="914" y="2053"/>
                </a:cxn>
                <a:cxn ang="0">
                  <a:pos x="849" y="2191"/>
                </a:cxn>
                <a:cxn ang="0">
                  <a:pos x="705" y="2301"/>
                </a:cxn>
                <a:cxn ang="0">
                  <a:pos x="606" y="2608"/>
                </a:cxn>
                <a:cxn ang="0">
                  <a:pos x="547" y="2661"/>
                </a:cxn>
                <a:cxn ang="0">
                  <a:pos x="528" y="2825"/>
                </a:cxn>
                <a:cxn ang="0">
                  <a:pos x="436" y="2930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6"/>
                </a:cxn>
                <a:cxn ang="0">
                  <a:pos x="0" y="3335"/>
                </a:cxn>
                <a:cxn ang="0">
                  <a:pos x="0" y="3335"/>
                </a:cxn>
              </a:cxnLst>
              <a:rect l="0" t="0" r="r" b="b"/>
              <a:pathLst>
                <a:path w="2606" h="3335">
                  <a:moveTo>
                    <a:pt x="0" y="3335"/>
                  </a:moveTo>
                  <a:lnTo>
                    <a:pt x="38" y="2288"/>
                  </a:lnTo>
                  <a:lnTo>
                    <a:pt x="123" y="1871"/>
                  </a:lnTo>
                  <a:lnTo>
                    <a:pt x="464" y="1523"/>
                  </a:lnTo>
                  <a:lnTo>
                    <a:pt x="1025" y="1190"/>
                  </a:lnTo>
                  <a:lnTo>
                    <a:pt x="1311" y="575"/>
                  </a:lnTo>
                  <a:lnTo>
                    <a:pt x="1548" y="222"/>
                  </a:lnTo>
                  <a:lnTo>
                    <a:pt x="1933" y="111"/>
                  </a:lnTo>
                  <a:lnTo>
                    <a:pt x="2606" y="0"/>
                  </a:lnTo>
                  <a:lnTo>
                    <a:pt x="2514" y="137"/>
                  </a:lnTo>
                  <a:lnTo>
                    <a:pt x="2429" y="267"/>
                  </a:lnTo>
                  <a:lnTo>
                    <a:pt x="2324" y="301"/>
                  </a:lnTo>
                  <a:lnTo>
                    <a:pt x="2279" y="405"/>
                  </a:lnTo>
                  <a:lnTo>
                    <a:pt x="2156" y="437"/>
                  </a:lnTo>
                  <a:lnTo>
                    <a:pt x="2135" y="589"/>
                  </a:lnTo>
                  <a:lnTo>
                    <a:pt x="1992" y="607"/>
                  </a:lnTo>
                  <a:lnTo>
                    <a:pt x="1953" y="745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6" y="1156"/>
                  </a:lnTo>
                  <a:lnTo>
                    <a:pt x="1625" y="1261"/>
                  </a:lnTo>
                  <a:lnTo>
                    <a:pt x="2129" y="1667"/>
                  </a:lnTo>
                  <a:lnTo>
                    <a:pt x="2265" y="1895"/>
                  </a:lnTo>
                  <a:lnTo>
                    <a:pt x="1724" y="1936"/>
                  </a:lnTo>
                  <a:lnTo>
                    <a:pt x="1246" y="1844"/>
                  </a:lnTo>
                  <a:lnTo>
                    <a:pt x="1136" y="1889"/>
                  </a:lnTo>
                  <a:lnTo>
                    <a:pt x="1078" y="2015"/>
                  </a:lnTo>
                  <a:lnTo>
                    <a:pt x="914" y="2053"/>
                  </a:lnTo>
                  <a:lnTo>
                    <a:pt x="849" y="2191"/>
                  </a:lnTo>
                  <a:lnTo>
                    <a:pt x="705" y="2301"/>
                  </a:lnTo>
                  <a:lnTo>
                    <a:pt x="606" y="2608"/>
                  </a:lnTo>
                  <a:lnTo>
                    <a:pt x="547" y="2661"/>
                  </a:lnTo>
                  <a:lnTo>
                    <a:pt x="528" y="2825"/>
                  </a:lnTo>
                  <a:lnTo>
                    <a:pt x="436" y="2930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6"/>
                  </a:lnTo>
                  <a:lnTo>
                    <a:pt x="0" y="3335"/>
                  </a:lnTo>
                  <a:lnTo>
                    <a:pt x="0" y="3335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auto">
            <a:xfrm>
              <a:off x="6640" y="2179"/>
              <a:ext cx="1406" cy="791"/>
            </a:xfrm>
            <a:custGeom>
              <a:avLst/>
              <a:gdLst/>
              <a:ahLst/>
              <a:cxnLst>
                <a:cxn ang="0">
                  <a:pos x="252" y="105"/>
                </a:cxn>
                <a:cxn ang="0">
                  <a:pos x="308" y="38"/>
                </a:cxn>
                <a:cxn ang="0">
                  <a:pos x="365" y="11"/>
                </a:cxn>
                <a:cxn ang="0">
                  <a:pos x="486" y="0"/>
                </a:cxn>
                <a:cxn ang="0">
                  <a:pos x="633" y="38"/>
                </a:cxn>
                <a:cxn ang="0">
                  <a:pos x="710" y="85"/>
                </a:cxn>
                <a:cxn ang="0">
                  <a:pos x="759" y="130"/>
                </a:cxn>
                <a:cxn ang="0">
                  <a:pos x="797" y="170"/>
                </a:cxn>
                <a:cxn ang="0">
                  <a:pos x="820" y="199"/>
                </a:cxn>
                <a:cxn ang="0">
                  <a:pos x="874" y="275"/>
                </a:cxn>
                <a:cxn ang="0">
                  <a:pos x="954" y="394"/>
                </a:cxn>
                <a:cxn ang="0">
                  <a:pos x="985" y="436"/>
                </a:cxn>
                <a:cxn ang="0">
                  <a:pos x="1019" y="473"/>
                </a:cxn>
                <a:cxn ang="0">
                  <a:pos x="1066" y="513"/>
                </a:cxn>
                <a:cxn ang="0">
                  <a:pos x="1121" y="542"/>
                </a:cxn>
                <a:cxn ang="0">
                  <a:pos x="1264" y="577"/>
                </a:cxn>
                <a:cxn ang="0">
                  <a:pos x="1406" y="612"/>
                </a:cxn>
                <a:cxn ang="0">
                  <a:pos x="1219" y="791"/>
                </a:cxn>
                <a:cxn ang="0">
                  <a:pos x="1053" y="745"/>
                </a:cxn>
                <a:cxn ang="0">
                  <a:pos x="954" y="714"/>
                </a:cxn>
                <a:cxn ang="0">
                  <a:pos x="852" y="679"/>
                </a:cxn>
                <a:cxn ang="0">
                  <a:pos x="756" y="637"/>
                </a:cxn>
                <a:cxn ang="0">
                  <a:pos x="676" y="595"/>
                </a:cxn>
                <a:cxn ang="0">
                  <a:pos x="626" y="552"/>
                </a:cxn>
                <a:cxn ang="0">
                  <a:pos x="594" y="512"/>
                </a:cxn>
                <a:cxn ang="0">
                  <a:pos x="560" y="479"/>
                </a:cxn>
                <a:cxn ang="0">
                  <a:pos x="529" y="451"/>
                </a:cxn>
                <a:cxn ang="0">
                  <a:pos x="478" y="416"/>
                </a:cxn>
                <a:cxn ang="0">
                  <a:pos x="444" y="397"/>
                </a:cxn>
                <a:cxn ang="0">
                  <a:pos x="592" y="357"/>
                </a:cxn>
                <a:cxn ang="0">
                  <a:pos x="677" y="306"/>
                </a:cxn>
                <a:cxn ang="0">
                  <a:pos x="693" y="256"/>
                </a:cxn>
                <a:cxn ang="0">
                  <a:pos x="668" y="219"/>
                </a:cxn>
                <a:cxn ang="0">
                  <a:pos x="640" y="191"/>
                </a:cxn>
                <a:cxn ang="0">
                  <a:pos x="599" y="165"/>
                </a:cxn>
                <a:cxn ang="0">
                  <a:pos x="515" y="161"/>
                </a:cxn>
                <a:cxn ang="0">
                  <a:pos x="399" y="212"/>
                </a:cxn>
                <a:cxn ang="0">
                  <a:pos x="351" y="252"/>
                </a:cxn>
                <a:cxn ang="0">
                  <a:pos x="319" y="289"/>
                </a:cxn>
                <a:cxn ang="0">
                  <a:pos x="11" y="145"/>
                </a:cxn>
                <a:cxn ang="0">
                  <a:pos x="17" y="63"/>
                </a:cxn>
              </a:cxnLst>
              <a:rect l="0" t="0" r="r" b="b"/>
              <a:pathLst>
                <a:path w="1406" h="791">
                  <a:moveTo>
                    <a:pt x="17" y="63"/>
                  </a:moveTo>
                  <a:lnTo>
                    <a:pt x="252" y="105"/>
                  </a:lnTo>
                  <a:lnTo>
                    <a:pt x="288" y="57"/>
                  </a:lnTo>
                  <a:lnTo>
                    <a:pt x="308" y="38"/>
                  </a:lnTo>
                  <a:lnTo>
                    <a:pt x="334" y="23"/>
                  </a:lnTo>
                  <a:lnTo>
                    <a:pt x="365" y="11"/>
                  </a:lnTo>
                  <a:lnTo>
                    <a:pt x="399" y="1"/>
                  </a:lnTo>
                  <a:lnTo>
                    <a:pt x="486" y="0"/>
                  </a:lnTo>
                  <a:lnTo>
                    <a:pt x="582" y="18"/>
                  </a:lnTo>
                  <a:lnTo>
                    <a:pt x="633" y="38"/>
                  </a:lnTo>
                  <a:lnTo>
                    <a:pt x="684" y="68"/>
                  </a:lnTo>
                  <a:lnTo>
                    <a:pt x="710" y="85"/>
                  </a:lnTo>
                  <a:lnTo>
                    <a:pt x="735" y="106"/>
                  </a:lnTo>
                  <a:lnTo>
                    <a:pt x="759" y="130"/>
                  </a:lnTo>
                  <a:lnTo>
                    <a:pt x="786" y="156"/>
                  </a:lnTo>
                  <a:lnTo>
                    <a:pt x="797" y="170"/>
                  </a:lnTo>
                  <a:lnTo>
                    <a:pt x="809" y="184"/>
                  </a:lnTo>
                  <a:lnTo>
                    <a:pt x="820" y="199"/>
                  </a:lnTo>
                  <a:lnTo>
                    <a:pt x="832" y="215"/>
                  </a:lnTo>
                  <a:lnTo>
                    <a:pt x="874" y="275"/>
                  </a:lnTo>
                  <a:lnTo>
                    <a:pt x="914" y="337"/>
                  </a:lnTo>
                  <a:lnTo>
                    <a:pt x="954" y="394"/>
                  </a:lnTo>
                  <a:lnTo>
                    <a:pt x="974" y="422"/>
                  </a:lnTo>
                  <a:lnTo>
                    <a:pt x="985" y="436"/>
                  </a:lnTo>
                  <a:lnTo>
                    <a:pt x="996" y="448"/>
                  </a:lnTo>
                  <a:lnTo>
                    <a:pt x="1019" y="473"/>
                  </a:lnTo>
                  <a:lnTo>
                    <a:pt x="1042" y="493"/>
                  </a:lnTo>
                  <a:lnTo>
                    <a:pt x="1066" y="513"/>
                  </a:lnTo>
                  <a:lnTo>
                    <a:pt x="1093" y="530"/>
                  </a:lnTo>
                  <a:lnTo>
                    <a:pt x="1121" y="542"/>
                  </a:lnTo>
                  <a:lnTo>
                    <a:pt x="1152" y="552"/>
                  </a:lnTo>
                  <a:lnTo>
                    <a:pt x="1264" y="577"/>
                  </a:lnTo>
                  <a:lnTo>
                    <a:pt x="1343" y="597"/>
                  </a:lnTo>
                  <a:lnTo>
                    <a:pt x="1406" y="612"/>
                  </a:lnTo>
                  <a:lnTo>
                    <a:pt x="1373" y="750"/>
                  </a:lnTo>
                  <a:lnTo>
                    <a:pt x="1219" y="791"/>
                  </a:lnTo>
                  <a:lnTo>
                    <a:pt x="1137" y="770"/>
                  </a:lnTo>
                  <a:lnTo>
                    <a:pt x="1053" y="745"/>
                  </a:lnTo>
                  <a:lnTo>
                    <a:pt x="1005" y="730"/>
                  </a:lnTo>
                  <a:lnTo>
                    <a:pt x="954" y="714"/>
                  </a:lnTo>
                  <a:lnTo>
                    <a:pt x="903" y="697"/>
                  </a:lnTo>
                  <a:lnTo>
                    <a:pt x="852" y="679"/>
                  </a:lnTo>
                  <a:lnTo>
                    <a:pt x="801" y="657"/>
                  </a:lnTo>
                  <a:lnTo>
                    <a:pt x="756" y="637"/>
                  </a:lnTo>
                  <a:lnTo>
                    <a:pt x="713" y="617"/>
                  </a:lnTo>
                  <a:lnTo>
                    <a:pt x="676" y="595"/>
                  </a:lnTo>
                  <a:lnTo>
                    <a:pt x="648" y="573"/>
                  </a:lnTo>
                  <a:lnTo>
                    <a:pt x="626" y="552"/>
                  </a:lnTo>
                  <a:lnTo>
                    <a:pt x="609" y="530"/>
                  </a:lnTo>
                  <a:lnTo>
                    <a:pt x="594" y="512"/>
                  </a:lnTo>
                  <a:lnTo>
                    <a:pt x="577" y="493"/>
                  </a:lnTo>
                  <a:lnTo>
                    <a:pt x="560" y="479"/>
                  </a:lnTo>
                  <a:lnTo>
                    <a:pt x="544" y="464"/>
                  </a:lnTo>
                  <a:lnTo>
                    <a:pt x="529" y="451"/>
                  </a:lnTo>
                  <a:lnTo>
                    <a:pt x="503" y="431"/>
                  </a:lnTo>
                  <a:lnTo>
                    <a:pt x="478" y="416"/>
                  </a:lnTo>
                  <a:lnTo>
                    <a:pt x="459" y="405"/>
                  </a:lnTo>
                  <a:lnTo>
                    <a:pt x="444" y="397"/>
                  </a:lnTo>
                  <a:lnTo>
                    <a:pt x="492" y="386"/>
                  </a:lnTo>
                  <a:lnTo>
                    <a:pt x="592" y="357"/>
                  </a:lnTo>
                  <a:lnTo>
                    <a:pt x="640" y="334"/>
                  </a:lnTo>
                  <a:lnTo>
                    <a:pt x="677" y="306"/>
                  </a:lnTo>
                  <a:lnTo>
                    <a:pt x="694" y="275"/>
                  </a:lnTo>
                  <a:lnTo>
                    <a:pt x="693" y="256"/>
                  </a:lnTo>
                  <a:lnTo>
                    <a:pt x="682" y="238"/>
                  </a:lnTo>
                  <a:lnTo>
                    <a:pt x="668" y="219"/>
                  </a:lnTo>
                  <a:lnTo>
                    <a:pt x="654" y="204"/>
                  </a:lnTo>
                  <a:lnTo>
                    <a:pt x="640" y="191"/>
                  </a:lnTo>
                  <a:lnTo>
                    <a:pt x="626" y="181"/>
                  </a:lnTo>
                  <a:lnTo>
                    <a:pt x="599" y="165"/>
                  </a:lnTo>
                  <a:lnTo>
                    <a:pt x="572" y="157"/>
                  </a:lnTo>
                  <a:lnTo>
                    <a:pt x="515" y="161"/>
                  </a:lnTo>
                  <a:lnTo>
                    <a:pt x="458" y="179"/>
                  </a:lnTo>
                  <a:lnTo>
                    <a:pt x="399" y="212"/>
                  </a:lnTo>
                  <a:lnTo>
                    <a:pt x="374" y="232"/>
                  </a:lnTo>
                  <a:lnTo>
                    <a:pt x="351" y="252"/>
                  </a:lnTo>
                  <a:lnTo>
                    <a:pt x="334" y="272"/>
                  </a:lnTo>
                  <a:lnTo>
                    <a:pt x="319" y="289"/>
                  </a:lnTo>
                  <a:lnTo>
                    <a:pt x="308" y="304"/>
                  </a:lnTo>
                  <a:lnTo>
                    <a:pt x="11" y="145"/>
                  </a:lnTo>
                  <a:lnTo>
                    <a:pt x="0" y="106"/>
                  </a:lnTo>
                  <a:lnTo>
                    <a:pt x="17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auto">
            <a:xfrm>
              <a:off x="6923" y="2946"/>
              <a:ext cx="1200" cy="2168"/>
            </a:xfrm>
            <a:custGeom>
              <a:avLst/>
              <a:gdLst/>
              <a:ahLst/>
              <a:cxnLst>
                <a:cxn ang="0">
                  <a:pos x="988" y="21"/>
                </a:cxn>
                <a:cxn ang="0">
                  <a:pos x="922" y="60"/>
                </a:cxn>
                <a:cxn ang="0">
                  <a:pos x="875" y="88"/>
                </a:cxn>
                <a:cxn ang="0">
                  <a:pos x="823" y="120"/>
                </a:cxn>
                <a:cxn ang="0">
                  <a:pos x="766" y="154"/>
                </a:cxn>
                <a:cxn ang="0">
                  <a:pos x="704" y="193"/>
                </a:cxn>
                <a:cxn ang="0">
                  <a:pos x="639" y="235"/>
                </a:cxn>
                <a:cxn ang="0">
                  <a:pos x="574" y="278"/>
                </a:cxn>
                <a:cxn ang="0">
                  <a:pos x="509" y="321"/>
                </a:cxn>
                <a:cxn ang="0">
                  <a:pos x="444" y="366"/>
                </a:cxn>
                <a:cxn ang="0">
                  <a:pos x="382" y="409"/>
                </a:cxn>
                <a:cxn ang="0">
                  <a:pos x="325" y="453"/>
                </a:cxn>
                <a:cxn ang="0">
                  <a:pos x="271" y="495"/>
                </a:cxn>
                <a:cxn ang="0">
                  <a:pos x="224" y="533"/>
                </a:cxn>
                <a:cxn ang="0">
                  <a:pos x="184" y="575"/>
                </a:cxn>
                <a:cxn ang="0">
                  <a:pos x="118" y="683"/>
                </a:cxn>
                <a:cxn ang="0">
                  <a:pos x="51" y="883"/>
                </a:cxn>
                <a:cxn ang="0">
                  <a:pos x="0" y="1311"/>
                </a:cxn>
                <a:cxn ang="0">
                  <a:pos x="12" y="1694"/>
                </a:cxn>
                <a:cxn ang="0">
                  <a:pos x="46" y="2168"/>
                </a:cxn>
                <a:cxn ang="0">
                  <a:pos x="159" y="1469"/>
                </a:cxn>
                <a:cxn ang="0">
                  <a:pos x="192" y="1142"/>
                </a:cxn>
                <a:cxn ang="0">
                  <a:pos x="234" y="943"/>
                </a:cxn>
                <a:cxn ang="0">
                  <a:pos x="274" y="818"/>
                </a:cxn>
                <a:cxn ang="0">
                  <a:pos x="326" y="719"/>
                </a:cxn>
                <a:cxn ang="0">
                  <a:pos x="348" y="692"/>
                </a:cxn>
                <a:cxn ang="0">
                  <a:pos x="371" y="665"/>
                </a:cxn>
                <a:cxn ang="0">
                  <a:pos x="398" y="638"/>
                </a:cxn>
                <a:cxn ang="0">
                  <a:pos x="424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4" y="504"/>
                </a:cxn>
                <a:cxn ang="0">
                  <a:pos x="569" y="474"/>
                </a:cxn>
                <a:cxn ang="0">
                  <a:pos x="603" y="444"/>
                </a:cxn>
                <a:cxn ang="0">
                  <a:pos x="640" y="413"/>
                </a:cxn>
                <a:cxn ang="0">
                  <a:pos x="676" y="385"/>
                </a:cxn>
                <a:cxn ang="0">
                  <a:pos x="713" y="354"/>
                </a:cxn>
                <a:cxn ang="0">
                  <a:pos x="750" y="326"/>
                </a:cxn>
                <a:cxn ang="0">
                  <a:pos x="786" y="297"/>
                </a:cxn>
                <a:cxn ang="0">
                  <a:pos x="823" y="267"/>
                </a:cxn>
                <a:cxn ang="0">
                  <a:pos x="858" y="241"/>
                </a:cxn>
                <a:cxn ang="0">
                  <a:pos x="911" y="202"/>
                </a:cxn>
                <a:cxn ang="0">
                  <a:pos x="978" y="153"/>
                </a:cxn>
                <a:cxn ang="0">
                  <a:pos x="1039" y="111"/>
                </a:cxn>
                <a:cxn ang="0">
                  <a:pos x="1092" y="72"/>
                </a:cxn>
                <a:cxn ang="0">
                  <a:pos x="1135" y="41"/>
                </a:cxn>
                <a:cxn ang="0">
                  <a:pos x="1200" y="0"/>
                </a:cxn>
                <a:cxn ang="0">
                  <a:pos x="1013" y="6"/>
                </a:cxn>
              </a:cxnLst>
              <a:rect l="0" t="0" r="r" b="b"/>
              <a:pathLst>
                <a:path w="1200" h="2168">
                  <a:moveTo>
                    <a:pt x="1013" y="6"/>
                  </a:moveTo>
                  <a:lnTo>
                    <a:pt x="988" y="21"/>
                  </a:lnTo>
                  <a:lnTo>
                    <a:pt x="959" y="37"/>
                  </a:lnTo>
                  <a:lnTo>
                    <a:pt x="922" y="60"/>
                  </a:lnTo>
                  <a:lnTo>
                    <a:pt x="900" y="72"/>
                  </a:lnTo>
                  <a:lnTo>
                    <a:pt x="875" y="88"/>
                  </a:lnTo>
                  <a:lnTo>
                    <a:pt x="851" y="103"/>
                  </a:lnTo>
                  <a:lnTo>
                    <a:pt x="823" y="120"/>
                  </a:lnTo>
                  <a:lnTo>
                    <a:pt x="795" y="137"/>
                  </a:lnTo>
                  <a:lnTo>
                    <a:pt x="766" y="154"/>
                  </a:lnTo>
                  <a:lnTo>
                    <a:pt x="735" y="174"/>
                  </a:lnTo>
                  <a:lnTo>
                    <a:pt x="704" y="193"/>
                  </a:lnTo>
                  <a:lnTo>
                    <a:pt x="671" y="213"/>
                  </a:lnTo>
                  <a:lnTo>
                    <a:pt x="639" y="235"/>
                  </a:lnTo>
                  <a:lnTo>
                    <a:pt x="606" y="256"/>
                  </a:lnTo>
                  <a:lnTo>
                    <a:pt x="574" y="278"/>
                  </a:lnTo>
                  <a:lnTo>
                    <a:pt x="540" y="298"/>
                  </a:lnTo>
                  <a:lnTo>
                    <a:pt x="509" y="321"/>
                  </a:lnTo>
                  <a:lnTo>
                    <a:pt x="475" y="343"/>
                  </a:lnTo>
                  <a:lnTo>
                    <a:pt x="444" y="366"/>
                  </a:lnTo>
                  <a:lnTo>
                    <a:pt x="411" y="388"/>
                  </a:lnTo>
                  <a:lnTo>
                    <a:pt x="382" y="409"/>
                  </a:lnTo>
                  <a:lnTo>
                    <a:pt x="351" y="431"/>
                  </a:lnTo>
                  <a:lnTo>
                    <a:pt x="325" y="453"/>
                  </a:lnTo>
                  <a:lnTo>
                    <a:pt x="295" y="474"/>
                  </a:lnTo>
                  <a:lnTo>
                    <a:pt x="271" y="495"/>
                  </a:lnTo>
                  <a:lnTo>
                    <a:pt x="248" y="515"/>
                  </a:lnTo>
                  <a:lnTo>
                    <a:pt x="224" y="533"/>
                  </a:lnTo>
                  <a:lnTo>
                    <a:pt x="204" y="553"/>
                  </a:lnTo>
                  <a:lnTo>
                    <a:pt x="184" y="575"/>
                  </a:lnTo>
                  <a:lnTo>
                    <a:pt x="149" y="626"/>
                  </a:lnTo>
                  <a:lnTo>
                    <a:pt x="118" y="683"/>
                  </a:lnTo>
                  <a:lnTo>
                    <a:pt x="93" y="747"/>
                  </a:lnTo>
                  <a:lnTo>
                    <a:pt x="51" y="883"/>
                  </a:lnTo>
                  <a:lnTo>
                    <a:pt x="23" y="1031"/>
                  </a:lnTo>
                  <a:lnTo>
                    <a:pt x="0" y="1311"/>
                  </a:lnTo>
                  <a:lnTo>
                    <a:pt x="2" y="1515"/>
                  </a:lnTo>
                  <a:lnTo>
                    <a:pt x="12" y="1694"/>
                  </a:lnTo>
                  <a:lnTo>
                    <a:pt x="28" y="1911"/>
                  </a:lnTo>
                  <a:lnTo>
                    <a:pt x="46" y="2168"/>
                  </a:lnTo>
                  <a:lnTo>
                    <a:pt x="149" y="2007"/>
                  </a:lnTo>
                  <a:lnTo>
                    <a:pt x="159" y="1469"/>
                  </a:lnTo>
                  <a:lnTo>
                    <a:pt x="179" y="1251"/>
                  </a:lnTo>
                  <a:lnTo>
                    <a:pt x="192" y="1142"/>
                  </a:lnTo>
                  <a:lnTo>
                    <a:pt x="210" y="1039"/>
                  </a:lnTo>
                  <a:lnTo>
                    <a:pt x="234" y="943"/>
                  </a:lnTo>
                  <a:lnTo>
                    <a:pt x="260" y="856"/>
                  </a:lnTo>
                  <a:lnTo>
                    <a:pt x="274" y="818"/>
                  </a:lnTo>
                  <a:lnTo>
                    <a:pt x="291" y="782"/>
                  </a:lnTo>
                  <a:lnTo>
                    <a:pt x="326" y="719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9" y="680"/>
                  </a:lnTo>
                  <a:lnTo>
                    <a:pt x="371" y="665"/>
                  </a:lnTo>
                  <a:lnTo>
                    <a:pt x="384" y="652"/>
                  </a:lnTo>
                  <a:lnTo>
                    <a:pt x="398" y="638"/>
                  </a:lnTo>
                  <a:lnTo>
                    <a:pt x="410" y="623"/>
                  </a:lnTo>
                  <a:lnTo>
                    <a:pt x="424" y="609"/>
                  </a:lnTo>
                  <a:lnTo>
                    <a:pt x="455" y="580"/>
                  </a:lnTo>
                  <a:lnTo>
                    <a:pt x="470" y="564"/>
                  </a:lnTo>
                  <a:lnTo>
                    <a:pt x="484" y="550"/>
                  </a:lnTo>
                  <a:lnTo>
                    <a:pt x="501" y="535"/>
                  </a:lnTo>
                  <a:lnTo>
                    <a:pt x="517" y="519"/>
                  </a:lnTo>
                  <a:lnTo>
                    <a:pt x="534" y="504"/>
                  </a:lnTo>
                  <a:lnTo>
                    <a:pt x="551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3" y="444"/>
                  </a:lnTo>
                  <a:lnTo>
                    <a:pt x="622" y="428"/>
                  </a:lnTo>
                  <a:lnTo>
                    <a:pt x="640" y="413"/>
                  </a:lnTo>
                  <a:lnTo>
                    <a:pt x="657" y="400"/>
                  </a:lnTo>
                  <a:lnTo>
                    <a:pt x="676" y="385"/>
                  </a:lnTo>
                  <a:lnTo>
                    <a:pt x="693" y="369"/>
                  </a:lnTo>
                  <a:lnTo>
                    <a:pt x="713" y="354"/>
                  </a:lnTo>
                  <a:lnTo>
                    <a:pt x="732" y="340"/>
                  </a:lnTo>
                  <a:lnTo>
                    <a:pt x="750" y="326"/>
                  </a:lnTo>
                  <a:lnTo>
                    <a:pt x="769" y="312"/>
                  </a:lnTo>
                  <a:lnTo>
                    <a:pt x="786" y="297"/>
                  </a:lnTo>
                  <a:lnTo>
                    <a:pt x="804" y="283"/>
                  </a:lnTo>
                  <a:lnTo>
                    <a:pt x="823" y="267"/>
                  </a:lnTo>
                  <a:lnTo>
                    <a:pt x="841" y="255"/>
                  </a:lnTo>
                  <a:lnTo>
                    <a:pt x="858" y="241"/>
                  </a:lnTo>
                  <a:lnTo>
                    <a:pt x="875" y="229"/>
                  </a:lnTo>
                  <a:lnTo>
                    <a:pt x="911" y="202"/>
                  </a:lnTo>
                  <a:lnTo>
                    <a:pt x="945" y="178"/>
                  </a:lnTo>
                  <a:lnTo>
                    <a:pt x="978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2" y="72"/>
                  </a:lnTo>
                  <a:lnTo>
                    <a:pt x="1115" y="57"/>
                  </a:lnTo>
                  <a:lnTo>
                    <a:pt x="1135" y="41"/>
                  </a:lnTo>
                  <a:lnTo>
                    <a:pt x="1169" y="20"/>
                  </a:lnTo>
                  <a:lnTo>
                    <a:pt x="1200" y="0"/>
                  </a:lnTo>
                  <a:lnTo>
                    <a:pt x="1013" y="6"/>
                  </a:lnTo>
                  <a:lnTo>
                    <a:pt x="1013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8" name="Freeform 28"/>
            <p:cNvSpPr>
              <a:spLocks/>
            </p:cNvSpPr>
            <p:nvPr/>
          </p:nvSpPr>
          <p:spPr bwMode="auto">
            <a:xfrm>
              <a:off x="7160" y="4617"/>
              <a:ext cx="219" cy="374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8" y="79"/>
                </a:cxn>
                <a:cxn ang="0">
                  <a:pos x="142" y="129"/>
                </a:cxn>
                <a:cxn ang="0">
                  <a:pos x="173" y="180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1" y="361"/>
                </a:cxn>
                <a:cxn ang="0">
                  <a:pos x="181" y="367"/>
                </a:cxn>
                <a:cxn ang="0">
                  <a:pos x="154" y="374"/>
                </a:cxn>
                <a:cxn ang="0">
                  <a:pos x="0" y="99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219" h="374">
                  <a:moveTo>
                    <a:pt x="51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8" y="79"/>
                  </a:lnTo>
                  <a:lnTo>
                    <a:pt x="142" y="129"/>
                  </a:lnTo>
                  <a:lnTo>
                    <a:pt x="173" y="180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1" y="361"/>
                  </a:lnTo>
                  <a:lnTo>
                    <a:pt x="181" y="367"/>
                  </a:lnTo>
                  <a:lnTo>
                    <a:pt x="154" y="374"/>
                  </a:lnTo>
                  <a:lnTo>
                    <a:pt x="0" y="99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auto">
            <a:xfrm>
              <a:off x="7249" y="4288"/>
              <a:ext cx="276" cy="3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6"/>
                </a:cxn>
                <a:cxn ang="0">
                  <a:pos x="55" y="23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5"/>
                </a:cxn>
                <a:cxn ang="0">
                  <a:pos x="172" y="107"/>
                </a:cxn>
                <a:cxn ang="0">
                  <a:pos x="197" y="127"/>
                </a:cxn>
                <a:cxn ang="0">
                  <a:pos x="218" y="148"/>
                </a:cxn>
                <a:cxn ang="0">
                  <a:pos x="239" y="170"/>
                </a:cxn>
                <a:cxn ang="0">
                  <a:pos x="266" y="216"/>
                </a:cxn>
                <a:cxn ang="0">
                  <a:pos x="276" y="263"/>
                </a:cxn>
                <a:cxn ang="0">
                  <a:pos x="262" y="332"/>
                </a:cxn>
                <a:cxn ang="0">
                  <a:pos x="243" y="366"/>
                </a:cxn>
                <a:cxn ang="0">
                  <a:pos x="220" y="379"/>
                </a:cxn>
                <a:cxn ang="0">
                  <a:pos x="0" y="12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9">
                  <a:moveTo>
                    <a:pt x="11" y="0"/>
                  </a:moveTo>
                  <a:lnTo>
                    <a:pt x="24" y="6"/>
                  </a:lnTo>
                  <a:lnTo>
                    <a:pt x="55" y="23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5"/>
                  </a:lnTo>
                  <a:lnTo>
                    <a:pt x="172" y="107"/>
                  </a:lnTo>
                  <a:lnTo>
                    <a:pt x="197" y="127"/>
                  </a:lnTo>
                  <a:lnTo>
                    <a:pt x="218" y="148"/>
                  </a:lnTo>
                  <a:lnTo>
                    <a:pt x="239" y="170"/>
                  </a:lnTo>
                  <a:lnTo>
                    <a:pt x="266" y="216"/>
                  </a:lnTo>
                  <a:lnTo>
                    <a:pt x="276" y="263"/>
                  </a:lnTo>
                  <a:lnTo>
                    <a:pt x="262" y="332"/>
                  </a:lnTo>
                  <a:lnTo>
                    <a:pt x="243" y="366"/>
                  </a:lnTo>
                  <a:lnTo>
                    <a:pt x="220" y="379"/>
                  </a:lnTo>
                  <a:lnTo>
                    <a:pt x="0" y="12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0" name="Freeform 30"/>
            <p:cNvSpPr>
              <a:spLocks/>
            </p:cNvSpPr>
            <p:nvPr/>
          </p:nvSpPr>
          <p:spPr bwMode="auto">
            <a:xfrm>
              <a:off x="7331" y="4051"/>
              <a:ext cx="269" cy="34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6"/>
                </a:cxn>
                <a:cxn ang="0">
                  <a:pos x="259" y="341"/>
                </a:cxn>
                <a:cxn ang="0">
                  <a:pos x="269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9" y="87"/>
                </a:cxn>
                <a:cxn ang="0">
                  <a:pos x="147" y="73"/>
                </a:cxn>
                <a:cxn ang="0">
                  <a:pos x="126" y="59"/>
                </a:cxn>
                <a:cxn ang="0">
                  <a:pos x="85" y="34"/>
                </a:cxn>
                <a:cxn ang="0">
                  <a:pos x="50" y="1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1">
                  <a:moveTo>
                    <a:pt x="17" y="0"/>
                  </a:moveTo>
                  <a:lnTo>
                    <a:pt x="0" y="136"/>
                  </a:lnTo>
                  <a:lnTo>
                    <a:pt x="259" y="341"/>
                  </a:lnTo>
                  <a:lnTo>
                    <a:pt x="269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9" y="87"/>
                  </a:lnTo>
                  <a:lnTo>
                    <a:pt x="147" y="73"/>
                  </a:lnTo>
                  <a:lnTo>
                    <a:pt x="126" y="59"/>
                  </a:lnTo>
                  <a:lnTo>
                    <a:pt x="85" y="34"/>
                  </a:lnTo>
                  <a:lnTo>
                    <a:pt x="50" y="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auto">
            <a:xfrm>
              <a:off x="7415" y="3798"/>
              <a:ext cx="280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274" y="329"/>
                </a:cxn>
                <a:cxn ang="0">
                  <a:pos x="280" y="191"/>
                </a:cxn>
                <a:cxn ang="0">
                  <a:pos x="264" y="173"/>
                </a:cxn>
                <a:cxn ang="0">
                  <a:pos x="246" y="154"/>
                </a:cxn>
                <a:cxn ang="0">
                  <a:pos x="224" y="136"/>
                </a:cxn>
                <a:cxn ang="0">
                  <a:pos x="204" y="119"/>
                </a:cxn>
                <a:cxn ang="0">
                  <a:pos x="181" y="100"/>
                </a:cxn>
                <a:cxn ang="0">
                  <a:pos x="158" y="86"/>
                </a:cxn>
                <a:cxn ang="0">
                  <a:pos x="134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0" h="329">
                  <a:moveTo>
                    <a:pt x="0" y="0"/>
                  </a:moveTo>
                  <a:lnTo>
                    <a:pt x="0" y="144"/>
                  </a:lnTo>
                  <a:lnTo>
                    <a:pt x="274" y="329"/>
                  </a:lnTo>
                  <a:lnTo>
                    <a:pt x="280" y="191"/>
                  </a:lnTo>
                  <a:lnTo>
                    <a:pt x="264" y="173"/>
                  </a:lnTo>
                  <a:lnTo>
                    <a:pt x="246" y="154"/>
                  </a:lnTo>
                  <a:lnTo>
                    <a:pt x="224" y="136"/>
                  </a:lnTo>
                  <a:lnTo>
                    <a:pt x="204" y="119"/>
                  </a:lnTo>
                  <a:lnTo>
                    <a:pt x="181" y="100"/>
                  </a:lnTo>
                  <a:lnTo>
                    <a:pt x="158" y="86"/>
                  </a:lnTo>
                  <a:lnTo>
                    <a:pt x="134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auto">
            <a:xfrm>
              <a:off x="7611" y="3584"/>
              <a:ext cx="336" cy="3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7"/>
                </a:cxn>
                <a:cxn ang="0">
                  <a:pos x="297" y="305"/>
                </a:cxn>
                <a:cxn ang="0">
                  <a:pos x="336" y="242"/>
                </a:cxn>
                <a:cxn ang="0">
                  <a:pos x="324" y="208"/>
                </a:cxn>
                <a:cxn ang="0">
                  <a:pos x="310" y="187"/>
                </a:cxn>
                <a:cxn ang="0">
                  <a:pos x="290" y="169"/>
                </a:cxn>
                <a:cxn ang="0">
                  <a:pos x="268" y="149"/>
                </a:cxn>
                <a:cxn ang="0">
                  <a:pos x="242" y="129"/>
                </a:cxn>
                <a:cxn ang="0">
                  <a:pos x="215" y="110"/>
                </a:cxn>
                <a:cxn ang="0">
                  <a:pos x="187" y="90"/>
                </a:cxn>
                <a:cxn ang="0">
                  <a:pos x="160" y="71"/>
                </a:cxn>
                <a:cxn ang="0">
                  <a:pos x="133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3" y="7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6" h="307">
                  <a:moveTo>
                    <a:pt x="39" y="0"/>
                  </a:moveTo>
                  <a:lnTo>
                    <a:pt x="0" y="110"/>
                  </a:lnTo>
                  <a:lnTo>
                    <a:pt x="259" y="307"/>
                  </a:lnTo>
                  <a:lnTo>
                    <a:pt x="297" y="305"/>
                  </a:lnTo>
                  <a:lnTo>
                    <a:pt x="336" y="242"/>
                  </a:lnTo>
                  <a:lnTo>
                    <a:pt x="324" y="208"/>
                  </a:lnTo>
                  <a:lnTo>
                    <a:pt x="310" y="187"/>
                  </a:lnTo>
                  <a:lnTo>
                    <a:pt x="290" y="169"/>
                  </a:lnTo>
                  <a:lnTo>
                    <a:pt x="268" y="149"/>
                  </a:lnTo>
                  <a:lnTo>
                    <a:pt x="242" y="129"/>
                  </a:lnTo>
                  <a:lnTo>
                    <a:pt x="215" y="110"/>
                  </a:lnTo>
                  <a:lnTo>
                    <a:pt x="187" y="90"/>
                  </a:lnTo>
                  <a:lnTo>
                    <a:pt x="160" y="71"/>
                  </a:lnTo>
                  <a:lnTo>
                    <a:pt x="133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auto">
            <a:xfrm>
              <a:off x="7805" y="3403"/>
              <a:ext cx="366" cy="29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6"/>
                </a:cxn>
                <a:cxn ang="0">
                  <a:pos x="312" y="296"/>
                </a:cxn>
                <a:cxn ang="0">
                  <a:pos x="366" y="214"/>
                </a:cxn>
                <a:cxn ang="0">
                  <a:pos x="351" y="184"/>
                </a:cxn>
                <a:cxn ang="0">
                  <a:pos x="334" y="167"/>
                </a:cxn>
                <a:cxn ang="0">
                  <a:pos x="314" y="150"/>
                </a:cxn>
                <a:cxn ang="0">
                  <a:pos x="289" y="132"/>
                </a:cxn>
                <a:cxn ang="0">
                  <a:pos x="264" y="115"/>
                </a:cxn>
                <a:cxn ang="0">
                  <a:pos x="235" y="96"/>
                </a:cxn>
                <a:cxn ang="0">
                  <a:pos x="207" y="79"/>
                </a:cxn>
                <a:cxn ang="0">
                  <a:pos x="178" y="62"/>
                </a:cxn>
                <a:cxn ang="0">
                  <a:pos x="150" y="50"/>
                </a:cxn>
                <a:cxn ang="0">
                  <a:pos x="123" y="34"/>
                </a:cxn>
                <a:cxn ang="0">
                  <a:pos x="102" y="24"/>
                </a:cxn>
                <a:cxn ang="0">
                  <a:pos x="66" y="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6">
                  <a:moveTo>
                    <a:pt x="54" y="0"/>
                  </a:moveTo>
                  <a:lnTo>
                    <a:pt x="0" y="76"/>
                  </a:lnTo>
                  <a:lnTo>
                    <a:pt x="312" y="296"/>
                  </a:lnTo>
                  <a:lnTo>
                    <a:pt x="366" y="214"/>
                  </a:lnTo>
                  <a:lnTo>
                    <a:pt x="351" y="184"/>
                  </a:lnTo>
                  <a:lnTo>
                    <a:pt x="334" y="167"/>
                  </a:lnTo>
                  <a:lnTo>
                    <a:pt x="314" y="150"/>
                  </a:lnTo>
                  <a:lnTo>
                    <a:pt x="289" y="132"/>
                  </a:lnTo>
                  <a:lnTo>
                    <a:pt x="264" y="115"/>
                  </a:lnTo>
                  <a:lnTo>
                    <a:pt x="235" y="96"/>
                  </a:lnTo>
                  <a:lnTo>
                    <a:pt x="207" y="79"/>
                  </a:lnTo>
                  <a:lnTo>
                    <a:pt x="178" y="62"/>
                  </a:lnTo>
                  <a:lnTo>
                    <a:pt x="150" y="50"/>
                  </a:lnTo>
                  <a:lnTo>
                    <a:pt x="123" y="34"/>
                  </a:lnTo>
                  <a:lnTo>
                    <a:pt x="102" y="24"/>
                  </a:lnTo>
                  <a:lnTo>
                    <a:pt x="66" y="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auto">
            <a:xfrm>
              <a:off x="7979" y="2864"/>
              <a:ext cx="1609" cy="1044"/>
            </a:xfrm>
            <a:custGeom>
              <a:avLst/>
              <a:gdLst/>
              <a:ahLst/>
              <a:cxnLst>
                <a:cxn ang="0">
                  <a:pos x="248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2" y="139"/>
                </a:cxn>
                <a:cxn ang="0">
                  <a:pos x="690" y="173"/>
                </a:cxn>
                <a:cxn ang="0">
                  <a:pos x="761" y="215"/>
                </a:cxn>
                <a:cxn ang="0">
                  <a:pos x="829" y="256"/>
                </a:cxn>
                <a:cxn ang="0">
                  <a:pos x="890" y="295"/>
                </a:cxn>
                <a:cxn ang="0">
                  <a:pos x="944" y="334"/>
                </a:cxn>
                <a:cxn ang="0">
                  <a:pos x="992" y="369"/>
                </a:cxn>
                <a:cxn ang="0">
                  <a:pos x="1035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0"/>
                </a:cxn>
                <a:cxn ang="0">
                  <a:pos x="1188" y="549"/>
                </a:cxn>
                <a:cxn ang="0">
                  <a:pos x="1219" y="590"/>
                </a:cxn>
                <a:cxn ang="0">
                  <a:pos x="1451" y="679"/>
                </a:cxn>
                <a:cxn ang="0">
                  <a:pos x="1499" y="720"/>
                </a:cxn>
                <a:cxn ang="0">
                  <a:pos x="1539" y="759"/>
                </a:cxn>
                <a:cxn ang="0">
                  <a:pos x="1609" y="881"/>
                </a:cxn>
                <a:cxn ang="0">
                  <a:pos x="1589" y="952"/>
                </a:cxn>
                <a:cxn ang="0">
                  <a:pos x="1535" y="991"/>
                </a:cxn>
                <a:cxn ang="0">
                  <a:pos x="1471" y="1017"/>
                </a:cxn>
                <a:cxn ang="0">
                  <a:pos x="1375" y="1037"/>
                </a:cxn>
                <a:cxn ang="0">
                  <a:pos x="1190" y="965"/>
                </a:cxn>
                <a:cxn ang="0">
                  <a:pos x="1010" y="753"/>
                </a:cxn>
                <a:cxn ang="0">
                  <a:pos x="1071" y="668"/>
                </a:cxn>
                <a:cxn ang="0">
                  <a:pos x="1032" y="629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4"/>
                </a:cxn>
                <a:cxn ang="0">
                  <a:pos x="879" y="484"/>
                </a:cxn>
                <a:cxn ang="0">
                  <a:pos x="833" y="444"/>
                </a:cxn>
                <a:cxn ang="0">
                  <a:pos x="786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6" y="226"/>
                </a:cxn>
                <a:cxn ang="0">
                  <a:pos x="438" y="193"/>
                </a:cxn>
                <a:cxn ang="0">
                  <a:pos x="347" y="165"/>
                </a:cxn>
                <a:cxn ang="0">
                  <a:pos x="178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8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5"/>
                  </a:lnTo>
                  <a:lnTo>
                    <a:pt x="553" y="108"/>
                  </a:lnTo>
                  <a:lnTo>
                    <a:pt x="588" y="123"/>
                  </a:lnTo>
                  <a:lnTo>
                    <a:pt x="622" y="139"/>
                  </a:lnTo>
                  <a:lnTo>
                    <a:pt x="656" y="156"/>
                  </a:lnTo>
                  <a:lnTo>
                    <a:pt x="690" y="173"/>
                  </a:lnTo>
                  <a:lnTo>
                    <a:pt x="726" y="193"/>
                  </a:lnTo>
                  <a:lnTo>
                    <a:pt x="761" y="215"/>
                  </a:lnTo>
                  <a:lnTo>
                    <a:pt x="795" y="235"/>
                  </a:lnTo>
                  <a:lnTo>
                    <a:pt x="829" y="256"/>
                  </a:lnTo>
                  <a:lnTo>
                    <a:pt x="859" y="277"/>
                  </a:lnTo>
                  <a:lnTo>
                    <a:pt x="890" y="295"/>
                  </a:lnTo>
                  <a:lnTo>
                    <a:pt x="916" y="315"/>
                  </a:lnTo>
                  <a:lnTo>
                    <a:pt x="944" y="334"/>
                  </a:lnTo>
                  <a:lnTo>
                    <a:pt x="967" y="352"/>
                  </a:lnTo>
                  <a:lnTo>
                    <a:pt x="992" y="369"/>
                  </a:lnTo>
                  <a:lnTo>
                    <a:pt x="1013" y="386"/>
                  </a:lnTo>
                  <a:lnTo>
                    <a:pt x="1035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9" y="448"/>
                  </a:lnTo>
                  <a:lnTo>
                    <a:pt x="1103" y="462"/>
                  </a:lnTo>
                  <a:lnTo>
                    <a:pt x="1131" y="488"/>
                  </a:lnTo>
                  <a:lnTo>
                    <a:pt x="1154" y="510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90"/>
                  </a:lnTo>
                  <a:lnTo>
                    <a:pt x="1437" y="671"/>
                  </a:lnTo>
                  <a:lnTo>
                    <a:pt x="1451" y="679"/>
                  </a:lnTo>
                  <a:lnTo>
                    <a:pt x="1481" y="702"/>
                  </a:lnTo>
                  <a:lnTo>
                    <a:pt x="1499" y="720"/>
                  </a:lnTo>
                  <a:lnTo>
                    <a:pt x="1519" y="739"/>
                  </a:lnTo>
                  <a:lnTo>
                    <a:pt x="1539" y="759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9" y="952"/>
                  </a:lnTo>
                  <a:lnTo>
                    <a:pt x="1564" y="972"/>
                  </a:lnTo>
                  <a:lnTo>
                    <a:pt x="1535" y="991"/>
                  </a:lnTo>
                  <a:lnTo>
                    <a:pt x="1504" y="1006"/>
                  </a:lnTo>
                  <a:lnTo>
                    <a:pt x="1471" y="1017"/>
                  </a:lnTo>
                  <a:lnTo>
                    <a:pt x="1440" y="1027"/>
                  </a:lnTo>
                  <a:lnTo>
                    <a:pt x="1375" y="1037"/>
                  </a:lnTo>
                  <a:lnTo>
                    <a:pt x="1315" y="1044"/>
                  </a:lnTo>
                  <a:lnTo>
                    <a:pt x="1190" y="965"/>
                  </a:lnTo>
                  <a:lnTo>
                    <a:pt x="1112" y="842"/>
                  </a:lnTo>
                  <a:lnTo>
                    <a:pt x="1010" y="753"/>
                  </a:lnTo>
                  <a:lnTo>
                    <a:pt x="1089" y="686"/>
                  </a:lnTo>
                  <a:lnTo>
                    <a:pt x="1071" y="668"/>
                  </a:lnTo>
                  <a:lnTo>
                    <a:pt x="1046" y="643"/>
                  </a:lnTo>
                  <a:lnTo>
                    <a:pt x="1032" y="629"/>
                  </a:lnTo>
                  <a:lnTo>
                    <a:pt x="1017" y="614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4"/>
                  </a:lnTo>
                  <a:lnTo>
                    <a:pt x="901" y="502"/>
                  </a:lnTo>
                  <a:lnTo>
                    <a:pt x="879" y="484"/>
                  </a:lnTo>
                  <a:lnTo>
                    <a:pt x="856" y="464"/>
                  </a:lnTo>
                  <a:lnTo>
                    <a:pt x="833" y="444"/>
                  </a:lnTo>
                  <a:lnTo>
                    <a:pt x="809" y="422"/>
                  </a:lnTo>
                  <a:lnTo>
                    <a:pt x="786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7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6" y="226"/>
                  </a:lnTo>
                  <a:lnTo>
                    <a:pt x="481" y="210"/>
                  </a:lnTo>
                  <a:lnTo>
                    <a:pt x="438" y="193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8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auto">
            <a:xfrm>
              <a:off x="8004" y="1781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7" y="794"/>
                </a:cxn>
                <a:cxn ang="0">
                  <a:pos x="130" y="654"/>
                </a:cxn>
                <a:cxn ang="0">
                  <a:pos x="197" y="509"/>
                </a:cxn>
                <a:cxn ang="0">
                  <a:pos x="280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4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6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61" y="616"/>
                </a:cxn>
                <a:cxn ang="0">
                  <a:pos x="303" y="743"/>
                </a:cxn>
                <a:cxn ang="0">
                  <a:pos x="252" y="869"/>
                </a:cxn>
                <a:cxn ang="0">
                  <a:pos x="211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5">
                  <a:moveTo>
                    <a:pt x="0" y="1073"/>
                  </a:moveTo>
                  <a:lnTo>
                    <a:pt x="25" y="970"/>
                  </a:lnTo>
                  <a:lnTo>
                    <a:pt x="57" y="860"/>
                  </a:lnTo>
                  <a:lnTo>
                    <a:pt x="77" y="794"/>
                  </a:lnTo>
                  <a:lnTo>
                    <a:pt x="102" y="726"/>
                  </a:lnTo>
                  <a:lnTo>
                    <a:pt x="130" y="654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80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1" y="174"/>
                  </a:lnTo>
                  <a:lnTo>
                    <a:pt x="537" y="157"/>
                  </a:lnTo>
                  <a:lnTo>
                    <a:pt x="574" y="139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30" y="50"/>
                  </a:lnTo>
                  <a:lnTo>
                    <a:pt x="1024" y="36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3"/>
                  </a:lnTo>
                  <a:lnTo>
                    <a:pt x="1559" y="0"/>
                  </a:lnTo>
                  <a:lnTo>
                    <a:pt x="1491" y="41"/>
                  </a:lnTo>
                  <a:lnTo>
                    <a:pt x="1454" y="48"/>
                  </a:lnTo>
                  <a:lnTo>
                    <a:pt x="1358" y="67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5" y="133"/>
                  </a:lnTo>
                  <a:lnTo>
                    <a:pt x="968" y="157"/>
                  </a:lnTo>
                  <a:lnTo>
                    <a:pt x="883" y="181"/>
                  </a:lnTo>
                  <a:lnTo>
                    <a:pt x="801" y="208"/>
                  </a:lnTo>
                  <a:lnTo>
                    <a:pt x="722" y="235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3" y="294"/>
                  </a:lnTo>
                  <a:lnTo>
                    <a:pt x="566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4"/>
                  </a:lnTo>
                  <a:lnTo>
                    <a:pt x="419" y="495"/>
                  </a:lnTo>
                  <a:lnTo>
                    <a:pt x="390" y="552"/>
                  </a:lnTo>
                  <a:lnTo>
                    <a:pt x="361" y="616"/>
                  </a:lnTo>
                  <a:lnTo>
                    <a:pt x="331" y="679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11" y="982"/>
                  </a:lnTo>
                  <a:lnTo>
                    <a:pt x="192" y="1030"/>
                  </a:lnTo>
                  <a:lnTo>
                    <a:pt x="166" y="1100"/>
                  </a:lnTo>
                  <a:lnTo>
                    <a:pt x="158" y="1125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auto">
            <a:xfrm>
              <a:off x="8477" y="2793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20" y="52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6"/>
                </a:cxn>
                <a:cxn ang="0">
                  <a:pos x="243" y="140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20" y="52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6"/>
                  </a:lnTo>
                  <a:lnTo>
                    <a:pt x="243" y="140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auto">
            <a:xfrm>
              <a:off x="8539" y="2561"/>
              <a:ext cx="283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6" y="15"/>
                </a:cxn>
                <a:cxn ang="0">
                  <a:pos x="234" y="35"/>
                </a:cxn>
                <a:cxn ang="0">
                  <a:pos x="282" y="63"/>
                </a:cxn>
                <a:cxn ang="0">
                  <a:pos x="283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3" h="184">
                  <a:moveTo>
                    <a:pt x="22" y="0"/>
                  </a:moveTo>
                  <a:lnTo>
                    <a:pt x="146" y="15"/>
                  </a:lnTo>
                  <a:lnTo>
                    <a:pt x="234" y="35"/>
                  </a:lnTo>
                  <a:lnTo>
                    <a:pt x="282" y="63"/>
                  </a:lnTo>
                  <a:lnTo>
                    <a:pt x="283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auto">
            <a:xfrm>
              <a:off x="8669" y="2349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8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2" y="34"/>
                </a:cxn>
                <a:cxn ang="0">
                  <a:pos x="207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8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2" y="34"/>
                  </a:lnTo>
                  <a:lnTo>
                    <a:pt x="207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9" name="Freeform 39"/>
            <p:cNvSpPr>
              <a:spLocks/>
            </p:cNvSpPr>
            <p:nvPr/>
          </p:nvSpPr>
          <p:spPr bwMode="auto">
            <a:xfrm>
              <a:off x="8872" y="2191"/>
              <a:ext cx="253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4"/>
                </a:cxn>
                <a:cxn ang="0">
                  <a:pos x="230" y="175"/>
                </a:cxn>
                <a:cxn ang="0">
                  <a:pos x="246" y="153"/>
                </a:cxn>
                <a:cxn ang="0">
                  <a:pos x="253" y="77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2"/>
                </a:cxn>
                <a:cxn ang="0">
                  <a:pos x="176" y="28"/>
                </a:cxn>
                <a:cxn ang="0">
                  <a:pos x="139" y="19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3" h="184">
                  <a:moveTo>
                    <a:pt x="0" y="56"/>
                  </a:moveTo>
                  <a:lnTo>
                    <a:pt x="219" y="184"/>
                  </a:lnTo>
                  <a:lnTo>
                    <a:pt x="230" y="175"/>
                  </a:lnTo>
                  <a:lnTo>
                    <a:pt x="246" y="153"/>
                  </a:lnTo>
                  <a:lnTo>
                    <a:pt x="253" y="77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2"/>
                  </a:lnTo>
                  <a:lnTo>
                    <a:pt x="176" y="28"/>
                  </a:lnTo>
                  <a:lnTo>
                    <a:pt x="139" y="19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0" name="Freeform 40"/>
            <p:cNvSpPr>
              <a:spLocks/>
            </p:cNvSpPr>
            <p:nvPr/>
          </p:nvSpPr>
          <p:spPr bwMode="auto">
            <a:xfrm>
              <a:off x="9062" y="2049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7"/>
                </a:cxn>
                <a:cxn ang="0">
                  <a:pos x="189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200" y="54"/>
                </a:cxn>
                <a:cxn ang="0">
                  <a:pos x="181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79" y="147"/>
                  </a:lnTo>
                  <a:lnTo>
                    <a:pt x="189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200" y="54"/>
                  </a:lnTo>
                  <a:lnTo>
                    <a:pt x="181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1" name="Freeform 41"/>
            <p:cNvSpPr>
              <a:spLocks/>
            </p:cNvSpPr>
            <p:nvPr/>
          </p:nvSpPr>
          <p:spPr bwMode="auto">
            <a:xfrm>
              <a:off x="9241" y="1948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7" y="93"/>
                </a:cxn>
                <a:cxn ang="0">
                  <a:pos x="155" y="87"/>
                </a:cxn>
                <a:cxn ang="0">
                  <a:pos x="169" y="70"/>
                </a:cxn>
                <a:cxn ang="0">
                  <a:pos x="172" y="20"/>
                </a:cxn>
                <a:cxn ang="0">
                  <a:pos x="160" y="11"/>
                </a:cxn>
                <a:cxn ang="0">
                  <a:pos x="140" y="5"/>
                </a:cxn>
                <a:cxn ang="0">
                  <a:pos x="93" y="0"/>
                </a:cxn>
                <a:cxn ang="0">
                  <a:pos x="33" y="7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7" y="93"/>
                  </a:lnTo>
                  <a:lnTo>
                    <a:pt x="155" y="87"/>
                  </a:lnTo>
                  <a:lnTo>
                    <a:pt x="169" y="70"/>
                  </a:lnTo>
                  <a:lnTo>
                    <a:pt x="172" y="20"/>
                  </a:lnTo>
                  <a:lnTo>
                    <a:pt x="160" y="11"/>
                  </a:lnTo>
                  <a:lnTo>
                    <a:pt x="140" y="5"/>
                  </a:lnTo>
                  <a:lnTo>
                    <a:pt x="93" y="0"/>
                  </a:lnTo>
                  <a:lnTo>
                    <a:pt x="33" y="7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2" name="Freeform 42"/>
            <p:cNvSpPr>
              <a:spLocks/>
            </p:cNvSpPr>
            <p:nvPr/>
          </p:nvSpPr>
          <p:spPr bwMode="auto">
            <a:xfrm>
              <a:off x="6921" y="2884"/>
              <a:ext cx="1201" cy="2166"/>
            </a:xfrm>
            <a:custGeom>
              <a:avLst/>
              <a:gdLst/>
              <a:ahLst/>
              <a:cxnLst>
                <a:cxn ang="0">
                  <a:pos x="990" y="20"/>
                </a:cxn>
                <a:cxn ang="0">
                  <a:pos x="922" y="60"/>
                </a:cxn>
                <a:cxn ang="0">
                  <a:pos x="876" y="88"/>
                </a:cxn>
                <a:cxn ang="0">
                  <a:pos x="825" y="120"/>
                </a:cxn>
                <a:cxn ang="0">
                  <a:pos x="768" y="154"/>
                </a:cxn>
                <a:cxn ang="0">
                  <a:pos x="704" y="193"/>
                </a:cxn>
                <a:cxn ang="0">
                  <a:pos x="641" y="235"/>
                </a:cxn>
                <a:cxn ang="0">
                  <a:pos x="574" y="277"/>
                </a:cxn>
                <a:cxn ang="0">
                  <a:pos x="509" y="321"/>
                </a:cxn>
                <a:cxn ang="0">
                  <a:pos x="444" y="365"/>
                </a:cxn>
                <a:cxn ang="0">
                  <a:pos x="383" y="410"/>
                </a:cxn>
                <a:cxn ang="0">
                  <a:pos x="325" y="453"/>
                </a:cxn>
                <a:cxn ang="0">
                  <a:pos x="273" y="495"/>
                </a:cxn>
                <a:cxn ang="0">
                  <a:pos x="226" y="533"/>
                </a:cxn>
                <a:cxn ang="0">
                  <a:pos x="186" y="575"/>
                </a:cxn>
                <a:cxn ang="0">
                  <a:pos x="120" y="683"/>
                </a:cxn>
                <a:cxn ang="0">
                  <a:pos x="53" y="883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7" y="2166"/>
                </a:cxn>
                <a:cxn ang="0">
                  <a:pos x="161" y="1467"/>
                </a:cxn>
                <a:cxn ang="0">
                  <a:pos x="194" y="1143"/>
                </a:cxn>
                <a:cxn ang="0">
                  <a:pos x="234" y="943"/>
                </a:cxn>
                <a:cxn ang="0">
                  <a:pos x="276" y="816"/>
                </a:cxn>
                <a:cxn ang="0">
                  <a:pos x="328" y="720"/>
                </a:cxn>
                <a:cxn ang="0">
                  <a:pos x="348" y="694"/>
                </a:cxn>
                <a:cxn ang="0">
                  <a:pos x="372" y="665"/>
                </a:cxn>
                <a:cxn ang="0">
                  <a:pos x="398" y="637"/>
                </a:cxn>
                <a:cxn ang="0">
                  <a:pos x="426" y="609"/>
                </a:cxn>
                <a:cxn ang="0">
                  <a:pos x="471" y="564"/>
                </a:cxn>
                <a:cxn ang="0">
                  <a:pos x="502" y="535"/>
                </a:cxn>
                <a:cxn ang="0">
                  <a:pos x="536" y="504"/>
                </a:cxn>
                <a:cxn ang="0">
                  <a:pos x="570" y="473"/>
                </a:cxn>
                <a:cxn ang="0">
                  <a:pos x="605" y="445"/>
                </a:cxn>
                <a:cxn ang="0">
                  <a:pos x="642" y="413"/>
                </a:cxn>
                <a:cxn ang="0">
                  <a:pos x="678" y="383"/>
                </a:cxn>
                <a:cxn ang="0">
                  <a:pos x="715" y="354"/>
                </a:cxn>
                <a:cxn ang="0">
                  <a:pos x="751" y="325"/>
                </a:cxn>
                <a:cxn ang="0">
                  <a:pos x="788" y="297"/>
                </a:cxn>
                <a:cxn ang="0">
                  <a:pos x="825" y="267"/>
                </a:cxn>
                <a:cxn ang="0">
                  <a:pos x="860" y="241"/>
                </a:cxn>
                <a:cxn ang="0">
                  <a:pos x="913" y="202"/>
                </a:cxn>
                <a:cxn ang="0">
                  <a:pos x="980" y="154"/>
                </a:cxn>
                <a:cxn ang="0">
                  <a:pos x="1040" y="110"/>
                </a:cxn>
                <a:cxn ang="0">
                  <a:pos x="1094" y="73"/>
                </a:cxn>
                <a:cxn ang="0">
                  <a:pos x="1137" y="42"/>
                </a:cxn>
                <a:cxn ang="0">
                  <a:pos x="1201" y="0"/>
                </a:cxn>
                <a:cxn ang="0">
                  <a:pos x="1015" y="6"/>
                </a:cxn>
              </a:cxnLst>
              <a:rect l="0" t="0" r="r" b="b"/>
              <a:pathLst>
                <a:path w="1201" h="2166">
                  <a:moveTo>
                    <a:pt x="1015" y="6"/>
                  </a:moveTo>
                  <a:lnTo>
                    <a:pt x="990" y="20"/>
                  </a:lnTo>
                  <a:lnTo>
                    <a:pt x="961" y="37"/>
                  </a:lnTo>
                  <a:lnTo>
                    <a:pt x="922" y="60"/>
                  </a:lnTo>
                  <a:lnTo>
                    <a:pt x="902" y="73"/>
                  </a:lnTo>
                  <a:lnTo>
                    <a:pt x="876" y="88"/>
                  </a:lnTo>
                  <a:lnTo>
                    <a:pt x="853" y="103"/>
                  </a:lnTo>
                  <a:lnTo>
                    <a:pt x="825" y="120"/>
                  </a:lnTo>
                  <a:lnTo>
                    <a:pt x="795" y="137"/>
                  </a:lnTo>
                  <a:lnTo>
                    <a:pt x="768" y="154"/>
                  </a:lnTo>
                  <a:lnTo>
                    <a:pt x="737" y="175"/>
                  </a:lnTo>
                  <a:lnTo>
                    <a:pt x="704" y="193"/>
                  </a:lnTo>
                  <a:lnTo>
                    <a:pt x="673" y="213"/>
                  </a:lnTo>
                  <a:lnTo>
                    <a:pt x="641" y="235"/>
                  </a:lnTo>
                  <a:lnTo>
                    <a:pt x="608" y="255"/>
                  </a:lnTo>
                  <a:lnTo>
                    <a:pt x="574" y="277"/>
                  </a:lnTo>
                  <a:lnTo>
                    <a:pt x="542" y="300"/>
                  </a:lnTo>
                  <a:lnTo>
                    <a:pt x="509" y="321"/>
                  </a:lnTo>
                  <a:lnTo>
                    <a:pt x="477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3" y="410"/>
                  </a:lnTo>
                  <a:lnTo>
                    <a:pt x="353" y="431"/>
                  </a:lnTo>
                  <a:lnTo>
                    <a:pt x="325" y="453"/>
                  </a:lnTo>
                  <a:lnTo>
                    <a:pt x="297" y="473"/>
                  </a:lnTo>
                  <a:lnTo>
                    <a:pt x="273" y="495"/>
                  </a:lnTo>
                  <a:lnTo>
                    <a:pt x="248" y="513"/>
                  </a:lnTo>
                  <a:lnTo>
                    <a:pt x="226" y="533"/>
                  </a:lnTo>
                  <a:lnTo>
                    <a:pt x="206" y="553"/>
                  </a:lnTo>
                  <a:lnTo>
                    <a:pt x="186" y="575"/>
                  </a:lnTo>
                  <a:lnTo>
                    <a:pt x="151" y="626"/>
                  </a:lnTo>
                  <a:lnTo>
                    <a:pt x="120" y="683"/>
                  </a:lnTo>
                  <a:lnTo>
                    <a:pt x="95" y="745"/>
                  </a:lnTo>
                  <a:lnTo>
                    <a:pt x="53" y="883"/>
                  </a:lnTo>
                  <a:lnTo>
                    <a:pt x="25" y="1031"/>
                  </a:lnTo>
                  <a:lnTo>
                    <a:pt x="0" y="1311"/>
                  </a:lnTo>
                  <a:lnTo>
                    <a:pt x="4" y="1515"/>
                  </a:lnTo>
                  <a:lnTo>
                    <a:pt x="14" y="1696"/>
                  </a:lnTo>
                  <a:lnTo>
                    <a:pt x="30" y="1911"/>
                  </a:lnTo>
                  <a:lnTo>
                    <a:pt x="47" y="2166"/>
                  </a:lnTo>
                  <a:lnTo>
                    <a:pt x="149" y="2007"/>
                  </a:lnTo>
                  <a:lnTo>
                    <a:pt x="161" y="1467"/>
                  </a:lnTo>
                  <a:lnTo>
                    <a:pt x="180" y="1249"/>
                  </a:lnTo>
                  <a:lnTo>
                    <a:pt x="194" y="1143"/>
                  </a:lnTo>
                  <a:lnTo>
                    <a:pt x="211" y="1039"/>
                  </a:lnTo>
                  <a:lnTo>
                    <a:pt x="234" y="943"/>
                  </a:lnTo>
                  <a:lnTo>
                    <a:pt x="260" y="855"/>
                  </a:lnTo>
                  <a:lnTo>
                    <a:pt x="276" y="816"/>
                  </a:lnTo>
                  <a:lnTo>
                    <a:pt x="291" y="781"/>
                  </a:lnTo>
                  <a:lnTo>
                    <a:pt x="328" y="720"/>
                  </a:lnTo>
                  <a:lnTo>
                    <a:pt x="339" y="707"/>
                  </a:lnTo>
                  <a:lnTo>
                    <a:pt x="348" y="694"/>
                  </a:lnTo>
                  <a:lnTo>
                    <a:pt x="359" y="680"/>
                  </a:lnTo>
                  <a:lnTo>
                    <a:pt x="372" y="665"/>
                  </a:lnTo>
                  <a:lnTo>
                    <a:pt x="386" y="652"/>
                  </a:lnTo>
                  <a:lnTo>
                    <a:pt x="398" y="637"/>
                  </a:lnTo>
                  <a:lnTo>
                    <a:pt x="412" y="623"/>
                  </a:lnTo>
                  <a:lnTo>
                    <a:pt x="426" y="609"/>
                  </a:lnTo>
                  <a:lnTo>
                    <a:pt x="455" y="580"/>
                  </a:lnTo>
                  <a:lnTo>
                    <a:pt x="471" y="564"/>
                  </a:lnTo>
                  <a:lnTo>
                    <a:pt x="486" y="549"/>
                  </a:lnTo>
                  <a:lnTo>
                    <a:pt x="502" y="535"/>
                  </a:lnTo>
                  <a:lnTo>
                    <a:pt x="519" y="519"/>
                  </a:lnTo>
                  <a:lnTo>
                    <a:pt x="536" y="504"/>
                  </a:lnTo>
                  <a:lnTo>
                    <a:pt x="553" y="488"/>
                  </a:lnTo>
                  <a:lnTo>
                    <a:pt x="570" y="473"/>
                  </a:lnTo>
                  <a:lnTo>
                    <a:pt x="588" y="459"/>
                  </a:lnTo>
                  <a:lnTo>
                    <a:pt x="605" y="445"/>
                  </a:lnTo>
                  <a:lnTo>
                    <a:pt x="624" y="430"/>
                  </a:lnTo>
                  <a:lnTo>
                    <a:pt x="642" y="413"/>
                  </a:lnTo>
                  <a:lnTo>
                    <a:pt x="658" y="399"/>
                  </a:lnTo>
                  <a:lnTo>
                    <a:pt x="678" y="383"/>
                  </a:lnTo>
                  <a:lnTo>
                    <a:pt x="695" y="369"/>
                  </a:lnTo>
                  <a:lnTo>
                    <a:pt x="715" y="354"/>
                  </a:lnTo>
                  <a:lnTo>
                    <a:pt x="734" y="340"/>
                  </a:lnTo>
                  <a:lnTo>
                    <a:pt x="751" y="325"/>
                  </a:lnTo>
                  <a:lnTo>
                    <a:pt x="769" y="311"/>
                  </a:lnTo>
                  <a:lnTo>
                    <a:pt x="788" y="297"/>
                  </a:lnTo>
                  <a:lnTo>
                    <a:pt x="806" y="283"/>
                  </a:lnTo>
                  <a:lnTo>
                    <a:pt x="825" y="267"/>
                  </a:lnTo>
                  <a:lnTo>
                    <a:pt x="843" y="255"/>
                  </a:lnTo>
                  <a:lnTo>
                    <a:pt x="860" y="241"/>
                  </a:lnTo>
                  <a:lnTo>
                    <a:pt x="877" y="229"/>
                  </a:lnTo>
                  <a:lnTo>
                    <a:pt x="913" y="202"/>
                  </a:lnTo>
                  <a:lnTo>
                    <a:pt x="947" y="178"/>
                  </a:lnTo>
                  <a:lnTo>
                    <a:pt x="980" y="154"/>
                  </a:lnTo>
                  <a:lnTo>
                    <a:pt x="1010" y="131"/>
                  </a:lnTo>
                  <a:lnTo>
                    <a:pt x="1040" y="110"/>
                  </a:lnTo>
                  <a:lnTo>
                    <a:pt x="1068" y="91"/>
                  </a:lnTo>
                  <a:lnTo>
                    <a:pt x="1094" y="73"/>
                  </a:lnTo>
                  <a:lnTo>
                    <a:pt x="1117" y="56"/>
                  </a:lnTo>
                  <a:lnTo>
                    <a:pt x="1137" y="42"/>
                  </a:lnTo>
                  <a:lnTo>
                    <a:pt x="1171" y="18"/>
                  </a:lnTo>
                  <a:lnTo>
                    <a:pt x="1201" y="0"/>
                  </a:lnTo>
                  <a:lnTo>
                    <a:pt x="1015" y="6"/>
                  </a:lnTo>
                  <a:lnTo>
                    <a:pt x="10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3" name="Freeform 43"/>
            <p:cNvSpPr>
              <a:spLocks/>
            </p:cNvSpPr>
            <p:nvPr/>
          </p:nvSpPr>
          <p:spPr bwMode="auto">
            <a:xfrm>
              <a:off x="7160" y="4555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6" y="79"/>
                </a:cxn>
                <a:cxn ang="0">
                  <a:pos x="140" y="129"/>
                </a:cxn>
                <a:cxn ang="0">
                  <a:pos x="173" y="180"/>
                </a:cxn>
                <a:cxn ang="0">
                  <a:pos x="201" y="229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1"/>
                </a:cxn>
                <a:cxn ang="0">
                  <a:pos x="181" y="367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6" y="79"/>
                  </a:lnTo>
                  <a:lnTo>
                    <a:pt x="140" y="129"/>
                  </a:lnTo>
                  <a:lnTo>
                    <a:pt x="173" y="180"/>
                  </a:lnTo>
                  <a:lnTo>
                    <a:pt x="201" y="229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1"/>
                  </a:lnTo>
                  <a:lnTo>
                    <a:pt x="181" y="367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4" name="Freeform 44"/>
            <p:cNvSpPr>
              <a:spLocks/>
            </p:cNvSpPr>
            <p:nvPr/>
          </p:nvSpPr>
          <p:spPr bwMode="auto">
            <a:xfrm>
              <a:off x="7249" y="4225"/>
              <a:ext cx="276" cy="3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7"/>
                </a:cxn>
                <a:cxn ang="0">
                  <a:pos x="55" y="24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6"/>
                </a:cxn>
                <a:cxn ang="0">
                  <a:pos x="172" y="106"/>
                </a:cxn>
                <a:cxn ang="0">
                  <a:pos x="195" y="126"/>
                </a:cxn>
                <a:cxn ang="0">
                  <a:pos x="218" y="150"/>
                </a:cxn>
                <a:cxn ang="0">
                  <a:pos x="239" y="171"/>
                </a:cxn>
                <a:cxn ang="0">
                  <a:pos x="266" y="218"/>
                </a:cxn>
                <a:cxn ang="0">
                  <a:pos x="276" y="264"/>
                </a:cxn>
                <a:cxn ang="0">
                  <a:pos x="262" y="334"/>
                </a:cxn>
                <a:cxn ang="0">
                  <a:pos x="243" y="368"/>
                </a:cxn>
                <a:cxn ang="0">
                  <a:pos x="220" y="378"/>
                </a:cxn>
                <a:cxn ang="0">
                  <a:pos x="0" y="12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8">
                  <a:moveTo>
                    <a:pt x="11" y="0"/>
                  </a:moveTo>
                  <a:lnTo>
                    <a:pt x="24" y="7"/>
                  </a:lnTo>
                  <a:lnTo>
                    <a:pt x="55" y="24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6"/>
                  </a:lnTo>
                  <a:lnTo>
                    <a:pt x="172" y="106"/>
                  </a:lnTo>
                  <a:lnTo>
                    <a:pt x="195" y="126"/>
                  </a:lnTo>
                  <a:lnTo>
                    <a:pt x="218" y="150"/>
                  </a:lnTo>
                  <a:lnTo>
                    <a:pt x="239" y="171"/>
                  </a:lnTo>
                  <a:lnTo>
                    <a:pt x="266" y="218"/>
                  </a:lnTo>
                  <a:lnTo>
                    <a:pt x="276" y="264"/>
                  </a:lnTo>
                  <a:lnTo>
                    <a:pt x="262" y="334"/>
                  </a:lnTo>
                  <a:lnTo>
                    <a:pt x="243" y="368"/>
                  </a:lnTo>
                  <a:lnTo>
                    <a:pt x="220" y="378"/>
                  </a:lnTo>
                  <a:lnTo>
                    <a:pt x="0" y="12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5" name="Freeform 45"/>
            <p:cNvSpPr>
              <a:spLocks/>
            </p:cNvSpPr>
            <p:nvPr/>
          </p:nvSpPr>
          <p:spPr bwMode="auto">
            <a:xfrm>
              <a:off x="7331" y="3988"/>
              <a:ext cx="269" cy="34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8"/>
                </a:cxn>
                <a:cxn ang="0">
                  <a:pos x="259" y="342"/>
                </a:cxn>
                <a:cxn ang="0">
                  <a:pos x="269" y="193"/>
                </a:cxn>
                <a:cxn ang="0">
                  <a:pos x="245" y="156"/>
                </a:cxn>
                <a:cxn ang="0">
                  <a:pos x="228" y="139"/>
                </a:cxn>
                <a:cxn ang="0">
                  <a:pos x="209" y="122"/>
                </a:cxn>
                <a:cxn ang="0">
                  <a:pos x="189" y="105"/>
                </a:cxn>
                <a:cxn ang="0">
                  <a:pos x="167" y="88"/>
                </a:cxn>
                <a:cxn ang="0">
                  <a:pos x="147" y="73"/>
                </a:cxn>
                <a:cxn ang="0">
                  <a:pos x="126" y="60"/>
                </a:cxn>
                <a:cxn ang="0">
                  <a:pos x="84" y="35"/>
                </a:cxn>
                <a:cxn ang="0">
                  <a:pos x="50" y="17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2">
                  <a:moveTo>
                    <a:pt x="17" y="0"/>
                  </a:moveTo>
                  <a:lnTo>
                    <a:pt x="0" y="138"/>
                  </a:lnTo>
                  <a:lnTo>
                    <a:pt x="259" y="342"/>
                  </a:lnTo>
                  <a:lnTo>
                    <a:pt x="269" y="193"/>
                  </a:lnTo>
                  <a:lnTo>
                    <a:pt x="245" y="156"/>
                  </a:lnTo>
                  <a:lnTo>
                    <a:pt x="228" y="139"/>
                  </a:lnTo>
                  <a:lnTo>
                    <a:pt x="209" y="122"/>
                  </a:lnTo>
                  <a:lnTo>
                    <a:pt x="189" y="105"/>
                  </a:lnTo>
                  <a:lnTo>
                    <a:pt x="167" y="88"/>
                  </a:lnTo>
                  <a:lnTo>
                    <a:pt x="147" y="73"/>
                  </a:lnTo>
                  <a:lnTo>
                    <a:pt x="126" y="60"/>
                  </a:lnTo>
                  <a:lnTo>
                    <a:pt x="84" y="35"/>
                  </a:lnTo>
                  <a:lnTo>
                    <a:pt x="5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6" name="Freeform 46"/>
            <p:cNvSpPr>
              <a:spLocks/>
            </p:cNvSpPr>
            <p:nvPr/>
          </p:nvSpPr>
          <p:spPr bwMode="auto">
            <a:xfrm>
              <a:off x="7415" y="3736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2"/>
                </a:cxn>
                <a:cxn ang="0">
                  <a:pos x="274" y="329"/>
                </a:cxn>
                <a:cxn ang="0">
                  <a:pos x="278" y="192"/>
                </a:cxn>
                <a:cxn ang="0">
                  <a:pos x="263" y="173"/>
                </a:cxn>
                <a:cxn ang="0">
                  <a:pos x="244" y="155"/>
                </a:cxn>
                <a:cxn ang="0">
                  <a:pos x="224" y="136"/>
                </a:cxn>
                <a:cxn ang="0">
                  <a:pos x="202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69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2"/>
                  </a:lnTo>
                  <a:lnTo>
                    <a:pt x="274" y="329"/>
                  </a:lnTo>
                  <a:lnTo>
                    <a:pt x="278" y="192"/>
                  </a:lnTo>
                  <a:lnTo>
                    <a:pt x="263" y="173"/>
                  </a:lnTo>
                  <a:lnTo>
                    <a:pt x="244" y="155"/>
                  </a:lnTo>
                  <a:lnTo>
                    <a:pt x="224" y="136"/>
                  </a:lnTo>
                  <a:lnTo>
                    <a:pt x="202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69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7" name="Freeform 47"/>
            <p:cNvSpPr>
              <a:spLocks/>
            </p:cNvSpPr>
            <p:nvPr/>
          </p:nvSpPr>
          <p:spPr bwMode="auto">
            <a:xfrm>
              <a:off x="7611" y="3521"/>
              <a:ext cx="334" cy="30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8"/>
                </a:cxn>
                <a:cxn ang="0">
                  <a:pos x="297" y="306"/>
                </a:cxn>
                <a:cxn ang="0">
                  <a:pos x="334" y="243"/>
                </a:cxn>
                <a:cxn ang="0">
                  <a:pos x="324" y="209"/>
                </a:cxn>
                <a:cxn ang="0">
                  <a:pos x="308" y="189"/>
                </a:cxn>
                <a:cxn ang="0">
                  <a:pos x="290" y="170"/>
                </a:cxn>
                <a:cxn ang="0">
                  <a:pos x="266" y="150"/>
                </a:cxn>
                <a:cxn ang="0">
                  <a:pos x="242" y="130"/>
                </a:cxn>
                <a:cxn ang="0">
                  <a:pos x="215" y="110"/>
                </a:cxn>
                <a:cxn ang="0">
                  <a:pos x="186" y="91"/>
                </a:cxn>
                <a:cxn ang="0">
                  <a:pos x="160" y="73"/>
                </a:cxn>
                <a:cxn ang="0">
                  <a:pos x="132" y="54"/>
                </a:cxn>
                <a:cxn ang="0">
                  <a:pos x="109" y="42"/>
                </a:cxn>
                <a:cxn ang="0">
                  <a:pos x="85" y="28"/>
                </a:cxn>
                <a:cxn ang="0">
                  <a:pos x="51" y="8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4" h="308">
                  <a:moveTo>
                    <a:pt x="39" y="0"/>
                  </a:moveTo>
                  <a:lnTo>
                    <a:pt x="0" y="110"/>
                  </a:lnTo>
                  <a:lnTo>
                    <a:pt x="259" y="308"/>
                  </a:lnTo>
                  <a:lnTo>
                    <a:pt x="297" y="306"/>
                  </a:lnTo>
                  <a:lnTo>
                    <a:pt x="334" y="243"/>
                  </a:lnTo>
                  <a:lnTo>
                    <a:pt x="324" y="209"/>
                  </a:lnTo>
                  <a:lnTo>
                    <a:pt x="308" y="189"/>
                  </a:lnTo>
                  <a:lnTo>
                    <a:pt x="290" y="170"/>
                  </a:lnTo>
                  <a:lnTo>
                    <a:pt x="266" y="150"/>
                  </a:lnTo>
                  <a:lnTo>
                    <a:pt x="242" y="130"/>
                  </a:lnTo>
                  <a:lnTo>
                    <a:pt x="215" y="110"/>
                  </a:lnTo>
                  <a:lnTo>
                    <a:pt x="186" y="91"/>
                  </a:lnTo>
                  <a:lnTo>
                    <a:pt x="160" y="73"/>
                  </a:lnTo>
                  <a:lnTo>
                    <a:pt x="132" y="54"/>
                  </a:lnTo>
                  <a:lnTo>
                    <a:pt x="109" y="42"/>
                  </a:lnTo>
                  <a:lnTo>
                    <a:pt x="85" y="28"/>
                  </a:lnTo>
                  <a:lnTo>
                    <a:pt x="51" y="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8" name="Freeform 48"/>
            <p:cNvSpPr>
              <a:spLocks/>
            </p:cNvSpPr>
            <p:nvPr/>
          </p:nvSpPr>
          <p:spPr bwMode="auto">
            <a:xfrm>
              <a:off x="7805" y="3340"/>
              <a:ext cx="366" cy="29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7"/>
                </a:cxn>
                <a:cxn ang="0">
                  <a:pos x="366" y="215"/>
                </a:cxn>
                <a:cxn ang="0">
                  <a:pos x="351" y="186"/>
                </a:cxn>
                <a:cxn ang="0">
                  <a:pos x="334" y="169"/>
                </a:cxn>
                <a:cxn ang="0">
                  <a:pos x="312" y="152"/>
                </a:cxn>
                <a:cxn ang="0">
                  <a:pos x="289" y="135"/>
                </a:cxn>
                <a:cxn ang="0">
                  <a:pos x="263" y="116"/>
                </a:cxn>
                <a:cxn ang="0">
                  <a:pos x="233" y="97"/>
                </a:cxn>
                <a:cxn ang="0">
                  <a:pos x="205" y="80"/>
                </a:cxn>
                <a:cxn ang="0">
                  <a:pos x="176" y="63"/>
                </a:cxn>
                <a:cxn ang="0">
                  <a:pos x="150" y="50"/>
                </a:cxn>
                <a:cxn ang="0">
                  <a:pos x="123" y="36"/>
                </a:cxn>
                <a:cxn ang="0">
                  <a:pos x="102" y="25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7">
                  <a:moveTo>
                    <a:pt x="54" y="0"/>
                  </a:moveTo>
                  <a:lnTo>
                    <a:pt x="0" y="77"/>
                  </a:lnTo>
                  <a:lnTo>
                    <a:pt x="312" y="297"/>
                  </a:lnTo>
                  <a:lnTo>
                    <a:pt x="366" y="215"/>
                  </a:lnTo>
                  <a:lnTo>
                    <a:pt x="351" y="186"/>
                  </a:lnTo>
                  <a:lnTo>
                    <a:pt x="334" y="169"/>
                  </a:lnTo>
                  <a:lnTo>
                    <a:pt x="312" y="152"/>
                  </a:lnTo>
                  <a:lnTo>
                    <a:pt x="289" y="135"/>
                  </a:lnTo>
                  <a:lnTo>
                    <a:pt x="263" y="116"/>
                  </a:lnTo>
                  <a:lnTo>
                    <a:pt x="233" y="97"/>
                  </a:lnTo>
                  <a:lnTo>
                    <a:pt x="205" y="80"/>
                  </a:lnTo>
                  <a:lnTo>
                    <a:pt x="176" y="63"/>
                  </a:lnTo>
                  <a:lnTo>
                    <a:pt x="150" y="50"/>
                  </a:lnTo>
                  <a:lnTo>
                    <a:pt x="123" y="36"/>
                  </a:lnTo>
                  <a:lnTo>
                    <a:pt x="102" y="25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9" name="Freeform 49"/>
            <p:cNvSpPr>
              <a:spLocks/>
            </p:cNvSpPr>
            <p:nvPr/>
          </p:nvSpPr>
          <p:spPr bwMode="auto">
            <a:xfrm>
              <a:off x="7979" y="2802"/>
              <a:ext cx="1609" cy="1044"/>
            </a:xfrm>
            <a:custGeom>
              <a:avLst/>
              <a:gdLst/>
              <a:ahLst/>
              <a:cxnLst>
                <a:cxn ang="0">
                  <a:pos x="246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1" y="138"/>
                </a:cxn>
                <a:cxn ang="0">
                  <a:pos x="690" y="173"/>
                </a:cxn>
                <a:cxn ang="0">
                  <a:pos x="761" y="213"/>
                </a:cxn>
                <a:cxn ang="0">
                  <a:pos x="828" y="257"/>
                </a:cxn>
                <a:cxn ang="0">
                  <a:pos x="888" y="295"/>
                </a:cxn>
                <a:cxn ang="0">
                  <a:pos x="942" y="334"/>
                </a:cxn>
                <a:cxn ang="0">
                  <a:pos x="990" y="369"/>
                </a:cxn>
                <a:cxn ang="0">
                  <a:pos x="1034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2"/>
                </a:cxn>
                <a:cxn ang="0">
                  <a:pos x="1188" y="549"/>
                </a:cxn>
                <a:cxn ang="0">
                  <a:pos x="1219" y="589"/>
                </a:cxn>
                <a:cxn ang="0">
                  <a:pos x="1450" y="679"/>
                </a:cxn>
                <a:cxn ang="0">
                  <a:pos x="1499" y="719"/>
                </a:cxn>
                <a:cxn ang="0">
                  <a:pos x="1539" y="761"/>
                </a:cxn>
                <a:cxn ang="0">
                  <a:pos x="1609" y="881"/>
                </a:cxn>
                <a:cxn ang="0">
                  <a:pos x="1587" y="952"/>
                </a:cxn>
                <a:cxn ang="0">
                  <a:pos x="1535" y="990"/>
                </a:cxn>
                <a:cxn ang="0">
                  <a:pos x="1471" y="1017"/>
                </a:cxn>
                <a:cxn ang="0">
                  <a:pos x="1374" y="1037"/>
                </a:cxn>
                <a:cxn ang="0">
                  <a:pos x="1182" y="1036"/>
                </a:cxn>
                <a:cxn ang="0">
                  <a:pos x="1010" y="751"/>
                </a:cxn>
                <a:cxn ang="0">
                  <a:pos x="1071" y="666"/>
                </a:cxn>
                <a:cxn ang="0">
                  <a:pos x="1030" y="628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3"/>
                </a:cxn>
                <a:cxn ang="0">
                  <a:pos x="879" y="482"/>
                </a:cxn>
                <a:cxn ang="0">
                  <a:pos x="833" y="442"/>
                </a:cxn>
                <a:cxn ang="0">
                  <a:pos x="785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5" y="226"/>
                </a:cxn>
                <a:cxn ang="0">
                  <a:pos x="437" y="192"/>
                </a:cxn>
                <a:cxn ang="0">
                  <a:pos x="347" y="165"/>
                </a:cxn>
                <a:cxn ang="0">
                  <a:pos x="177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6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3"/>
                  </a:lnTo>
                  <a:lnTo>
                    <a:pt x="553" y="108"/>
                  </a:lnTo>
                  <a:lnTo>
                    <a:pt x="587" y="122"/>
                  </a:lnTo>
                  <a:lnTo>
                    <a:pt x="621" y="138"/>
                  </a:lnTo>
                  <a:lnTo>
                    <a:pt x="655" y="156"/>
                  </a:lnTo>
                  <a:lnTo>
                    <a:pt x="690" y="173"/>
                  </a:lnTo>
                  <a:lnTo>
                    <a:pt x="726" y="192"/>
                  </a:lnTo>
                  <a:lnTo>
                    <a:pt x="761" y="213"/>
                  </a:lnTo>
                  <a:lnTo>
                    <a:pt x="795" y="235"/>
                  </a:lnTo>
                  <a:lnTo>
                    <a:pt x="828" y="257"/>
                  </a:lnTo>
                  <a:lnTo>
                    <a:pt x="859" y="277"/>
                  </a:lnTo>
                  <a:lnTo>
                    <a:pt x="888" y="295"/>
                  </a:lnTo>
                  <a:lnTo>
                    <a:pt x="916" y="315"/>
                  </a:lnTo>
                  <a:lnTo>
                    <a:pt x="942" y="334"/>
                  </a:lnTo>
                  <a:lnTo>
                    <a:pt x="967" y="352"/>
                  </a:lnTo>
                  <a:lnTo>
                    <a:pt x="990" y="369"/>
                  </a:lnTo>
                  <a:lnTo>
                    <a:pt x="1013" y="386"/>
                  </a:lnTo>
                  <a:lnTo>
                    <a:pt x="1034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8" y="448"/>
                  </a:lnTo>
                  <a:lnTo>
                    <a:pt x="1103" y="462"/>
                  </a:lnTo>
                  <a:lnTo>
                    <a:pt x="1131" y="489"/>
                  </a:lnTo>
                  <a:lnTo>
                    <a:pt x="1154" y="512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89"/>
                  </a:lnTo>
                  <a:lnTo>
                    <a:pt x="1437" y="671"/>
                  </a:lnTo>
                  <a:lnTo>
                    <a:pt x="1450" y="679"/>
                  </a:lnTo>
                  <a:lnTo>
                    <a:pt x="1481" y="702"/>
                  </a:lnTo>
                  <a:lnTo>
                    <a:pt x="1499" y="719"/>
                  </a:lnTo>
                  <a:lnTo>
                    <a:pt x="1519" y="737"/>
                  </a:lnTo>
                  <a:lnTo>
                    <a:pt x="1539" y="761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7" y="952"/>
                  </a:lnTo>
                  <a:lnTo>
                    <a:pt x="1564" y="973"/>
                  </a:lnTo>
                  <a:lnTo>
                    <a:pt x="1535" y="990"/>
                  </a:lnTo>
                  <a:lnTo>
                    <a:pt x="1504" y="1005"/>
                  </a:lnTo>
                  <a:lnTo>
                    <a:pt x="1471" y="1017"/>
                  </a:lnTo>
                  <a:lnTo>
                    <a:pt x="1439" y="1027"/>
                  </a:lnTo>
                  <a:lnTo>
                    <a:pt x="1374" y="1037"/>
                  </a:lnTo>
                  <a:lnTo>
                    <a:pt x="1315" y="1044"/>
                  </a:lnTo>
                  <a:lnTo>
                    <a:pt x="1182" y="1036"/>
                  </a:lnTo>
                  <a:lnTo>
                    <a:pt x="850" y="813"/>
                  </a:lnTo>
                  <a:lnTo>
                    <a:pt x="1010" y="751"/>
                  </a:lnTo>
                  <a:lnTo>
                    <a:pt x="1088" y="688"/>
                  </a:lnTo>
                  <a:lnTo>
                    <a:pt x="1071" y="666"/>
                  </a:lnTo>
                  <a:lnTo>
                    <a:pt x="1044" y="643"/>
                  </a:lnTo>
                  <a:lnTo>
                    <a:pt x="1030" y="628"/>
                  </a:lnTo>
                  <a:lnTo>
                    <a:pt x="1015" y="612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3"/>
                  </a:lnTo>
                  <a:lnTo>
                    <a:pt x="899" y="502"/>
                  </a:lnTo>
                  <a:lnTo>
                    <a:pt x="879" y="482"/>
                  </a:lnTo>
                  <a:lnTo>
                    <a:pt x="856" y="462"/>
                  </a:lnTo>
                  <a:lnTo>
                    <a:pt x="833" y="442"/>
                  </a:lnTo>
                  <a:lnTo>
                    <a:pt x="809" y="422"/>
                  </a:lnTo>
                  <a:lnTo>
                    <a:pt x="785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9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5" y="226"/>
                  </a:lnTo>
                  <a:lnTo>
                    <a:pt x="481" y="209"/>
                  </a:lnTo>
                  <a:lnTo>
                    <a:pt x="437" y="192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7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0" name="Freeform 50"/>
            <p:cNvSpPr>
              <a:spLocks/>
            </p:cNvSpPr>
            <p:nvPr/>
          </p:nvSpPr>
          <p:spPr bwMode="auto">
            <a:xfrm>
              <a:off x="8004" y="1719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4"/>
                </a:cxn>
                <a:cxn ang="0">
                  <a:pos x="129" y="655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5"/>
                </a:cxn>
                <a:cxn ang="0">
                  <a:pos x="1024" y="34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2" y="47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59" y="616"/>
                </a:cxn>
                <a:cxn ang="0">
                  <a:pos x="303" y="743"/>
                </a:cxn>
                <a:cxn ang="0">
                  <a:pos x="252" y="870"/>
                </a:cxn>
                <a:cxn ang="0">
                  <a:pos x="209" y="982"/>
                </a:cxn>
                <a:cxn ang="0">
                  <a:pos x="166" y="1098"/>
                </a:cxn>
                <a:cxn ang="0">
                  <a:pos x="0" y="1074"/>
                </a:cxn>
              </a:cxnLst>
              <a:rect l="0" t="0" r="r" b="b"/>
              <a:pathLst>
                <a:path w="1559" h="1125">
                  <a:moveTo>
                    <a:pt x="0" y="1074"/>
                  </a:moveTo>
                  <a:lnTo>
                    <a:pt x="25" y="970"/>
                  </a:lnTo>
                  <a:lnTo>
                    <a:pt x="56" y="860"/>
                  </a:lnTo>
                  <a:lnTo>
                    <a:pt x="76" y="794"/>
                  </a:lnTo>
                  <a:lnTo>
                    <a:pt x="102" y="726"/>
                  </a:lnTo>
                  <a:lnTo>
                    <a:pt x="129" y="655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40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3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0" y="174"/>
                  </a:lnTo>
                  <a:lnTo>
                    <a:pt x="537" y="157"/>
                  </a:lnTo>
                  <a:lnTo>
                    <a:pt x="574" y="140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5"/>
                  </a:lnTo>
                  <a:lnTo>
                    <a:pt x="928" y="48"/>
                  </a:lnTo>
                  <a:lnTo>
                    <a:pt x="1024" y="34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4"/>
                  </a:lnTo>
                  <a:lnTo>
                    <a:pt x="1559" y="0"/>
                  </a:lnTo>
                  <a:lnTo>
                    <a:pt x="1490" y="41"/>
                  </a:lnTo>
                  <a:lnTo>
                    <a:pt x="1452" y="47"/>
                  </a:lnTo>
                  <a:lnTo>
                    <a:pt x="1357" y="65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3" y="133"/>
                  </a:lnTo>
                  <a:lnTo>
                    <a:pt x="968" y="157"/>
                  </a:lnTo>
                  <a:lnTo>
                    <a:pt x="882" y="180"/>
                  </a:lnTo>
                  <a:lnTo>
                    <a:pt x="801" y="208"/>
                  </a:lnTo>
                  <a:lnTo>
                    <a:pt x="722" y="236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3"/>
                  </a:lnTo>
                  <a:lnTo>
                    <a:pt x="419" y="495"/>
                  </a:lnTo>
                  <a:lnTo>
                    <a:pt x="388" y="553"/>
                  </a:lnTo>
                  <a:lnTo>
                    <a:pt x="359" y="616"/>
                  </a:lnTo>
                  <a:lnTo>
                    <a:pt x="331" y="678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70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0" y="1029"/>
                  </a:lnTo>
                  <a:lnTo>
                    <a:pt x="166" y="1098"/>
                  </a:lnTo>
                  <a:lnTo>
                    <a:pt x="158" y="1125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1" name="Freeform 51"/>
            <p:cNvSpPr>
              <a:spLocks/>
            </p:cNvSpPr>
            <p:nvPr/>
          </p:nvSpPr>
          <p:spPr bwMode="auto">
            <a:xfrm>
              <a:off x="8232" y="3510"/>
              <a:ext cx="92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99"/>
                </a:cxn>
                <a:cxn ang="0">
                  <a:pos x="116" y="111"/>
                </a:cxn>
                <a:cxn ang="0">
                  <a:pos x="168" y="125"/>
                </a:cxn>
                <a:cxn ang="0">
                  <a:pos x="233" y="138"/>
                </a:cxn>
                <a:cxn ang="0">
                  <a:pos x="304" y="152"/>
                </a:cxn>
                <a:cxn ang="0">
                  <a:pos x="382" y="162"/>
                </a:cxn>
                <a:cxn ang="0">
                  <a:pos x="464" y="169"/>
                </a:cxn>
                <a:cxn ang="0">
                  <a:pos x="777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1" y="34"/>
                </a:cxn>
                <a:cxn ang="0">
                  <a:pos x="352" y="34"/>
                </a:cxn>
                <a:cxn ang="0">
                  <a:pos x="10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9">
                  <a:moveTo>
                    <a:pt x="0" y="0"/>
                  </a:moveTo>
                  <a:lnTo>
                    <a:pt x="38" y="88"/>
                  </a:lnTo>
                  <a:lnTo>
                    <a:pt x="74" y="99"/>
                  </a:lnTo>
                  <a:lnTo>
                    <a:pt x="116" y="111"/>
                  </a:lnTo>
                  <a:lnTo>
                    <a:pt x="168" y="125"/>
                  </a:lnTo>
                  <a:lnTo>
                    <a:pt x="233" y="138"/>
                  </a:lnTo>
                  <a:lnTo>
                    <a:pt x="304" y="152"/>
                  </a:lnTo>
                  <a:lnTo>
                    <a:pt x="382" y="162"/>
                  </a:lnTo>
                  <a:lnTo>
                    <a:pt x="464" y="169"/>
                  </a:lnTo>
                  <a:lnTo>
                    <a:pt x="777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1" y="34"/>
                  </a:lnTo>
                  <a:lnTo>
                    <a:pt x="352" y="34"/>
                  </a:lnTo>
                  <a:lnTo>
                    <a:pt x="10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2" name="Freeform 52"/>
            <p:cNvSpPr>
              <a:spLocks/>
            </p:cNvSpPr>
            <p:nvPr/>
          </p:nvSpPr>
          <p:spPr bwMode="auto">
            <a:xfrm>
              <a:off x="8477" y="2731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19" y="51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7"/>
                </a:cxn>
                <a:cxn ang="0">
                  <a:pos x="242" y="139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19" y="51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7"/>
                  </a:lnTo>
                  <a:lnTo>
                    <a:pt x="242" y="139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3" name="Freeform 53"/>
            <p:cNvSpPr>
              <a:spLocks/>
            </p:cNvSpPr>
            <p:nvPr/>
          </p:nvSpPr>
          <p:spPr bwMode="auto">
            <a:xfrm>
              <a:off x="8539" y="2499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5"/>
                </a:cxn>
                <a:cxn ang="0">
                  <a:pos x="282" y="62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5"/>
                  </a:lnTo>
                  <a:lnTo>
                    <a:pt x="282" y="62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4" name="Freeform 54"/>
            <p:cNvSpPr>
              <a:spLocks/>
            </p:cNvSpPr>
            <p:nvPr/>
          </p:nvSpPr>
          <p:spPr bwMode="auto">
            <a:xfrm>
              <a:off x="8669" y="2287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4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4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5" name="Freeform 55"/>
            <p:cNvSpPr>
              <a:spLocks/>
            </p:cNvSpPr>
            <p:nvPr/>
          </p:nvSpPr>
          <p:spPr bwMode="auto">
            <a:xfrm>
              <a:off x="8872" y="2129"/>
              <a:ext cx="252" cy="18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3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8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3">
                  <a:moveTo>
                    <a:pt x="0" y="56"/>
                  </a:moveTo>
                  <a:lnTo>
                    <a:pt x="219" y="183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8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6" name="Freeform 56"/>
            <p:cNvSpPr>
              <a:spLocks/>
            </p:cNvSpPr>
            <p:nvPr/>
          </p:nvSpPr>
          <p:spPr bwMode="auto">
            <a:xfrm>
              <a:off x="9062" y="1987"/>
              <a:ext cx="212" cy="14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5"/>
                </a:cxn>
                <a:cxn ang="0">
                  <a:pos x="187" y="138"/>
                </a:cxn>
                <a:cxn ang="0">
                  <a:pos x="206" y="119"/>
                </a:cxn>
                <a:cxn ang="0">
                  <a:pos x="212" y="65"/>
                </a:cxn>
                <a:cxn ang="0">
                  <a:pos x="198" y="53"/>
                </a:cxn>
                <a:cxn ang="0">
                  <a:pos x="179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5">
                  <a:moveTo>
                    <a:pt x="0" y="32"/>
                  </a:moveTo>
                  <a:lnTo>
                    <a:pt x="179" y="145"/>
                  </a:lnTo>
                  <a:lnTo>
                    <a:pt x="187" y="138"/>
                  </a:lnTo>
                  <a:lnTo>
                    <a:pt x="206" y="119"/>
                  </a:lnTo>
                  <a:lnTo>
                    <a:pt x="212" y="65"/>
                  </a:lnTo>
                  <a:lnTo>
                    <a:pt x="198" y="53"/>
                  </a:lnTo>
                  <a:lnTo>
                    <a:pt x="179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7" name="Freeform 57"/>
            <p:cNvSpPr>
              <a:spLocks/>
            </p:cNvSpPr>
            <p:nvPr/>
          </p:nvSpPr>
          <p:spPr bwMode="auto">
            <a:xfrm>
              <a:off x="9241" y="1886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6" y="93"/>
                </a:cxn>
                <a:cxn ang="0">
                  <a:pos x="154" y="87"/>
                </a:cxn>
                <a:cxn ang="0">
                  <a:pos x="169" y="70"/>
                </a:cxn>
                <a:cxn ang="0">
                  <a:pos x="172" y="21"/>
                </a:cxn>
                <a:cxn ang="0">
                  <a:pos x="158" y="10"/>
                </a:cxn>
                <a:cxn ang="0">
                  <a:pos x="138" y="5"/>
                </a:cxn>
                <a:cxn ang="0">
                  <a:pos x="93" y="0"/>
                </a:cxn>
                <a:cxn ang="0">
                  <a:pos x="33" y="5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6" y="93"/>
                  </a:lnTo>
                  <a:lnTo>
                    <a:pt x="154" y="87"/>
                  </a:lnTo>
                  <a:lnTo>
                    <a:pt x="169" y="70"/>
                  </a:lnTo>
                  <a:lnTo>
                    <a:pt x="172" y="21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93" y="0"/>
                  </a:lnTo>
                  <a:lnTo>
                    <a:pt x="33" y="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8" name="Freeform 58"/>
            <p:cNvSpPr>
              <a:spLocks/>
            </p:cNvSpPr>
            <p:nvPr/>
          </p:nvSpPr>
          <p:spPr bwMode="auto">
            <a:xfrm>
              <a:off x="8516" y="3584"/>
              <a:ext cx="611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" y="331"/>
                </a:cxn>
                <a:cxn ang="0">
                  <a:pos x="453" y="619"/>
                </a:cxn>
                <a:cxn ang="0">
                  <a:pos x="611" y="453"/>
                </a:cxn>
                <a:cxn ang="0">
                  <a:pos x="263" y="268"/>
                </a:cxn>
                <a:cxn ang="0">
                  <a:pos x="12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1" h="619">
                  <a:moveTo>
                    <a:pt x="0" y="0"/>
                  </a:moveTo>
                  <a:lnTo>
                    <a:pt x="183" y="331"/>
                  </a:lnTo>
                  <a:lnTo>
                    <a:pt x="453" y="619"/>
                  </a:lnTo>
                  <a:lnTo>
                    <a:pt x="611" y="453"/>
                  </a:lnTo>
                  <a:lnTo>
                    <a:pt x="263" y="268"/>
                  </a:lnTo>
                  <a:lnTo>
                    <a:pt x="12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48219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172200" y="2590800"/>
            <a:ext cx="14557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0" name="AutoShape 60"/>
          <p:cNvSpPr>
            <a:spLocks noChangeArrowheads="1"/>
          </p:cNvSpPr>
          <p:nvPr/>
        </p:nvSpPr>
        <p:spPr bwMode="auto">
          <a:xfrm>
            <a:off x="2870200" y="3886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8221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1169988" cy="1676400"/>
          </a:xfrm>
          <a:prstGeom prst="rect">
            <a:avLst/>
          </a:prstGeom>
          <a:noFill/>
        </p:spPr>
      </p:pic>
      <p:sp>
        <p:nvSpPr>
          <p:cNvPr id="348222" name="AutoShape 62"/>
          <p:cNvSpPr>
            <a:spLocks noChangeArrowheads="1"/>
          </p:cNvSpPr>
          <p:nvPr/>
        </p:nvSpPr>
        <p:spPr bwMode="auto">
          <a:xfrm>
            <a:off x="5105400" y="38100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8DB3A-189F-B9D4-3ACB-1A0220E60D4E}"/>
              </a:ext>
            </a:extLst>
          </p:cNvPr>
          <p:cNvSpPr txBox="1">
            <a:spLocks noChangeArrowheads="1"/>
          </p:cNvSpPr>
          <p:nvPr/>
        </p:nvSpPr>
        <p:spPr>
          <a:xfrm>
            <a:off x="224287" y="457200"/>
            <a:ext cx="10683967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</a:t>
            </a:r>
          </a:p>
        </p:txBody>
      </p:sp>
    </p:spTree>
    <p:extLst>
      <p:ext uri="{BB962C8B-B14F-4D97-AF65-F5344CB8AC3E}">
        <p14:creationId xmlns:p14="http://schemas.microsoft.com/office/powerpoint/2010/main" val="36480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3" name="Group 3"/>
          <p:cNvGrpSpPr>
            <a:grpSpLocks/>
          </p:cNvGrpSpPr>
          <p:nvPr/>
        </p:nvGrpSpPr>
        <p:grpSpPr bwMode="auto">
          <a:xfrm>
            <a:off x="1905000" y="3276600"/>
            <a:ext cx="1066800" cy="2070100"/>
            <a:chOff x="6640" y="1709"/>
            <a:chExt cx="2985" cy="3502"/>
          </a:xfrm>
        </p:grpSpPr>
        <p:sp>
          <p:nvSpPr>
            <p:cNvPr id="348164" name="Freeform 4"/>
            <p:cNvSpPr>
              <a:spLocks/>
            </p:cNvSpPr>
            <p:nvPr/>
          </p:nvSpPr>
          <p:spPr bwMode="auto">
            <a:xfrm>
              <a:off x="8516" y="3716"/>
              <a:ext cx="613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331"/>
                </a:cxn>
                <a:cxn ang="0">
                  <a:pos x="447" y="617"/>
                </a:cxn>
                <a:cxn ang="0">
                  <a:pos x="613" y="453"/>
                </a:cxn>
                <a:cxn ang="0">
                  <a:pos x="263" y="267"/>
                </a:cxn>
                <a:cxn ang="0">
                  <a:pos x="127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3" h="617">
                  <a:moveTo>
                    <a:pt x="0" y="0"/>
                  </a:moveTo>
                  <a:lnTo>
                    <a:pt x="184" y="331"/>
                  </a:lnTo>
                  <a:lnTo>
                    <a:pt x="447" y="617"/>
                  </a:lnTo>
                  <a:lnTo>
                    <a:pt x="613" y="453"/>
                  </a:lnTo>
                  <a:lnTo>
                    <a:pt x="263" y="267"/>
                  </a:lnTo>
                  <a:lnTo>
                    <a:pt x="127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auto">
            <a:xfrm>
              <a:off x="6889" y="2435"/>
              <a:ext cx="575" cy="367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319" y="367"/>
                </a:cxn>
                <a:cxn ang="0">
                  <a:pos x="575" y="265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1"/>
                </a:cxn>
                <a:cxn ang="0">
                  <a:pos x="0" y="171"/>
                </a:cxn>
              </a:cxnLst>
              <a:rect l="0" t="0" r="r" b="b"/>
              <a:pathLst>
                <a:path w="575" h="367">
                  <a:moveTo>
                    <a:pt x="0" y="171"/>
                  </a:moveTo>
                  <a:lnTo>
                    <a:pt x="319" y="367"/>
                  </a:lnTo>
                  <a:lnTo>
                    <a:pt x="575" y="265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6" name="Freeform 6"/>
            <p:cNvSpPr>
              <a:spLocks/>
            </p:cNvSpPr>
            <p:nvPr/>
          </p:nvSpPr>
          <p:spPr bwMode="auto">
            <a:xfrm>
              <a:off x="7010" y="1883"/>
              <a:ext cx="2606" cy="3328"/>
            </a:xfrm>
            <a:custGeom>
              <a:avLst/>
              <a:gdLst/>
              <a:ahLst/>
              <a:cxnLst>
                <a:cxn ang="0">
                  <a:pos x="0" y="3328"/>
                </a:cxn>
                <a:cxn ang="0">
                  <a:pos x="38" y="2289"/>
                </a:cxn>
                <a:cxn ang="0">
                  <a:pos x="122" y="1870"/>
                </a:cxn>
                <a:cxn ang="0">
                  <a:pos x="464" y="1524"/>
                </a:cxn>
                <a:cxn ang="0">
                  <a:pos x="1025" y="1191"/>
                </a:cxn>
                <a:cxn ang="0">
                  <a:pos x="1313" y="576"/>
                </a:cxn>
                <a:cxn ang="0">
                  <a:pos x="1548" y="223"/>
                </a:cxn>
                <a:cxn ang="0">
                  <a:pos x="1933" y="112"/>
                </a:cxn>
                <a:cxn ang="0">
                  <a:pos x="2606" y="0"/>
                </a:cxn>
                <a:cxn ang="0">
                  <a:pos x="2515" y="138"/>
                </a:cxn>
                <a:cxn ang="0">
                  <a:pos x="2429" y="269"/>
                </a:cxn>
                <a:cxn ang="0">
                  <a:pos x="2324" y="300"/>
                </a:cxn>
                <a:cxn ang="0">
                  <a:pos x="2279" y="406"/>
                </a:cxn>
                <a:cxn ang="0">
                  <a:pos x="2156" y="438"/>
                </a:cxn>
                <a:cxn ang="0">
                  <a:pos x="2136" y="590"/>
                </a:cxn>
                <a:cxn ang="0">
                  <a:pos x="1992" y="608"/>
                </a:cxn>
                <a:cxn ang="0">
                  <a:pos x="1953" y="746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7" y="1159"/>
                </a:cxn>
                <a:cxn ang="0">
                  <a:pos x="1625" y="1262"/>
                </a:cxn>
                <a:cxn ang="0">
                  <a:pos x="2129" y="1667"/>
                </a:cxn>
                <a:cxn ang="0">
                  <a:pos x="2266" y="1898"/>
                </a:cxn>
                <a:cxn ang="0">
                  <a:pos x="1724" y="1936"/>
                </a:cxn>
                <a:cxn ang="0">
                  <a:pos x="1246" y="1845"/>
                </a:cxn>
                <a:cxn ang="0">
                  <a:pos x="1136" y="1890"/>
                </a:cxn>
                <a:cxn ang="0">
                  <a:pos x="1078" y="2015"/>
                </a:cxn>
                <a:cxn ang="0">
                  <a:pos x="914" y="2054"/>
                </a:cxn>
                <a:cxn ang="0">
                  <a:pos x="849" y="2192"/>
                </a:cxn>
                <a:cxn ang="0">
                  <a:pos x="705" y="2303"/>
                </a:cxn>
                <a:cxn ang="0">
                  <a:pos x="606" y="2609"/>
                </a:cxn>
                <a:cxn ang="0">
                  <a:pos x="547" y="2662"/>
                </a:cxn>
                <a:cxn ang="0">
                  <a:pos x="529" y="2826"/>
                </a:cxn>
                <a:cxn ang="0">
                  <a:pos x="436" y="2931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8"/>
                </a:cxn>
                <a:cxn ang="0">
                  <a:pos x="0" y="3328"/>
                </a:cxn>
                <a:cxn ang="0">
                  <a:pos x="0" y="3328"/>
                </a:cxn>
              </a:cxnLst>
              <a:rect l="0" t="0" r="r" b="b"/>
              <a:pathLst>
                <a:path w="2606" h="3328">
                  <a:moveTo>
                    <a:pt x="0" y="3328"/>
                  </a:moveTo>
                  <a:lnTo>
                    <a:pt x="38" y="2289"/>
                  </a:lnTo>
                  <a:lnTo>
                    <a:pt x="122" y="1870"/>
                  </a:lnTo>
                  <a:lnTo>
                    <a:pt x="464" y="1524"/>
                  </a:lnTo>
                  <a:lnTo>
                    <a:pt x="1025" y="1191"/>
                  </a:lnTo>
                  <a:lnTo>
                    <a:pt x="1313" y="576"/>
                  </a:lnTo>
                  <a:lnTo>
                    <a:pt x="1548" y="223"/>
                  </a:lnTo>
                  <a:lnTo>
                    <a:pt x="1933" y="112"/>
                  </a:lnTo>
                  <a:lnTo>
                    <a:pt x="2606" y="0"/>
                  </a:lnTo>
                  <a:lnTo>
                    <a:pt x="2515" y="138"/>
                  </a:lnTo>
                  <a:lnTo>
                    <a:pt x="2429" y="269"/>
                  </a:lnTo>
                  <a:lnTo>
                    <a:pt x="2324" y="300"/>
                  </a:lnTo>
                  <a:lnTo>
                    <a:pt x="2279" y="406"/>
                  </a:lnTo>
                  <a:lnTo>
                    <a:pt x="2156" y="438"/>
                  </a:lnTo>
                  <a:lnTo>
                    <a:pt x="2136" y="590"/>
                  </a:lnTo>
                  <a:lnTo>
                    <a:pt x="1992" y="608"/>
                  </a:lnTo>
                  <a:lnTo>
                    <a:pt x="1953" y="746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7" y="1159"/>
                  </a:lnTo>
                  <a:lnTo>
                    <a:pt x="1625" y="1262"/>
                  </a:lnTo>
                  <a:lnTo>
                    <a:pt x="2129" y="1667"/>
                  </a:lnTo>
                  <a:lnTo>
                    <a:pt x="2266" y="1898"/>
                  </a:lnTo>
                  <a:lnTo>
                    <a:pt x="1724" y="1936"/>
                  </a:lnTo>
                  <a:lnTo>
                    <a:pt x="1246" y="1845"/>
                  </a:lnTo>
                  <a:lnTo>
                    <a:pt x="1136" y="1890"/>
                  </a:lnTo>
                  <a:lnTo>
                    <a:pt x="1078" y="2015"/>
                  </a:lnTo>
                  <a:lnTo>
                    <a:pt x="914" y="2054"/>
                  </a:lnTo>
                  <a:lnTo>
                    <a:pt x="849" y="2192"/>
                  </a:lnTo>
                  <a:lnTo>
                    <a:pt x="705" y="2303"/>
                  </a:lnTo>
                  <a:lnTo>
                    <a:pt x="606" y="2609"/>
                  </a:lnTo>
                  <a:lnTo>
                    <a:pt x="547" y="2662"/>
                  </a:lnTo>
                  <a:lnTo>
                    <a:pt x="529" y="2826"/>
                  </a:lnTo>
                  <a:lnTo>
                    <a:pt x="436" y="2931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8"/>
                  </a:lnTo>
                  <a:lnTo>
                    <a:pt x="0" y="3328"/>
                  </a:lnTo>
                  <a:lnTo>
                    <a:pt x="0" y="332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auto">
            <a:xfrm>
              <a:off x="6655" y="2355"/>
              <a:ext cx="1428" cy="790"/>
            </a:xfrm>
            <a:custGeom>
              <a:avLst/>
              <a:gdLst/>
              <a:ahLst/>
              <a:cxnLst>
                <a:cxn ang="0">
                  <a:pos x="274" y="104"/>
                </a:cxn>
                <a:cxn ang="0">
                  <a:pos x="330" y="39"/>
                </a:cxn>
                <a:cxn ang="0">
                  <a:pos x="386" y="8"/>
                </a:cxn>
                <a:cxn ang="0">
                  <a:pos x="508" y="0"/>
                </a:cxn>
                <a:cxn ang="0">
                  <a:pos x="655" y="39"/>
                </a:cxn>
                <a:cxn ang="0">
                  <a:pos x="732" y="84"/>
                </a:cxn>
                <a:cxn ang="0">
                  <a:pos x="782" y="128"/>
                </a:cxn>
                <a:cxn ang="0">
                  <a:pos x="819" y="169"/>
                </a:cxn>
                <a:cxn ang="0">
                  <a:pos x="842" y="198"/>
                </a:cxn>
                <a:cxn ang="0">
                  <a:pos x="896" y="274"/>
                </a:cxn>
                <a:cxn ang="0">
                  <a:pos x="976" y="393"/>
                </a:cxn>
                <a:cxn ang="0">
                  <a:pos x="1007" y="435"/>
                </a:cxn>
                <a:cxn ang="0">
                  <a:pos x="1041" y="472"/>
                </a:cxn>
                <a:cxn ang="0">
                  <a:pos x="1088" y="512"/>
                </a:cxn>
                <a:cxn ang="0">
                  <a:pos x="1143" y="541"/>
                </a:cxn>
                <a:cxn ang="0">
                  <a:pos x="1286" y="575"/>
                </a:cxn>
                <a:cxn ang="0">
                  <a:pos x="1428" y="611"/>
                </a:cxn>
                <a:cxn ang="0">
                  <a:pos x="1241" y="790"/>
                </a:cxn>
                <a:cxn ang="0">
                  <a:pos x="1075" y="745"/>
                </a:cxn>
                <a:cxn ang="0">
                  <a:pos x="976" y="713"/>
                </a:cxn>
                <a:cxn ang="0">
                  <a:pos x="874" y="677"/>
                </a:cxn>
                <a:cxn ang="0">
                  <a:pos x="778" y="636"/>
                </a:cxn>
                <a:cxn ang="0">
                  <a:pos x="698" y="594"/>
                </a:cxn>
                <a:cxn ang="0">
                  <a:pos x="649" y="551"/>
                </a:cxn>
                <a:cxn ang="0">
                  <a:pos x="614" y="510"/>
                </a:cxn>
                <a:cxn ang="0">
                  <a:pos x="582" y="478"/>
                </a:cxn>
                <a:cxn ang="0">
                  <a:pos x="551" y="452"/>
                </a:cxn>
                <a:cxn ang="0">
                  <a:pos x="500" y="414"/>
                </a:cxn>
                <a:cxn ang="0">
                  <a:pos x="466" y="396"/>
                </a:cxn>
                <a:cxn ang="0">
                  <a:pos x="614" y="356"/>
                </a:cxn>
                <a:cxn ang="0">
                  <a:pos x="700" y="306"/>
                </a:cxn>
                <a:cxn ang="0">
                  <a:pos x="713" y="255"/>
                </a:cxn>
                <a:cxn ang="0">
                  <a:pos x="690" y="218"/>
                </a:cxn>
                <a:cxn ang="0">
                  <a:pos x="662" y="190"/>
                </a:cxn>
                <a:cxn ang="0">
                  <a:pos x="621" y="164"/>
                </a:cxn>
                <a:cxn ang="0">
                  <a:pos x="537" y="161"/>
                </a:cxn>
                <a:cxn ang="0">
                  <a:pos x="421" y="210"/>
                </a:cxn>
                <a:cxn ang="0">
                  <a:pos x="373" y="252"/>
                </a:cxn>
                <a:cxn ang="0">
                  <a:pos x="341" y="288"/>
                </a:cxn>
                <a:cxn ang="0">
                  <a:pos x="33" y="144"/>
                </a:cxn>
                <a:cxn ang="0">
                  <a:pos x="39" y="62"/>
                </a:cxn>
              </a:cxnLst>
              <a:rect l="0" t="0" r="r" b="b"/>
              <a:pathLst>
                <a:path w="1428" h="790">
                  <a:moveTo>
                    <a:pt x="39" y="62"/>
                  </a:moveTo>
                  <a:lnTo>
                    <a:pt x="274" y="104"/>
                  </a:lnTo>
                  <a:lnTo>
                    <a:pt x="308" y="57"/>
                  </a:lnTo>
                  <a:lnTo>
                    <a:pt x="330" y="39"/>
                  </a:lnTo>
                  <a:lnTo>
                    <a:pt x="355" y="22"/>
                  </a:lnTo>
                  <a:lnTo>
                    <a:pt x="386" y="8"/>
                  </a:lnTo>
                  <a:lnTo>
                    <a:pt x="421" y="0"/>
                  </a:lnTo>
                  <a:lnTo>
                    <a:pt x="508" y="0"/>
                  </a:lnTo>
                  <a:lnTo>
                    <a:pt x="604" y="19"/>
                  </a:lnTo>
                  <a:lnTo>
                    <a:pt x="655" y="39"/>
                  </a:lnTo>
                  <a:lnTo>
                    <a:pt x="706" y="67"/>
                  </a:lnTo>
                  <a:lnTo>
                    <a:pt x="732" y="84"/>
                  </a:lnTo>
                  <a:lnTo>
                    <a:pt x="757" y="105"/>
                  </a:lnTo>
                  <a:lnTo>
                    <a:pt x="782" y="128"/>
                  </a:lnTo>
                  <a:lnTo>
                    <a:pt x="808" y="155"/>
                  </a:lnTo>
                  <a:lnTo>
                    <a:pt x="819" y="169"/>
                  </a:lnTo>
                  <a:lnTo>
                    <a:pt x="831" y="184"/>
                  </a:lnTo>
                  <a:lnTo>
                    <a:pt x="842" y="198"/>
                  </a:lnTo>
                  <a:lnTo>
                    <a:pt x="854" y="213"/>
                  </a:lnTo>
                  <a:lnTo>
                    <a:pt x="896" y="274"/>
                  </a:lnTo>
                  <a:lnTo>
                    <a:pt x="936" y="336"/>
                  </a:lnTo>
                  <a:lnTo>
                    <a:pt x="976" y="393"/>
                  </a:lnTo>
                  <a:lnTo>
                    <a:pt x="997" y="421"/>
                  </a:lnTo>
                  <a:lnTo>
                    <a:pt x="1007" y="435"/>
                  </a:lnTo>
                  <a:lnTo>
                    <a:pt x="1018" y="448"/>
                  </a:lnTo>
                  <a:lnTo>
                    <a:pt x="1041" y="472"/>
                  </a:lnTo>
                  <a:lnTo>
                    <a:pt x="1065" y="493"/>
                  </a:lnTo>
                  <a:lnTo>
                    <a:pt x="1088" y="512"/>
                  </a:lnTo>
                  <a:lnTo>
                    <a:pt x="1116" y="529"/>
                  </a:lnTo>
                  <a:lnTo>
                    <a:pt x="1143" y="541"/>
                  </a:lnTo>
                  <a:lnTo>
                    <a:pt x="1174" y="551"/>
                  </a:lnTo>
                  <a:lnTo>
                    <a:pt x="1286" y="575"/>
                  </a:lnTo>
                  <a:lnTo>
                    <a:pt x="1365" y="595"/>
                  </a:lnTo>
                  <a:lnTo>
                    <a:pt x="1428" y="611"/>
                  </a:lnTo>
                  <a:lnTo>
                    <a:pt x="1394" y="747"/>
                  </a:lnTo>
                  <a:lnTo>
                    <a:pt x="1241" y="790"/>
                  </a:lnTo>
                  <a:lnTo>
                    <a:pt x="1159" y="769"/>
                  </a:lnTo>
                  <a:lnTo>
                    <a:pt x="1075" y="745"/>
                  </a:lnTo>
                  <a:lnTo>
                    <a:pt x="1027" y="730"/>
                  </a:lnTo>
                  <a:lnTo>
                    <a:pt x="976" y="713"/>
                  </a:lnTo>
                  <a:lnTo>
                    <a:pt x="925" y="696"/>
                  </a:lnTo>
                  <a:lnTo>
                    <a:pt x="874" y="677"/>
                  </a:lnTo>
                  <a:lnTo>
                    <a:pt x="823" y="657"/>
                  </a:lnTo>
                  <a:lnTo>
                    <a:pt x="778" y="636"/>
                  </a:lnTo>
                  <a:lnTo>
                    <a:pt x="735" y="615"/>
                  </a:lnTo>
                  <a:lnTo>
                    <a:pt x="698" y="594"/>
                  </a:lnTo>
                  <a:lnTo>
                    <a:pt x="670" y="571"/>
                  </a:lnTo>
                  <a:lnTo>
                    <a:pt x="649" y="551"/>
                  </a:lnTo>
                  <a:lnTo>
                    <a:pt x="632" y="529"/>
                  </a:lnTo>
                  <a:lnTo>
                    <a:pt x="614" y="510"/>
                  </a:lnTo>
                  <a:lnTo>
                    <a:pt x="599" y="493"/>
                  </a:lnTo>
                  <a:lnTo>
                    <a:pt x="582" y="478"/>
                  </a:lnTo>
                  <a:lnTo>
                    <a:pt x="567" y="462"/>
                  </a:lnTo>
                  <a:lnTo>
                    <a:pt x="551" y="452"/>
                  </a:lnTo>
                  <a:lnTo>
                    <a:pt x="525" y="428"/>
                  </a:lnTo>
                  <a:lnTo>
                    <a:pt x="500" y="414"/>
                  </a:lnTo>
                  <a:lnTo>
                    <a:pt x="481" y="404"/>
                  </a:lnTo>
                  <a:lnTo>
                    <a:pt x="466" y="396"/>
                  </a:lnTo>
                  <a:lnTo>
                    <a:pt x="514" y="385"/>
                  </a:lnTo>
                  <a:lnTo>
                    <a:pt x="614" y="356"/>
                  </a:lnTo>
                  <a:lnTo>
                    <a:pt x="662" y="332"/>
                  </a:lnTo>
                  <a:lnTo>
                    <a:pt x="700" y="306"/>
                  </a:lnTo>
                  <a:lnTo>
                    <a:pt x="717" y="274"/>
                  </a:lnTo>
                  <a:lnTo>
                    <a:pt x="713" y="255"/>
                  </a:lnTo>
                  <a:lnTo>
                    <a:pt x="704" y="237"/>
                  </a:lnTo>
                  <a:lnTo>
                    <a:pt x="690" y="218"/>
                  </a:lnTo>
                  <a:lnTo>
                    <a:pt x="676" y="203"/>
                  </a:lnTo>
                  <a:lnTo>
                    <a:pt x="662" y="190"/>
                  </a:lnTo>
                  <a:lnTo>
                    <a:pt x="649" y="179"/>
                  </a:lnTo>
                  <a:lnTo>
                    <a:pt x="621" y="164"/>
                  </a:lnTo>
                  <a:lnTo>
                    <a:pt x="594" y="156"/>
                  </a:lnTo>
                  <a:lnTo>
                    <a:pt x="537" y="161"/>
                  </a:lnTo>
                  <a:lnTo>
                    <a:pt x="480" y="178"/>
                  </a:lnTo>
                  <a:lnTo>
                    <a:pt x="421" y="210"/>
                  </a:lnTo>
                  <a:lnTo>
                    <a:pt x="396" y="230"/>
                  </a:lnTo>
                  <a:lnTo>
                    <a:pt x="373" y="252"/>
                  </a:lnTo>
                  <a:lnTo>
                    <a:pt x="355" y="272"/>
                  </a:lnTo>
                  <a:lnTo>
                    <a:pt x="341" y="288"/>
                  </a:lnTo>
                  <a:lnTo>
                    <a:pt x="330" y="303"/>
                  </a:lnTo>
                  <a:lnTo>
                    <a:pt x="33" y="144"/>
                  </a:lnTo>
                  <a:lnTo>
                    <a:pt x="0" y="107"/>
                  </a:lnTo>
                  <a:lnTo>
                    <a:pt x="39" y="62"/>
                  </a:lnTo>
                  <a:lnTo>
                    <a:pt x="39" y="6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8" name="Freeform 8"/>
            <p:cNvSpPr>
              <a:spLocks/>
            </p:cNvSpPr>
            <p:nvPr/>
          </p:nvSpPr>
          <p:spPr bwMode="auto">
            <a:xfrm>
              <a:off x="6959" y="3059"/>
              <a:ext cx="1200" cy="2152"/>
            </a:xfrm>
            <a:custGeom>
              <a:avLst/>
              <a:gdLst/>
              <a:ahLst/>
              <a:cxnLst>
                <a:cxn ang="0">
                  <a:pos x="989" y="20"/>
                </a:cxn>
                <a:cxn ang="0">
                  <a:pos x="921" y="60"/>
                </a:cxn>
                <a:cxn ang="0">
                  <a:pos x="875" y="88"/>
                </a:cxn>
                <a:cxn ang="0">
                  <a:pos x="824" y="119"/>
                </a:cxn>
                <a:cxn ang="0">
                  <a:pos x="767" y="154"/>
                </a:cxn>
                <a:cxn ang="0">
                  <a:pos x="703" y="193"/>
                </a:cxn>
                <a:cxn ang="0">
                  <a:pos x="640" y="235"/>
                </a:cxn>
                <a:cxn ang="0">
                  <a:pos x="573" y="276"/>
                </a:cxn>
                <a:cxn ang="0">
                  <a:pos x="508" y="321"/>
                </a:cxn>
                <a:cxn ang="0">
                  <a:pos x="444" y="365"/>
                </a:cxn>
                <a:cxn ang="0">
                  <a:pos x="382" y="409"/>
                </a:cxn>
                <a:cxn ang="0">
                  <a:pos x="324" y="453"/>
                </a:cxn>
                <a:cxn ang="0">
                  <a:pos x="272" y="494"/>
                </a:cxn>
                <a:cxn ang="0">
                  <a:pos x="225" y="533"/>
                </a:cxn>
                <a:cxn ang="0">
                  <a:pos x="185" y="575"/>
                </a:cxn>
                <a:cxn ang="0">
                  <a:pos x="119" y="685"/>
                </a:cxn>
                <a:cxn ang="0">
                  <a:pos x="52" y="884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6" y="2152"/>
                </a:cxn>
                <a:cxn ang="0">
                  <a:pos x="160" y="1469"/>
                </a:cxn>
                <a:cxn ang="0">
                  <a:pos x="194" y="1142"/>
                </a:cxn>
                <a:cxn ang="0">
                  <a:pos x="233" y="943"/>
                </a:cxn>
                <a:cxn ang="0">
                  <a:pos x="275" y="816"/>
                </a:cxn>
                <a:cxn ang="0">
                  <a:pos x="328" y="720"/>
                </a:cxn>
                <a:cxn ang="0">
                  <a:pos x="348" y="692"/>
                </a:cxn>
                <a:cxn ang="0">
                  <a:pos x="371" y="666"/>
                </a:cxn>
                <a:cxn ang="0">
                  <a:pos x="397" y="638"/>
                </a:cxn>
                <a:cxn ang="0">
                  <a:pos x="425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5" y="505"/>
                </a:cxn>
                <a:cxn ang="0">
                  <a:pos x="569" y="474"/>
                </a:cxn>
                <a:cxn ang="0">
                  <a:pos x="604" y="443"/>
                </a:cxn>
                <a:cxn ang="0">
                  <a:pos x="641" y="414"/>
                </a:cxn>
                <a:cxn ang="0">
                  <a:pos x="677" y="383"/>
                </a:cxn>
                <a:cxn ang="0">
                  <a:pos x="714" y="354"/>
                </a:cxn>
                <a:cxn ang="0">
                  <a:pos x="750" y="326"/>
                </a:cxn>
                <a:cxn ang="0">
                  <a:pos x="787" y="296"/>
                </a:cxn>
                <a:cxn ang="0">
                  <a:pos x="824" y="269"/>
                </a:cxn>
                <a:cxn ang="0">
                  <a:pos x="860" y="241"/>
                </a:cxn>
                <a:cxn ang="0">
                  <a:pos x="912" y="202"/>
                </a:cxn>
                <a:cxn ang="0">
                  <a:pos x="979" y="153"/>
                </a:cxn>
                <a:cxn ang="0">
                  <a:pos x="1039" y="111"/>
                </a:cxn>
                <a:cxn ang="0">
                  <a:pos x="1093" y="72"/>
                </a:cxn>
                <a:cxn ang="0">
                  <a:pos x="1136" y="41"/>
                </a:cxn>
                <a:cxn ang="0">
                  <a:pos x="1200" y="0"/>
                </a:cxn>
                <a:cxn ang="0">
                  <a:pos x="1014" y="6"/>
                </a:cxn>
              </a:cxnLst>
              <a:rect l="0" t="0" r="r" b="b"/>
              <a:pathLst>
                <a:path w="1200" h="2152">
                  <a:moveTo>
                    <a:pt x="1014" y="6"/>
                  </a:moveTo>
                  <a:lnTo>
                    <a:pt x="989" y="20"/>
                  </a:lnTo>
                  <a:lnTo>
                    <a:pt x="960" y="37"/>
                  </a:lnTo>
                  <a:lnTo>
                    <a:pt x="921" y="60"/>
                  </a:lnTo>
                  <a:lnTo>
                    <a:pt x="901" y="72"/>
                  </a:lnTo>
                  <a:lnTo>
                    <a:pt x="875" y="88"/>
                  </a:lnTo>
                  <a:lnTo>
                    <a:pt x="852" y="103"/>
                  </a:lnTo>
                  <a:lnTo>
                    <a:pt x="824" y="119"/>
                  </a:lnTo>
                  <a:lnTo>
                    <a:pt x="795" y="137"/>
                  </a:lnTo>
                  <a:lnTo>
                    <a:pt x="767" y="154"/>
                  </a:lnTo>
                  <a:lnTo>
                    <a:pt x="736" y="173"/>
                  </a:lnTo>
                  <a:lnTo>
                    <a:pt x="703" y="193"/>
                  </a:lnTo>
                  <a:lnTo>
                    <a:pt x="672" y="215"/>
                  </a:lnTo>
                  <a:lnTo>
                    <a:pt x="640" y="235"/>
                  </a:lnTo>
                  <a:lnTo>
                    <a:pt x="607" y="256"/>
                  </a:lnTo>
                  <a:lnTo>
                    <a:pt x="573" y="276"/>
                  </a:lnTo>
                  <a:lnTo>
                    <a:pt x="541" y="298"/>
                  </a:lnTo>
                  <a:lnTo>
                    <a:pt x="508" y="321"/>
                  </a:lnTo>
                  <a:lnTo>
                    <a:pt x="476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2" y="409"/>
                  </a:lnTo>
                  <a:lnTo>
                    <a:pt x="352" y="431"/>
                  </a:lnTo>
                  <a:lnTo>
                    <a:pt x="324" y="453"/>
                  </a:lnTo>
                  <a:lnTo>
                    <a:pt x="297" y="474"/>
                  </a:lnTo>
                  <a:lnTo>
                    <a:pt x="272" y="494"/>
                  </a:lnTo>
                  <a:lnTo>
                    <a:pt x="247" y="513"/>
                  </a:lnTo>
                  <a:lnTo>
                    <a:pt x="225" y="533"/>
                  </a:lnTo>
                  <a:lnTo>
                    <a:pt x="205" y="555"/>
                  </a:lnTo>
                  <a:lnTo>
                    <a:pt x="185" y="575"/>
                  </a:lnTo>
                  <a:lnTo>
                    <a:pt x="150" y="626"/>
                  </a:lnTo>
                  <a:lnTo>
                    <a:pt x="119" y="685"/>
                  </a:lnTo>
                  <a:lnTo>
                    <a:pt x="92" y="746"/>
                  </a:lnTo>
                  <a:lnTo>
                    <a:pt x="52" y="884"/>
                  </a:lnTo>
                  <a:lnTo>
                    <a:pt x="24" y="1031"/>
                  </a:lnTo>
                  <a:lnTo>
                    <a:pt x="0" y="1311"/>
                  </a:lnTo>
                  <a:lnTo>
                    <a:pt x="3" y="1515"/>
                  </a:lnTo>
                  <a:lnTo>
                    <a:pt x="14" y="1696"/>
                  </a:lnTo>
                  <a:lnTo>
                    <a:pt x="29" y="1911"/>
                  </a:lnTo>
                  <a:lnTo>
                    <a:pt x="46" y="2152"/>
                  </a:lnTo>
                  <a:lnTo>
                    <a:pt x="148" y="2007"/>
                  </a:lnTo>
                  <a:lnTo>
                    <a:pt x="160" y="1469"/>
                  </a:lnTo>
                  <a:lnTo>
                    <a:pt x="179" y="1251"/>
                  </a:lnTo>
                  <a:lnTo>
                    <a:pt x="194" y="1142"/>
                  </a:lnTo>
                  <a:lnTo>
                    <a:pt x="210" y="1039"/>
                  </a:lnTo>
                  <a:lnTo>
                    <a:pt x="233" y="943"/>
                  </a:lnTo>
                  <a:lnTo>
                    <a:pt x="259" y="856"/>
                  </a:lnTo>
                  <a:lnTo>
                    <a:pt x="275" y="816"/>
                  </a:lnTo>
                  <a:lnTo>
                    <a:pt x="290" y="780"/>
                  </a:lnTo>
                  <a:lnTo>
                    <a:pt x="328" y="720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8" y="680"/>
                  </a:lnTo>
                  <a:lnTo>
                    <a:pt x="371" y="666"/>
                  </a:lnTo>
                  <a:lnTo>
                    <a:pt x="383" y="652"/>
                  </a:lnTo>
                  <a:lnTo>
                    <a:pt x="397" y="638"/>
                  </a:lnTo>
                  <a:lnTo>
                    <a:pt x="409" y="623"/>
                  </a:lnTo>
                  <a:lnTo>
                    <a:pt x="425" y="609"/>
                  </a:lnTo>
                  <a:lnTo>
                    <a:pt x="454" y="579"/>
                  </a:lnTo>
                  <a:lnTo>
                    <a:pt x="470" y="564"/>
                  </a:lnTo>
                  <a:lnTo>
                    <a:pt x="485" y="550"/>
                  </a:lnTo>
                  <a:lnTo>
                    <a:pt x="501" y="535"/>
                  </a:lnTo>
                  <a:lnTo>
                    <a:pt x="518" y="521"/>
                  </a:lnTo>
                  <a:lnTo>
                    <a:pt x="535" y="505"/>
                  </a:lnTo>
                  <a:lnTo>
                    <a:pt x="552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4" y="443"/>
                  </a:lnTo>
                  <a:lnTo>
                    <a:pt x="623" y="428"/>
                  </a:lnTo>
                  <a:lnTo>
                    <a:pt x="641" y="414"/>
                  </a:lnTo>
                  <a:lnTo>
                    <a:pt x="657" y="399"/>
                  </a:lnTo>
                  <a:lnTo>
                    <a:pt x="677" y="383"/>
                  </a:lnTo>
                  <a:lnTo>
                    <a:pt x="696" y="369"/>
                  </a:lnTo>
                  <a:lnTo>
                    <a:pt x="714" y="354"/>
                  </a:lnTo>
                  <a:lnTo>
                    <a:pt x="731" y="340"/>
                  </a:lnTo>
                  <a:lnTo>
                    <a:pt x="750" y="326"/>
                  </a:lnTo>
                  <a:lnTo>
                    <a:pt x="768" y="310"/>
                  </a:lnTo>
                  <a:lnTo>
                    <a:pt x="787" y="296"/>
                  </a:lnTo>
                  <a:lnTo>
                    <a:pt x="805" y="283"/>
                  </a:lnTo>
                  <a:lnTo>
                    <a:pt x="824" y="269"/>
                  </a:lnTo>
                  <a:lnTo>
                    <a:pt x="841" y="255"/>
                  </a:lnTo>
                  <a:lnTo>
                    <a:pt x="860" y="241"/>
                  </a:lnTo>
                  <a:lnTo>
                    <a:pt x="877" y="228"/>
                  </a:lnTo>
                  <a:lnTo>
                    <a:pt x="912" y="202"/>
                  </a:lnTo>
                  <a:lnTo>
                    <a:pt x="946" y="177"/>
                  </a:lnTo>
                  <a:lnTo>
                    <a:pt x="979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3" y="72"/>
                  </a:lnTo>
                  <a:lnTo>
                    <a:pt x="1116" y="57"/>
                  </a:lnTo>
                  <a:lnTo>
                    <a:pt x="1136" y="41"/>
                  </a:lnTo>
                  <a:lnTo>
                    <a:pt x="1170" y="20"/>
                  </a:lnTo>
                  <a:lnTo>
                    <a:pt x="1200" y="0"/>
                  </a:lnTo>
                  <a:lnTo>
                    <a:pt x="1014" y="6"/>
                  </a:lnTo>
                  <a:lnTo>
                    <a:pt x="1014" y="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69" name="Freeform 9"/>
            <p:cNvSpPr>
              <a:spLocks/>
            </p:cNvSpPr>
            <p:nvPr/>
          </p:nvSpPr>
          <p:spPr bwMode="auto">
            <a:xfrm>
              <a:off x="7197" y="4730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7" y="79"/>
                </a:cxn>
                <a:cxn ang="0">
                  <a:pos x="141" y="127"/>
                </a:cxn>
                <a:cxn ang="0">
                  <a:pos x="171" y="178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0"/>
                </a:cxn>
                <a:cxn ang="0">
                  <a:pos x="181" y="368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7" y="79"/>
                  </a:lnTo>
                  <a:lnTo>
                    <a:pt x="141" y="127"/>
                  </a:lnTo>
                  <a:lnTo>
                    <a:pt x="171" y="178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0"/>
                  </a:lnTo>
                  <a:lnTo>
                    <a:pt x="181" y="368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auto">
            <a:xfrm>
              <a:off x="7287" y="4399"/>
              <a:ext cx="273" cy="37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3" y="6"/>
                </a:cxn>
                <a:cxn ang="0">
                  <a:pos x="54" y="25"/>
                </a:cxn>
                <a:cxn ang="0">
                  <a:pos x="74" y="37"/>
                </a:cxn>
                <a:cxn ang="0">
                  <a:pos x="97" y="53"/>
                </a:cxn>
                <a:cxn ang="0">
                  <a:pos x="122" y="68"/>
                </a:cxn>
                <a:cxn ang="0">
                  <a:pos x="146" y="87"/>
                </a:cxn>
                <a:cxn ang="0">
                  <a:pos x="171" y="107"/>
                </a:cxn>
                <a:cxn ang="0">
                  <a:pos x="194" y="129"/>
                </a:cxn>
                <a:cxn ang="0">
                  <a:pos x="218" y="149"/>
                </a:cxn>
                <a:cxn ang="0">
                  <a:pos x="238" y="172"/>
                </a:cxn>
                <a:cxn ang="0">
                  <a:pos x="266" y="218"/>
                </a:cxn>
                <a:cxn ang="0">
                  <a:pos x="273" y="265"/>
                </a:cxn>
                <a:cxn ang="0">
                  <a:pos x="261" y="334"/>
                </a:cxn>
                <a:cxn ang="0">
                  <a:pos x="242" y="367"/>
                </a:cxn>
                <a:cxn ang="0">
                  <a:pos x="219" y="379"/>
                </a:cxn>
                <a:cxn ang="0">
                  <a:pos x="0" y="12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73" h="379">
                  <a:moveTo>
                    <a:pt x="10" y="0"/>
                  </a:moveTo>
                  <a:lnTo>
                    <a:pt x="23" y="6"/>
                  </a:lnTo>
                  <a:lnTo>
                    <a:pt x="54" y="25"/>
                  </a:lnTo>
                  <a:lnTo>
                    <a:pt x="74" y="37"/>
                  </a:lnTo>
                  <a:lnTo>
                    <a:pt x="97" y="53"/>
                  </a:lnTo>
                  <a:lnTo>
                    <a:pt x="122" y="68"/>
                  </a:lnTo>
                  <a:lnTo>
                    <a:pt x="146" y="87"/>
                  </a:lnTo>
                  <a:lnTo>
                    <a:pt x="171" y="107"/>
                  </a:lnTo>
                  <a:lnTo>
                    <a:pt x="194" y="129"/>
                  </a:lnTo>
                  <a:lnTo>
                    <a:pt x="218" y="149"/>
                  </a:lnTo>
                  <a:lnTo>
                    <a:pt x="238" y="172"/>
                  </a:lnTo>
                  <a:lnTo>
                    <a:pt x="266" y="218"/>
                  </a:lnTo>
                  <a:lnTo>
                    <a:pt x="273" y="265"/>
                  </a:lnTo>
                  <a:lnTo>
                    <a:pt x="261" y="334"/>
                  </a:lnTo>
                  <a:lnTo>
                    <a:pt x="242" y="367"/>
                  </a:lnTo>
                  <a:lnTo>
                    <a:pt x="219" y="379"/>
                  </a:lnTo>
                  <a:lnTo>
                    <a:pt x="0" y="12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1" name="Freeform 11"/>
            <p:cNvSpPr>
              <a:spLocks/>
            </p:cNvSpPr>
            <p:nvPr/>
          </p:nvSpPr>
          <p:spPr bwMode="auto">
            <a:xfrm>
              <a:off x="7368" y="4164"/>
              <a:ext cx="270" cy="3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36"/>
                </a:cxn>
                <a:cxn ang="0">
                  <a:pos x="259" y="340"/>
                </a:cxn>
                <a:cxn ang="0">
                  <a:pos x="270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8" y="88"/>
                </a:cxn>
                <a:cxn ang="0">
                  <a:pos x="146" y="73"/>
                </a:cxn>
                <a:cxn ang="0">
                  <a:pos x="126" y="59"/>
                </a:cxn>
                <a:cxn ang="0">
                  <a:pos x="84" y="34"/>
                </a:cxn>
                <a:cxn ang="0">
                  <a:pos x="50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70" h="340">
                  <a:moveTo>
                    <a:pt x="16" y="0"/>
                  </a:moveTo>
                  <a:lnTo>
                    <a:pt x="0" y="136"/>
                  </a:lnTo>
                  <a:lnTo>
                    <a:pt x="259" y="340"/>
                  </a:lnTo>
                  <a:lnTo>
                    <a:pt x="270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8" y="88"/>
                  </a:lnTo>
                  <a:lnTo>
                    <a:pt x="146" y="73"/>
                  </a:lnTo>
                  <a:lnTo>
                    <a:pt x="126" y="59"/>
                  </a:lnTo>
                  <a:lnTo>
                    <a:pt x="84" y="34"/>
                  </a:lnTo>
                  <a:lnTo>
                    <a:pt x="5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auto">
            <a:xfrm>
              <a:off x="7452" y="3911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"/>
                </a:cxn>
                <a:cxn ang="0">
                  <a:pos x="274" y="329"/>
                </a:cxn>
                <a:cxn ang="0">
                  <a:pos x="278" y="193"/>
                </a:cxn>
                <a:cxn ang="0">
                  <a:pos x="263" y="173"/>
                </a:cxn>
                <a:cxn ang="0">
                  <a:pos x="244" y="154"/>
                </a:cxn>
                <a:cxn ang="0">
                  <a:pos x="224" y="136"/>
                </a:cxn>
                <a:cxn ang="0">
                  <a:pos x="203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1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3"/>
                  </a:lnTo>
                  <a:lnTo>
                    <a:pt x="274" y="329"/>
                  </a:lnTo>
                  <a:lnTo>
                    <a:pt x="278" y="193"/>
                  </a:lnTo>
                  <a:lnTo>
                    <a:pt x="263" y="173"/>
                  </a:lnTo>
                  <a:lnTo>
                    <a:pt x="244" y="154"/>
                  </a:lnTo>
                  <a:lnTo>
                    <a:pt x="224" y="136"/>
                  </a:lnTo>
                  <a:lnTo>
                    <a:pt x="203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3" name="Freeform 13"/>
            <p:cNvSpPr>
              <a:spLocks/>
            </p:cNvSpPr>
            <p:nvPr/>
          </p:nvSpPr>
          <p:spPr bwMode="auto">
            <a:xfrm>
              <a:off x="7648" y="3697"/>
              <a:ext cx="335" cy="30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08"/>
                </a:cxn>
                <a:cxn ang="0">
                  <a:pos x="259" y="306"/>
                </a:cxn>
                <a:cxn ang="0">
                  <a:pos x="297" y="305"/>
                </a:cxn>
                <a:cxn ang="0">
                  <a:pos x="335" y="241"/>
                </a:cxn>
                <a:cxn ang="0">
                  <a:pos x="324" y="207"/>
                </a:cxn>
                <a:cxn ang="0">
                  <a:pos x="308" y="189"/>
                </a:cxn>
                <a:cxn ang="0">
                  <a:pos x="290" y="169"/>
                </a:cxn>
                <a:cxn ang="0">
                  <a:pos x="266" y="149"/>
                </a:cxn>
                <a:cxn ang="0">
                  <a:pos x="242" y="129"/>
                </a:cxn>
                <a:cxn ang="0">
                  <a:pos x="214" y="108"/>
                </a:cxn>
                <a:cxn ang="0">
                  <a:pos x="186" y="90"/>
                </a:cxn>
                <a:cxn ang="0">
                  <a:pos x="160" y="71"/>
                </a:cxn>
                <a:cxn ang="0">
                  <a:pos x="132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1" y="6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5" h="306">
                  <a:moveTo>
                    <a:pt x="39" y="0"/>
                  </a:moveTo>
                  <a:lnTo>
                    <a:pt x="0" y="108"/>
                  </a:lnTo>
                  <a:lnTo>
                    <a:pt x="259" y="306"/>
                  </a:lnTo>
                  <a:lnTo>
                    <a:pt x="297" y="305"/>
                  </a:lnTo>
                  <a:lnTo>
                    <a:pt x="335" y="241"/>
                  </a:lnTo>
                  <a:lnTo>
                    <a:pt x="324" y="207"/>
                  </a:lnTo>
                  <a:lnTo>
                    <a:pt x="308" y="189"/>
                  </a:lnTo>
                  <a:lnTo>
                    <a:pt x="290" y="169"/>
                  </a:lnTo>
                  <a:lnTo>
                    <a:pt x="266" y="149"/>
                  </a:lnTo>
                  <a:lnTo>
                    <a:pt x="242" y="129"/>
                  </a:lnTo>
                  <a:lnTo>
                    <a:pt x="214" y="108"/>
                  </a:lnTo>
                  <a:lnTo>
                    <a:pt x="186" y="90"/>
                  </a:lnTo>
                  <a:lnTo>
                    <a:pt x="160" y="71"/>
                  </a:lnTo>
                  <a:lnTo>
                    <a:pt x="132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1" y="6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auto">
            <a:xfrm>
              <a:off x="7842" y="3515"/>
              <a:ext cx="366" cy="29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8"/>
                </a:cxn>
                <a:cxn ang="0">
                  <a:pos x="366" y="215"/>
                </a:cxn>
                <a:cxn ang="0">
                  <a:pos x="351" y="184"/>
                </a:cxn>
                <a:cxn ang="0">
                  <a:pos x="334" y="168"/>
                </a:cxn>
                <a:cxn ang="0">
                  <a:pos x="314" y="151"/>
                </a:cxn>
                <a:cxn ang="0">
                  <a:pos x="289" y="133"/>
                </a:cxn>
                <a:cxn ang="0">
                  <a:pos x="263" y="114"/>
                </a:cxn>
                <a:cxn ang="0">
                  <a:pos x="233" y="99"/>
                </a:cxn>
                <a:cxn ang="0">
                  <a:pos x="205" y="80"/>
                </a:cxn>
                <a:cxn ang="0">
                  <a:pos x="176" y="65"/>
                </a:cxn>
                <a:cxn ang="0">
                  <a:pos x="150" y="49"/>
                </a:cxn>
                <a:cxn ang="0">
                  <a:pos x="123" y="35"/>
                </a:cxn>
                <a:cxn ang="0">
                  <a:pos x="102" y="23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8">
                  <a:moveTo>
                    <a:pt x="54" y="0"/>
                  </a:moveTo>
                  <a:lnTo>
                    <a:pt x="0" y="77"/>
                  </a:lnTo>
                  <a:lnTo>
                    <a:pt x="312" y="298"/>
                  </a:lnTo>
                  <a:lnTo>
                    <a:pt x="366" y="215"/>
                  </a:lnTo>
                  <a:lnTo>
                    <a:pt x="351" y="184"/>
                  </a:lnTo>
                  <a:lnTo>
                    <a:pt x="334" y="168"/>
                  </a:lnTo>
                  <a:lnTo>
                    <a:pt x="314" y="151"/>
                  </a:lnTo>
                  <a:lnTo>
                    <a:pt x="289" y="133"/>
                  </a:lnTo>
                  <a:lnTo>
                    <a:pt x="263" y="114"/>
                  </a:lnTo>
                  <a:lnTo>
                    <a:pt x="233" y="99"/>
                  </a:lnTo>
                  <a:lnTo>
                    <a:pt x="205" y="80"/>
                  </a:lnTo>
                  <a:lnTo>
                    <a:pt x="176" y="65"/>
                  </a:lnTo>
                  <a:lnTo>
                    <a:pt x="150" y="49"/>
                  </a:lnTo>
                  <a:lnTo>
                    <a:pt x="123" y="35"/>
                  </a:lnTo>
                  <a:lnTo>
                    <a:pt x="102" y="23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5" name="Freeform 15"/>
            <p:cNvSpPr>
              <a:spLocks/>
            </p:cNvSpPr>
            <p:nvPr/>
          </p:nvSpPr>
          <p:spPr bwMode="auto">
            <a:xfrm>
              <a:off x="8017" y="2977"/>
              <a:ext cx="1608" cy="1043"/>
            </a:xfrm>
            <a:custGeom>
              <a:avLst/>
              <a:gdLst/>
              <a:ahLst/>
              <a:cxnLst>
                <a:cxn ang="0">
                  <a:pos x="245" y="20"/>
                </a:cxn>
                <a:cxn ang="0">
                  <a:pos x="420" y="63"/>
                </a:cxn>
                <a:cxn ang="0">
                  <a:pos x="552" y="108"/>
                </a:cxn>
                <a:cxn ang="0">
                  <a:pos x="620" y="139"/>
                </a:cxn>
                <a:cxn ang="0">
                  <a:pos x="689" y="173"/>
                </a:cxn>
                <a:cxn ang="0">
                  <a:pos x="760" y="213"/>
                </a:cxn>
                <a:cxn ang="0">
                  <a:pos x="827" y="255"/>
                </a:cxn>
                <a:cxn ang="0">
                  <a:pos x="887" y="297"/>
                </a:cxn>
                <a:cxn ang="0">
                  <a:pos x="941" y="334"/>
                </a:cxn>
                <a:cxn ang="0">
                  <a:pos x="989" y="369"/>
                </a:cxn>
                <a:cxn ang="0">
                  <a:pos x="1033" y="403"/>
                </a:cxn>
                <a:cxn ang="0">
                  <a:pos x="1070" y="434"/>
                </a:cxn>
                <a:cxn ang="0">
                  <a:pos x="1102" y="462"/>
                </a:cxn>
                <a:cxn ang="0">
                  <a:pos x="1153" y="510"/>
                </a:cxn>
                <a:cxn ang="0">
                  <a:pos x="1187" y="549"/>
                </a:cxn>
                <a:cxn ang="0">
                  <a:pos x="1218" y="590"/>
                </a:cxn>
                <a:cxn ang="0">
                  <a:pos x="1449" y="678"/>
                </a:cxn>
                <a:cxn ang="0">
                  <a:pos x="1498" y="720"/>
                </a:cxn>
                <a:cxn ang="0">
                  <a:pos x="1538" y="759"/>
                </a:cxn>
                <a:cxn ang="0">
                  <a:pos x="1608" y="881"/>
                </a:cxn>
                <a:cxn ang="0">
                  <a:pos x="1586" y="952"/>
                </a:cxn>
                <a:cxn ang="0">
                  <a:pos x="1534" y="989"/>
                </a:cxn>
                <a:cxn ang="0">
                  <a:pos x="1469" y="1017"/>
                </a:cxn>
                <a:cxn ang="0">
                  <a:pos x="1373" y="1039"/>
                </a:cxn>
                <a:cxn ang="0">
                  <a:pos x="1181" y="1036"/>
                </a:cxn>
                <a:cxn ang="0">
                  <a:pos x="1102" y="703"/>
                </a:cxn>
                <a:cxn ang="0">
                  <a:pos x="1068" y="668"/>
                </a:cxn>
                <a:cxn ang="0">
                  <a:pos x="1030" y="629"/>
                </a:cxn>
                <a:cxn ang="0">
                  <a:pos x="999" y="597"/>
                </a:cxn>
                <a:cxn ang="0">
                  <a:pos x="962" y="561"/>
                </a:cxn>
                <a:cxn ang="0">
                  <a:pos x="921" y="522"/>
                </a:cxn>
                <a:cxn ang="0">
                  <a:pos x="876" y="484"/>
                </a:cxn>
                <a:cxn ang="0">
                  <a:pos x="832" y="442"/>
                </a:cxn>
                <a:cxn ang="0">
                  <a:pos x="784" y="403"/>
                </a:cxn>
                <a:cxn ang="0">
                  <a:pos x="736" y="361"/>
                </a:cxn>
                <a:cxn ang="0">
                  <a:pos x="688" y="326"/>
                </a:cxn>
                <a:cxn ang="0">
                  <a:pos x="638" y="292"/>
                </a:cxn>
                <a:cxn ang="0">
                  <a:pos x="590" y="263"/>
                </a:cxn>
                <a:cxn ang="0">
                  <a:pos x="524" y="227"/>
                </a:cxn>
                <a:cxn ang="0">
                  <a:pos x="436" y="193"/>
                </a:cxn>
                <a:cxn ang="0">
                  <a:pos x="346" y="165"/>
                </a:cxn>
                <a:cxn ang="0">
                  <a:pos x="176" y="133"/>
                </a:cxn>
                <a:cxn ang="0">
                  <a:pos x="17" y="0"/>
                </a:cxn>
              </a:cxnLst>
              <a:rect l="0" t="0" r="r" b="b"/>
              <a:pathLst>
                <a:path w="1608" h="1043">
                  <a:moveTo>
                    <a:pt x="17" y="0"/>
                  </a:moveTo>
                  <a:lnTo>
                    <a:pt x="245" y="20"/>
                  </a:lnTo>
                  <a:lnTo>
                    <a:pt x="358" y="44"/>
                  </a:lnTo>
                  <a:lnTo>
                    <a:pt x="420" y="63"/>
                  </a:lnTo>
                  <a:lnTo>
                    <a:pt x="485" y="83"/>
                  </a:lnTo>
                  <a:lnTo>
                    <a:pt x="552" y="108"/>
                  </a:lnTo>
                  <a:lnTo>
                    <a:pt x="586" y="123"/>
                  </a:lnTo>
                  <a:lnTo>
                    <a:pt x="620" y="139"/>
                  </a:lnTo>
                  <a:lnTo>
                    <a:pt x="654" y="156"/>
                  </a:lnTo>
                  <a:lnTo>
                    <a:pt x="689" y="173"/>
                  </a:lnTo>
                  <a:lnTo>
                    <a:pt x="725" y="193"/>
                  </a:lnTo>
                  <a:lnTo>
                    <a:pt x="760" y="213"/>
                  </a:lnTo>
                  <a:lnTo>
                    <a:pt x="795" y="235"/>
                  </a:lnTo>
                  <a:lnTo>
                    <a:pt x="827" y="255"/>
                  </a:lnTo>
                  <a:lnTo>
                    <a:pt x="858" y="276"/>
                  </a:lnTo>
                  <a:lnTo>
                    <a:pt x="887" y="297"/>
                  </a:lnTo>
                  <a:lnTo>
                    <a:pt x="915" y="315"/>
                  </a:lnTo>
                  <a:lnTo>
                    <a:pt x="941" y="334"/>
                  </a:lnTo>
                  <a:lnTo>
                    <a:pt x="966" y="352"/>
                  </a:lnTo>
                  <a:lnTo>
                    <a:pt x="989" y="369"/>
                  </a:lnTo>
                  <a:lnTo>
                    <a:pt x="1013" y="385"/>
                  </a:lnTo>
                  <a:lnTo>
                    <a:pt x="1033" y="403"/>
                  </a:lnTo>
                  <a:lnTo>
                    <a:pt x="1053" y="419"/>
                  </a:lnTo>
                  <a:lnTo>
                    <a:pt x="1070" y="434"/>
                  </a:lnTo>
                  <a:lnTo>
                    <a:pt x="1087" y="448"/>
                  </a:lnTo>
                  <a:lnTo>
                    <a:pt x="1102" y="462"/>
                  </a:lnTo>
                  <a:lnTo>
                    <a:pt x="1130" y="488"/>
                  </a:lnTo>
                  <a:lnTo>
                    <a:pt x="1153" y="510"/>
                  </a:lnTo>
                  <a:lnTo>
                    <a:pt x="1172" y="532"/>
                  </a:lnTo>
                  <a:lnTo>
                    <a:pt x="1187" y="549"/>
                  </a:lnTo>
                  <a:lnTo>
                    <a:pt x="1200" y="562"/>
                  </a:lnTo>
                  <a:lnTo>
                    <a:pt x="1218" y="590"/>
                  </a:lnTo>
                  <a:lnTo>
                    <a:pt x="1436" y="671"/>
                  </a:lnTo>
                  <a:lnTo>
                    <a:pt x="1449" y="678"/>
                  </a:lnTo>
                  <a:lnTo>
                    <a:pt x="1480" y="702"/>
                  </a:lnTo>
                  <a:lnTo>
                    <a:pt x="1498" y="720"/>
                  </a:lnTo>
                  <a:lnTo>
                    <a:pt x="1518" y="737"/>
                  </a:lnTo>
                  <a:lnTo>
                    <a:pt x="1538" y="759"/>
                  </a:lnTo>
                  <a:lnTo>
                    <a:pt x="1557" y="782"/>
                  </a:lnTo>
                  <a:lnTo>
                    <a:pt x="1608" y="881"/>
                  </a:lnTo>
                  <a:lnTo>
                    <a:pt x="1602" y="929"/>
                  </a:lnTo>
                  <a:lnTo>
                    <a:pt x="1586" y="952"/>
                  </a:lnTo>
                  <a:lnTo>
                    <a:pt x="1563" y="972"/>
                  </a:lnTo>
                  <a:lnTo>
                    <a:pt x="1534" y="989"/>
                  </a:lnTo>
                  <a:lnTo>
                    <a:pt x="1503" y="1005"/>
                  </a:lnTo>
                  <a:lnTo>
                    <a:pt x="1469" y="1017"/>
                  </a:lnTo>
                  <a:lnTo>
                    <a:pt x="1438" y="1026"/>
                  </a:lnTo>
                  <a:lnTo>
                    <a:pt x="1373" y="1039"/>
                  </a:lnTo>
                  <a:lnTo>
                    <a:pt x="1314" y="1043"/>
                  </a:lnTo>
                  <a:lnTo>
                    <a:pt x="1181" y="1036"/>
                  </a:lnTo>
                  <a:lnTo>
                    <a:pt x="849" y="813"/>
                  </a:lnTo>
                  <a:lnTo>
                    <a:pt x="1102" y="703"/>
                  </a:lnTo>
                  <a:lnTo>
                    <a:pt x="1087" y="686"/>
                  </a:lnTo>
                  <a:lnTo>
                    <a:pt x="1068" y="668"/>
                  </a:lnTo>
                  <a:lnTo>
                    <a:pt x="1044" y="643"/>
                  </a:lnTo>
                  <a:lnTo>
                    <a:pt x="1030" y="629"/>
                  </a:lnTo>
                  <a:lnTo>
                    <a:pt x="1014" y="614"/>
                  </a:lnTo>
                  <a:lnTo>
                    <a:pt x="999" y="597"/>
                  </a:lnTo>
                  <a:lnTo>
                    <a:pt x="980" y="580"/>
                  </a:lnTo>
                  <a:lnTo>
                    <a:pt x="962" y="561"/>
                  </a:lnTo>
                  <a:lnTo>
                    <a:pt x="941" y="542"/>
                  </a:lnTo>
                  <a:lnTo>
                    <a:pt x="921" y="522"/>
                  </a:lnTo>
                  <a:lnTo>
                    <a:pt x="898" y="502"/>
                  </a:lnTo>
                  <a:lnTo>
                    <a:pt x="876" y="484"/>
                  </a:lnTo>
                  <a:lnTo>
                    <a:pt x="855" y="462"/>
                  </a:lnTo>
                  <a:lnTo>
                    <a:pt x="832" y="442"/>
                  </a:lnTo>
                  <a:lnTo>
                    <a:pt x="808" y="422"/>
                  </a:lnTo>
                  <a:lnTo>
                    <a:pt x="784" y="403"/>
                  </a:lnTo>
                  <a:lnTo>
                    <a:pt x="760" y="382"/>
                  </a:lnTo>
                  <a:lnTo>
                    <a:pt x="736" y="361"/>
                  </a:lnTo>
                  <a:lnTo>
                    <a:pt x="711" y="343"/>
                  </a:lnTo>
                  <a:lnTo>
                    <a:pt x="688" y="326"/>
                  </a:lnTo>
                  <a:lnTo>
                    <a:pt x="663" y="307"/>
                  </a:lnTo>
                  <a:lnTo>
                    <a:pt x="638" y="292"/>
                  </a:lnTo>
                  <a:lnTo>
                    <a:pt x="615" y="276"/>
                  </a:lnTo>
                  <a:lnTo>
                    <a:pt x="590" y="263"/>
                  </a:lnTo>
                  <a:lnTo>
                    <a:pt x="569" y="249"/>
                  </a:lnTo>
                  <a:lnTo>
                    <a:pt x="524" y="227"/>
                  </a:lnTo>
                  <a:lnTo>
                    <a:pt x="481" y="208"/>
                  </a:lnTo>
                  <a:lnTo>
                    <a:pt x="436" y="193"/>
                  </a:lnTo>
                  <a:lnTo>
                    <a:pt x="391" y="177"/>
                  </a:lnTo>
                  <a:lnTo>
                    <a:pt x="346" y="165"/>
                  </a:lnTo>
                  <a:lnTo>
                    <a:pt x="258" y="147"/>
                  </a:lnTo>
                  <a:lnTo>
                    <a:pt x="176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auto">
            <a:xfrm>
              <a:off x="8041" y="1894"/>
              <a:ext cx="1559" cy="1124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3"/>
                </a:cxn>
                <a:cxn ang="0">
                  <a:pos x="129" y="653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6"/>
                </a:cxn>
                <a:cxn ang="0">
                  <a:pos x="341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6" y="192"/>
                </a:cxn>
                <a:cxn ang="0">
                  <a:pos x="535" y="156"/>
                </a:cxn>
                <a:cxn ang="0">
                  <a:pos x="614" y="125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9"/>
                </a:cxn>
                <a:cxn ang="0">
                  <a:pos x="1559" y="0"/>
                </a:cxn>
                <a:cxn ang="0">
                  <a:pos x="1453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7" y="156"/>
                </a:cxn>
                <a:cxn ang="0">
                  <a:pos x="800" y="207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8" y="359"/>
                </a:cxn>
                <a:cxn ang="0">
                  <a:pos x="419" y="495"/>
                </a:cxn>
                <a:cxn ang="0">
                  <a:pos x="359" y="614"/>
                </a:cxn>
                <a:cxn ang="0">
                  <a:pos x="303" y="742"/>
                </a:cxn>
                <a:cxn ang="0">
                  <a:pos x="252" y="869"/>
                </a:cxn>
                <a:cxn ang="0">
                  <a:pos x="209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4">
                  <a:moveTo>
                    <a:pt x="0" y="1073"/>
                  </a:moveTo>
                  <a:lnTo>
                    <a:pt x="25" y="970"/>
                  </a:lnTo>
                  <a:lnTo>
                    <a:pt x="58" y="860"/>
                  </a:lnTo>
                  <a:lnTo>
                    <a:pt x="76" y="793"/>
                  </a:lnTo>
                  <a:lnTo>
                    <a:pt x="102" y="725"/>
                  </a:lnTo>
                  <a:lnTo>
                    <a:pt x="129" y="653"/>
                  </a:lnTo>
                  <a:lnTo>
                    <a:pt x="161" y="580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6"/>
                  </a:lnTo>
                  <a:lnTo>
                    <a:pt x="328" y="313"/>
                  </a:lnTo>
                  <a:lnTo>
                    <a:pt x="341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8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6" y="192"/>
                  </a:lnTo>
                  <a:lnTo>
                    <a:pt x="500" y="173"/>
                  </a:lnTo>
                  <a:lnTo>
                    <a:pt x="535" y="156"/>
                  </a:lnTo>
                  <a:lnTo>
                    <a:pt x="574" y="139"/>
                  </a:lnTo>
                  <a:lnTo>
                    <a:pt x="614" y="125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28" y="48"/>
                  </a:lnTo>
                  <a:lnTo>
                    <a:pt x="1024" y="36"/>
                  </a:lnTo>
                  <a:lnTo>
                    <a:pt x="1115" y="25"/>
                  </a:lnTo>
                  <a:lnTo>
                    <a:pt x="1287" y="9"/>
                  </a:lnTo>
                  <a:lnTo>
                    <a:pt x="1428" y="2"/>
                  </a:lnTo>
                  <a:lnTo>
                    <a:pt x="1559" y="0"/>
                  </a:lnTo>
                  <a:lnTo>
                    <a:pt x="1490" y="40"/>
                  </a:lnTo>
                  <a:lnTo>
                    <a:pt x="1453" y="48"/>
                  </a:lnTo>
                  <a:lnTo>
                    <a:pt x="1357" y="67"/>
                  </a:lnTo>
                  <a:lnTo>
                    <a:pt x="1292" y="79"/>
                  </a:lnTo>
                  <a:lnTo>
                    <a:pt x="1218" y="95"/>
                  </a:lnTo>
                  <a:lnTo>
                    <a:pt x="1139" y="113"/>
                  </a:lnTo>
                  <a:lnTo>
                    <a:pt x="1054" y="133"/>
                  </a:lnTo>
                  <a:lnTo>
                    <a:pt x="967" y="156"/>
                  </a:lnTo>
                  <a:lnTo>
                    <a:pt x="882" y="181"/>
                  </a:lnTo>
                  <a:lnTo>
                    <a:pt x="800" y="207"/>
                  </a:lnTo>
                  <a:lnTo>
                    <a:pt x="723" y="235"/>
                  </a:lnTo>
                  <a:lnTo>
                    <a:pt x="687" y="249"/>
                  </a:lnTo>
                  <a:lnTo>
                    <a:pt x="653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2" y="326"/>
                  </a:lnTo>
                  <a:lnTo>
                    <a:pt x="508" y="359"/>
                  </a:lnTo>
                  <a:lnTo>
                    <a:pt x="449" y="442"/>
                  </a:lnTo>
                  <a:lnTo>
                    <a:pt x="419" y="495"/>
                  </a:lnTo>
                  <a:lnTo>
                    <a:pt x="388" y="552"/>
                  </a:lnTo>
                  <a:lnTo>
                    <a:pt x="359" y="614"/>
                  </a:lnTo>
                  <a:lnTo>
                    <a:pt x="331" y="679"/>
                  </a:lnTo>
                  <a:lnTo>
                    <a:pt x="303" y="742"/>
                  </a:lnTo>
                  <a:lnTo>
                    <a:pt x="276" y="807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1" y="1030"/>
                  </a:lnTo>
                  <a:lnTo>
                    <a:pt x="166" y="1100"/>
                  </a:lnTo>
                  <a:lnTo>
                    <a:pt x="158" y="1124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auto">
            <a:xfrm>
              <a:off x="8269" y="3685"/>
              <a:ext cx="929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100"/>
                </a:cxn>
                <a:cxn ang="0">
                  <a:pos x="116" y="111"/>
                </a:cxn>
                <a:cxn ang="0">
                  <a:pos x="168" y="124"/>
                </a:cxn>
                <a:cxn ang="0">
                  <a:pos x="233" y="139"/>
                </a:cxn>
                <a:cxn ang="0">
                  <a:pos x="304" y="151"/>
                </a:cxn>
                <a:cxn ang="0">
                  <a:pos x="382" y="162"/>
                </a:cxn>
                <a:cxn ang="0">
                  <a:pos x="464" y="168"/>
                </a:cxn>
                <a:cxn ang="0">
                  <a:pos x="778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2" y="32"/>
                </a:cxn>
                <a:cxn ang="0">
                  <a:pos x="352" y="32"/>
                </a:cxn>
                <a:cxn ang="0">
                  <a:pos x="103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8">
                  <a:moveTo>
                    <a:pt x="0" y="0"/>
                  </a:moveTo>
                  <a:lnTo>
                    <a:pt x="38" y="88"/>
                  </a:lnTo>
                  <a:lnTo>
                    <a:pt x="74" y="100"/>
                  </a:lnTo>
                  <a:lnTo>
                    <a:pt x="116" y="111"/>
                  </a:lnTo>
                  <a:lnTo>
                    <a:pt x="168" y="124"/>
                  </a:lnTo>
                  <a:lnTo>
                    <a:pt x="233" y="139"/>
                  </a:lnTo>
                  <a:lnTo>
                    <a:pt x="304" y="151"/>
                  </a:lnTo>
                  <a:lnTo>
                    <a:pt x="382" y="162"/>
                  </a:lnTo>
                  <a:lnTo>
                    <a:pt x="464" y="168"/>
                  </a:lnTo>
                  <a:lnTo>
                    <a:pt x="778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2" y="32"/>
                  </a:lnTo>
                  <a:lnTo>
                    <a:pt x="352" y="32"/>
                  </a:lnTo>
                  <a:lnTo>
                    <a:pt x="10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auto">
            <a:xfrm>
              <a:off x="8515" y="2906"/>
              <a:ext cx="259" cy="1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1" y="23"/>
                </a:cxn>
                <a:cxn ang="0">
                  <a:pos x="218" y="51"/>
                </a:cxn>
                <a:cxn ang="0">
                  <a:pos x="247" y="69"/>
                </a:cxn>
                <a:cxn ang="0">
                  <a:pos x="259" y="91"/>
                </a:cxn>
                <a:cxn ang="0">
                  <a:pos x="250" y="126"/>
                </a:cxn>
                <a:cxn ang="0">
                  <a:pos x="241" y="139"/>
                </a:cxn>
                <a:cxn ang="0">
                  <a:pos x="232" y="148"/>
                </a:cxn>
                <a:cxn ang="0">
                  <a:pos x="201" y="163"/>
                </a:cxn>
                <a:cxn ang="0">
                  <a:pos x="0" y="5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59" h="163">
                  <a:moveTo>
                    <a:pt x="6" y="0"/>
                  </a:moveTo>
                  <a:lnTo>
                    <a:pt x="131" y="23"/>
                  </a:lnTo>
                  <a:lnTo>
                    <a:pt x="218" y="51"/>
                  </a:lnTo>
                  <a:lnTo>
                    <a:pt x="247" y="69"/>
                  </a:lnTo>
                  <a:lnTo>
                    <a:pt x="259" y="91"/>
                  </a:lnTo>
                  <a:lnTo>
                    <a:pt x="250" y="126"/>
                  </a:lnTo>
                  <a:lnTo>
                    <a:pt x="241" y="139"/>
                  </a:lnTo>
                  <a:lnTo>
                    <a:pt x="232" y="148"/>
                  </a:lnTo>
                  <a:lnTo>
                    <a:pt x="201" y="163"/>
                  </a:ln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79" name="Freeform 19"/>
            <p:cNvSpPr>
              <a:spLocks/>
            </p:cNvSpPr>
            <p:nvPr/>
          </p:nvSpPr>
          <p:spPr bwMode="auto">
            <a:xfrm>
              <a:off x="8576" y="2674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4"/>
                </a:cxn>
                <a:cxn ang="0">
                  <a:pos x="282" y="63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4"/>
                  </a:lnTo>
                  <a:lnTo>
                    <a:pt x="282" y="63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auto">
            <a:xfrm>
              <a:off x="8706" y="2462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3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5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3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5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1" name="Freeform 21"/>
            <p:cNvSpPr>
              <a:spLocks/>
            </p:cNvSpPr>
            <p:nvPr/>
          </p:nvSpPr>
          <p:spPr bwMode="auto">
            <a:xfrm>
              <a:off x="8909" y="2304"/>
              <a:ext cx="252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20" y="184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7"/>
                </a:cxn>
                <a:cxn ang="0">
                  <a:pos x="244" y="66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4">
                  <a:moveTo>
                    <a:pt x="0" y="56"/>
                  </a:moveTo>
                  <a:lnTo>
                    <a:pt x="220" y="184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7"/>
                  </a:lnTo>
                  <a:lnTo>
                    <a:pt x="244" y="66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auto">
            <a:xfrm>
              <a:off x="9099" y="2162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80" y="147"/>
                </a:cxn>
                <a:cxn ang="0">
                  <a:pos x="187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198" y="52"/>
                </a:cxn>
                <a:cxn ang="0">
                  <a:pos x="180" y="41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80" y="147"/>
                  </a:lnTo>
                  <a:lnTo>
                    <a:pt x="187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198" y="52"/>
                  </a:lnTo>
                  <a:lnTo>
                    <a:pt x="180" y="41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auto">
            <a:xfrm>
              <a:off x="9279" y="2061"/>
              <a:ext cx="171" cy="9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5" y="95"/>
                </a:cxn>
                <a:cxn ang="0">
                  <a:pos x="153" y="87"/>
                </a:cxn>
                <a:cxn ang="0">
                  <a:pos x="168" y="68"/>
                </a:cxn>
                <a:cxn ang="0">
                  <a:pos x="171" y="20"/>
                </a:cxn>
                <a:cxn ang="0">
                  <a:pos x="157" y="11"/>
                </a:cxn>
                <a:cxn ang="0">
                  <a:pos x="137" y="5"/>
                </a:cxn>
                <a:cxn ang="0">
                  <a:pos x="92" y="0"/>
                </a:cxn>
                <a:cxn ang="0">
                  <a:pos x="32" y="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1" h="95">
                  <a:moveTo>
                    <a:pt x="0" y="31"/>
                  </a:moveTo>
                  <a:lnTo>
                    <a:pt x="145" y="95"/>
                  </a:lnTo>
                  <a:lnTo>
                    <a:pt x="153" y="87"/>
                  </a:lnTo>
                  <a:lnTo>
                    <a:pt x="168" y="68"/>
                  </a:lnTo>
                  <a:lnTo>
                    <a:pt x="171" y="20"/>
                  </a:lnTo>
                  <a:lnTo>
                    <a:pt x="157" y="11"/>
                  </a:lnTo>
                  <a:lnTo>
                    <a:pt x="137" y="5"/>
                  </a:lnTo>
                  <a:lnTo>
                    <a:pt x="92" y="0"/>
                  </a:lnTo>
                  <a:lnTo>
                    <a:pt x="32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auto">
            <a:xfrm>
              <a:off x="6852" y="2261"/>
              <a:ext cx="575" cy="366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19" y="366"/>
                </a:cxn>
                <a:cxn ang="0">
                  <a:pos x="575" y="264"/>
                </a:cxn>
                <a:cxn ang="0">
                  <a:pos x="515" y="102"/>
                </a:cxn>
                <a:cxn ang="0">
                  <a:pos x="292" y="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575" h="366">
                  <a:moveTo>
                    <a:pt x="0" y="170"/>
                  </a:moveTo>
                  <a:lnTo>
                    <a:pt x="319" y="366"/>
                  </a:lnTo>
                  <a:lnTo>
                    <a:pt x="575" y="264"/>
                  </a:lnTo>
                  <a:lnTo>
                    <a:pt x="515" y="102"/>
                  </a:lnTo>
                  <a:lnTo>
                    <a:pt x="292" y="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5" name="Freeform 25"/>
            <p:cNvSpPr>
              <a:spLocks/>
            </p:cNvSpPr>
            <p:nvPr/>
          </p:nvSpPr>
          <p:spPr bwMode="auto">
            <a:xfrm>
              <a:off x="6973" y="1709"/>
              <a:ext cx="2606" cy="3335"/>
            </a:xfrm>
            <a:custGeom>
              <a:avLst/>
              <a:gdLst/>
              <a:ahLst/>
              <a:cxnLst>
                <a:cxn ang="0">
                  <a:pos x="0" y="3335"/>
                </a:cxn>
                <a:cxn ang="0">
                  <a:pos x="38" y="2288"/>
                </a:cxn>
                <a:cxn ang="0">
                  <a:pos x="123" y="1871"/>
                </a:cxn>
                <a:cxn ang="0">
                  <a:pos x="464" y="1523"/>
                </a:cxn>
                <a:cxn ang="0">
                  <a:pos x="1025" y="1190"/>
                </a:cxn>
                <a:cxn ang="0">
                  <a:pos x="1311" y="575"/>
                </a:cxn>
                <a:cxn ang="0">
                  <a:pos x="1548" y="222"/>
                </a:cxn>
                <a:cxn ang="0">
                  <a:pos x="1933" y="111"/>
                </a:cxn>
                <a:cxn ang="0">
                  <a:pos x="2606" y="0"/>
                </a:cxn>
                <a:cxn ang="0">
                  <a:pos x="2514" y="137"/>
                </a:cxn>
                <a:cxn ang="0">
                  <a:pos x="2429" y="267"/>
                </a:cxn>
                <a:cxn ang="0">
                  <a:pos x="2324" y="301"/>
                </a:cxn>
                <a:cxn ang="0">
                  <a:pos x="2279" y="405"/>
                </a:cxn>
                <a:cxn ang="0">
                  <a:pos x="2156" y="437"/>
                </a:cxn>
                <a:cxn ang="0">
                  <a:pos x="2135" y="589"/>
                </a:cxn>
                <a:cxn ang="0">
                  <a:pos x="1992" y="607"/>
                </a:cxn>
                <a:cxn ang="0">
                  <a:pos x="1953" y="745"/>
                </a:cxn>
                <a:cxn ang="0">
                  <a:pos x="1854" y="798"/>
                </a:cxn>
                <a:cxn ang="0">
                  <a:pos x="1842" y="948"/>
                </a:cxn>
                <a:cxn ang="0">
                  <a:pos x="1769" y="1047"/>
                </a:cxn>
                <a:cxn ang="0">
                  <a:pos x="1736" y="1156"/>
                </a:cxn>
                <a:cxn ang="0">
                  <a:pos x="1625" y="1261"/>
                </a:cxn>
                <a:cxn ang="0">
                  <a:pos x="2129" y="1667"/>
                </a:cxn>
                <a:cxn ang="0">
                  <a:pos x="2265" y="1895"/>
                </a:cxn>
                <a:cxn ang="0">
                  <a:pos x="1724" y="1936"/>
                </a:cxn>
                <a:cxn ang="0">
                  <a:pos x="1246" y="1844"/>
                </a:cxn>
                <a:cxn ang="0">
                  <a:pos x="1136" y="1889"/>
                </a:cxn>
                <a:cxn ang="0">
                  <a:pos x="1078" y="2015"/>
                </a:cxn>
                <a:cxn ang="0">
                  <a:pos x="914" y="2053"/>
                </a:cxn>
                <a:cxn ang="0">
                  <a:pos x="849" y="2191"/>
                </a:cxn>
                <a:cxn ang="0">
                  <a:pos x="705" y="2301"/>
                </a:cxn>
                <a:cxn ang="0">
                  <a:pos x="606" y="2608"/>
                </a:cxn>
                <a:cxn ang="0">
                  <a:pos x="547" y="2661"/>
                </a:cxn>
                <a:cxn ang="0">
                  <a:pos x="528" y="2825"/>
                </a:cxn>
                <a:cxn ang="0">
                  <a:pos x="436" y="2930"/>
                </a:cxn>
                <a:cxn ang="0">
                  <a:pos x="417" y="3139"/>
                </a:cxn>
                <a:cxn ang="0">
                  <a:pos x="365" y="3204"/>
                </a:cxn>
                <a:cxn ang="0">
                  <a:pos x="261" y="3086"/>
                </a:cxn>
                <a:cxn ang="0">
                  <a:pos x="0" y="3335"/>
                </a:cxn>
                <a:cxn ang="0">
                  <a:pos x="0" y="3335"/>
                </a:cxn>
              </a:cxnLst>
              <a:rect l="0" t="0" r="r" b="b"/>
              <a:pathLst>
                <a:path w="2606" h="3335">
                  <a:moveTo>
                    <a:pt x="0" y="3335"/>
                  </a:moveTo>
                  <a:lnTo>
                    <a:pt x="38" y="2288"/>
                  </a:lnTo>
                  <a:lnTo>
                    <a:pt x="123" y="1871"/>
                  </a:lnTo>
                  <a:lnTo>
                    <a:pt x="464" y="1523"/>
                  </a:lnTo>
                  <a:lnTo>
                    <a:pt x="1025" y="1190"/>
                  </a:lnTo>
                  <a:lnTo>
                    <a:pt x="1311" y="575"/>
                  </a:lnTo>
                  <a:lnTo>
                    <a:pt x="1548" y="222"/>
                  </a:lnTo>
                  <a:lnTo>
                    <a:pt x="1933" y="111"/>
                  </a:lnTo>
                  <a:lnTo>
                    <a:pt x="2606" y="0"/>
                  </a:lnTo>
                  <a:lnTo>
                    <a:pt x="2514" y="137"/>
                  </a:lnTo>
                  <a:lnTo>
                    <a:pt x="2429" y="267"/>
                  </a:lnTo>
                  <a:lnTo>
                    <a:pt x="2324" y="301"/>
                  </a:lnTo>
                  <a:lnTo>
                    <a:pt x="2279" y="405"/>
                  </a:lnTo>
                  <a:lnTo>
                    <a:pt x="2156" y="437"/>
                  </a:lnTo>
                  <a:lnTo>
                    <a:pt x="2135" y="589"/>
                  </a:lnTo>
                  <a:lnTo>
                    <a:pt x="1992" y="607"/>
                  </a:lnTo>
                  <a:lnTo>
                    <a:pt x="1953" y="745"/>
                  </a:lnTo>
                  <a:lnTo>
                    <a:pt x="1854" y="798"/>
                  </a:lnTo>
                  <a:lnTo>
                    <a:pt x="1842" y="948"/>
                  </a:lnTo>
                  <a:lnTo>
                    <a:pt x="1769" y="1047"/>
                  </a:lnTo>
                  <a:lnTo>
                    <a:pt x="1736" y="1156"/>
                  </a:lnTo>
                  <a:lnTo>
                    <a:pt x="1625" y="1261"/>
                  </a:lnTo>
                  <a:lnTo>
                    <a:pt x="2129" y="1667"/>
                  </a:lnTo>
                  <a:lnTo>
                    <a:pt x="2265" y="1895"/>
                  </a:lnTo>
                  <a:lnTo>
                    <a:pt x="1724" y="1936"/>
                  </a:lnTo>
                  <a:lnTo>
                    <a:pt x="1246" y="1844"/>
                  </a:lnTo>
                  <a:lnTo>
                    <a:pt x="1136" y="1889"/>
                  </a:lnTo>
                  <a:lnTo>
                    <a:pt x="1078" y="2015"/>
                  </a:lnTo>
                  <a:lnTo>
                    <a:pt x="914" y="2053"/>
                  </a:lnTo>
                  <a:lnTo>
                    <a:pt x="849" y="2191"/>
                  </a:lnTo>
                  <a:lnTo>
                    <a:pt x="705" y="2301"/>
                  </a:lnTo>
                  <a:lnTo>
                    <a:pt x="606" y="2608"/>
                  </a:lnTo>
                  <a:lnTo>
                    <a:pt x="547" y="2661"/>
                  </a:lnTo>
                  <a:lnTo>
                    <a:pt x="528" y="2825"/>
                  </a:lnTo>
                  <a:lnTo>
                    <a:pt x="436" y="2930"/>
                  </a:lnTo>
                  <a:lnTo>
                    <a:pt x="417" y="3139"/>
                  </a:lnTo>
                  <a:lnTo>
                    <a:pt x="365" y="3204"/>
                  </a:lnTo>
                  <a:lnTo>
                    <a:pt x="261" y="3086"/>
                  </a:lnTo>
                  <a:lnTo>
                    <a:pt x="0" y="3335"/>
                  </a:lnTo>
                  <a:lnTo>
                    <a:pt x="0" y="3335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auto">
            <a:xfrm>
              <a:off x="6640" y="2179"/>
              <a:ext cx="1406" cy="791"/>
            </a:xfrm>
            <a:custGeom>
              <a:avLst/>
              <a:gdLst/>
              <a:ahLst/>
              <a:cxnLst>
                <a:cxn ang="0">
                  <a:pos x="252" y="105"/>
                </a:cxn>
                <a:cxn ang="0">
                  <a:pos x="308" y="38"/>
                </a:cxn>
                <a:cxn ang="0">
                  <a:pos x="365" y="11"/>
                </a:cxn>
                <a:cxn ang="0">
                  <a:pos x="486" y="0"/>
                </a:cxn>
                <a:cxn ang="0">
                  <a:pos x="633" y="38"/>
                </a:cxn>
                <a:cxn ang="0">
                  <a:pos x="710" y="85"/>
                </a:cxn>
                <a:cxn ang="0">
                  <a:pos x="759" y="130"/>
                </a:cxn>
                <a:cxn ang="0">
                  <a:pos x="797" y="170"/>
                </a:cxn>
                <a:cxn ang="0">
                  <a:pos x="820" y="199"/>
                </a:cxn>
                <a:cxn ang="0">
                  <a:pos x="874" y="275"/>
                </a:cxn>
                <a:cxn ang="0">
                  <a:pos x="954" y="394"/>
                </a:cxn>
                <a:cxn ang="0">
                  <a:pos x="985" y="436"/>
                </a:cxn>
                <a:cxn ang="0">
                  <a:pos x="1019" y="473"/>
                </a:cxn>
                <a:cxn ang="0">
                  <a:pos x="1066" y="513"/>
                </a:cxn>
                <a:cxn ang="0">
                  <a:pos x="1121" y="542"/>
                </a:cxn>
                <a:cxn ang="0">
                  <a:pos x="1264" y="577"/>
                </a:cxn>
                <a:cxn ang="0">
                  <a:pos x="1406" y="612"/>
                </a:cxn>
                <a:cxn ang="0">
                  <a:pos x="1219" y="791"/>
                </a:cxn>
                <a:cxn ang="0">
                  <a:pos x="1053" y="745"/>
                </a:cxn>
                <a:cxn ang="0">
                  <a:pos x="954" y="714"/>
                </a:cxn>
                <a:cxn ang="0">
                  <a:pos x="852" y="679"/>
                </a:cxn>
                <a:cxn ang="0">
                  <a:pos x="756" y="637"/>
                </a:cxn>
                <a:cxn ang="0">
                  <a:pos x="676" y="595"/>
                </a:cxn>
                <a:cxn ang="0">
                  <a:pos x="626" y="552"/>
                </a:cxn>
                <a:cxn ang="0">
                  <a:pos x="594" y="512"/>
                </a:cxn>
                <a:cxn ang="0">
                  <a:pos x="560" y="479"/>
                </a:cxn>
                <a:cxn ang="0">
                  <a:pos x="529" y="451"/>
                </a:cxn>
                <a:cxn ang="0">
                  <a:pos x="478" y="416"/>
                </a:cxn>
                <a:cxn ang="0">
                  <a:pos x="444" y="397"/>
                </a:cxn>
                <a:cxn ang="0">
                  <a:pos x="592" y="357"/>
                </a:cxn>
                <a:cxn ang="0">
                  <a:pos x="677" y="306"/>
                </a:cxn>
                <a:cxn ang="0">
                  <a:pos x="693" y="256"/>
                </a:cxn>
                <a:cxn ang="0">
                  <a:pos x="668" y="219"/>
                </a:cxn>
                <a:cxn ang="0">
                  <a:pos x="640" y="191"/>
                </a:cxn>
                <a:cxn ang="0">
                  <a:pos x="599" y="165"/>
                </a:cxn>
                <a:cxn ang="0">
                  <a:pos x="515" y="161"/>
                </a:cxn>
                <a:cxn ang="0">
                  <a:pos x="399" y="212"/>
                </a:cxn>
                <a:cxn ang="0">
                  <a:pos x="351" y="252"/>
                </a:cxn>
                <a:cxn ang="0">
                  <a:pos x="319" y="289"/>
                </a:cxn>
                <a:cxn ang="0">
                  <a:pos x="11" y="145"/>
                </a:cxn>
                <a:cxn ang="0">
                  <a:pos x="17" y="63"/>
                </a:cxn>
              </a:cxnLst>
              <a:rect l="0" t="0" r="r" b="b"/>
              <a:pathLst>
                <a:path w="1406" h="791">
                  <a:moveTo>
                    <a:pt x="17" y="63"/>
                  </a:moveTo>
                  <a:lnTo>
                    <a:pt x="252" y="105"/>
                  </a:lnTo>
                  <a:lnTo>
                    <a:pt x="288" y="57"/>
                  </a:lnTo>
                  <a:lnTo>
                    <a:pt x="308" y="38"/>
                  </a:lnTo>
                  <a:lnTo>
                    <a:pt x="334" y="23"/>
                  </a:lnTo>
                  <a:lnTo>
                    <a:pt x="365" y="11"/>
                  </a:lnTo>
                  <a:lnTo>
                    <a:pt x="399" y="1"/>
                  </a:lnTo>
                  <a:lnTo>
                    <a:pt x="486" y="0"/>
                  </a:lnTo>
                  <a:lnTo>
                    <a:pt x="582" y="18"/>
                  </a:lnTo>
                  <a:lnTo>
                    <a:pt x="633" y="38"/>
                  </a:lnTo>
                  <a:lnTo>
                    <a:pt x="684" y="68"/>
                  </a:lnTo>
                  <a:lnTo>
                    <a:pt x="710" y="85"/>
                  </a:lnTo>
                  <a:lnTo>
                    <a:pt x="735" y="106"/>
                  </a:lnTo>
                  <a:lnTo>
                    <a:pt x="759" y="130"/>
                  </a:lnTo>
                  <a:lnTo>
                    <a:pt x="786" y="156"/>
                  </a:lnTo>
                  <a:lnTo>
                    <a:pt x="797" y="170"/>
                  </a:lnTo>
                  <a:lnTo>
                    <a:pt x="809" y="184"/>
                  </a:lnTo>
                  <a:lnTo>
                    <a:pt x="820" y="199"/>
                  </a:lnTo>
                  <a:lnTo>
                    <a:pt x="832" y="215"/>
                  </a:lnTo>
                  <a:lnTo>
                    <a:pt x="874" y="275"/>
                  </a:lnTo>
                  <a:lnTo>
                    <a:pt x="914" y="337"/>
                  </a:lnTo>
                  <a:lnTo>
                    <a:pt x="954" y="394"/>
                  </a:lnTo>
                  <a:lnTo>
                    <a:pt x="974" y="422"/>
                  </a:lnTo>
                  <a:lnTo>
                    <a:pt x="985" y="436"/>
                  </a:lnTo>
                  <a:lnTo>
                    <a:pt x="996" y="448"/>
                  </a:lnTo>
                  <a:lnTo>
                    <a:pt x="1019" y="473"/>
                  </a:lnTo>
                  <a:lnTo>
                    <a:pt x="1042" y="493"/>
                  </a:lnTo>
                  <a:lnTo>
                    <a:pt x="1066" y="513"/>
                  </a:lnTo>
                  <a:lnTo>
                    <a:pt x="1093" y="530"/>
                  </a:lnTo>
                  <a:lnTo>
                    <a:pt x="1121" y="542"/>
                  </a:lnTo>
                  <a:lnTo>
                    <a:pt x="1152" y="552"/>
                  </a:lnTo>
                  <a:lnTo>
                    <a:pt x="1264" y="577"/>
                  </a:lnTo>
                  <a:lnTo>
                    <a:pt x="1343" y="597"/>
                  </a:lnTo>
                  <a:lnTo>
                    <a:pt x="1406" y="612"/>
                  </a:lnTo>
                  <a:lnTo>
                    <a:pt x="1373" y="750"/>
                  </a:lnTo>
                  <a:lnTo>
                    <a:pt x="1219" y="791"/>
                  </a:lnTo>
                  <a:lnTo>
                    <a:pt x="1137" y="770"/>
                  </a:lnTo>
                  <a:lnTo>
                    <a:pt x="1053" y="745"/>
                  </a:lnTo>
                  <a:lnTo>
                    <a:pt x="1005" y="730"/>
                  </a:lnTo>
                  <a:lnTo>
                    <a:pt x="954" y="714"/>
                  </a:lnTo>
                  <a:lnTo>
                    <a:pt x="903" y="697"/>
                  </a:lnTo>
                  <a:lnTo>
                    <a:pt x="852" y="679"/>
                  </a:lnTo>
                  <a:lnTo>
                    <a:pt x="801" y="657"/>
                  </a:lnTo>
                  <a:lnTo>
                    <a:pt x="756" y="637"/>
                  </a:lnTo>
                  <a:lnTo>
                    <a:pt x="713" y="617"/>
                  </a:lnTo>
                  <a:lnTo>
                    <a:pt x="676" y="595"/>
                  </a:lnTo>
                  <a:lnTo>
                    <a:pt x="648" y="573"/>
                  </a:lnTo>
                  <a:lnTo>
                    <a:pt x="626" y="552"/>
                  </a:lnTo>
                  <a:lnTo>
                    <a:pt x="609" y="530"/>
                  </a:lnTo>
                  <a:lnTo>
                    <a:pt x="594" y="512"/>
                  </a:lnTo>
                  <a:lnTo>
                    <a:pt x="577" y="493"/>
                  </a:lnTo>
                  <a:lnTo>
                    <a:pt x="560" y="479"/>
                  </a:lnTo>
                  <a:lnTo>
                    <a:pt x="544" y="464"/>
                  </a:lnTo>
                  <a:lnTo>
                    <a:pt x="529" y="451"/>
                  </a:lnTo>
                  <a:lnTo>
                    <a:pt x="503" y="431"/>
                  </a:lnTo>
                  <a:lnTo>
                    <a:pt x="478" y="416"/>
                  </a:lnTo>
                  <a:lnTo>
                    <a:pt x="459" y="405"/>
                  </a:lnTo>
                  <a:lnTo>
                    <a:pt x="444" y="397"/>
                  </a:lnTo>
                  <a:lnTo>
                    <a:pt x="492" y="386"/>
                  </a:lnTo>
                  <a:lnTo>
                    <a:pt x="592" y="357"/>
                  </a:lnTo>
                  <a:lnTo>
                    <a:pt x="640" y="334"/>
                  </a:lnTo>
                  <a:lnTo>
                    <a:pt x="677" y="306"/>
                  </a:lnTo>
                  <a:lnTo>
                    <a:pt x="694" y="275"/>
                  </a:lnTo>
                  <a:lnTo>
                    <a:pt x="693" y="256"/>
                  </a:lnTo>
                  <a:lnTo>
                    <a:pt x="682" y="238"/>
                  </a:lnTo>
                  <a:lnTo>
                    <a:pt x="668" y="219"/>
                  </a:lnTo>
                  <a:lnTo>
                    <a:pt x="654" y="204"/>
                  </a:lnTo>
                  <a:lnTo>
                    <a:pt x="640" y="191"/>
                  </a:lnTo>
                  <a:lnTo>
                    <a:pt x="626" y="181"/>
                  </a:lnTo>
                  <a:lnTo>
                    <a:pt x="599" y="165"/>
                  </a:lnTo>
                  <a:lnTo>
                    <a:pt x="572" y="157"/>
                  </a:lnTo>
                  <a:lnTo>
                    <a:pt x="515" y="161"/>
                  </a:lnTo>
                  <a:lnTo>
                    <a:pt x="458" y="179"/>
                  </a:lnTo>
                  <a:lnTo>
                    <a:pt x="399" y="212"/>
                  </a:lnTo>
                  <a:lnTo>
                    <a:pt x="374" y="232"/>
                  </a:lnTo>
                  <a:lnTo>
                    <a:pt x="351" y="252"/>
                  </a:lnTo>
                  <a:lnTo>
                    <a:pt x="334" y="272"/>
                  </a:lnTo>
                  <a:lnTo>
                    <a:pt x="319" y="289"/>
                  </a:lnTo>
                  <a:lnTo>
                    <a:pt x="308" y="304"/>
                  </a:lnTo>
                  <a:lnTo>
                    <a:pt x="11" y="145"/>
                  </a:lnTo>
                  <a:lnTo>
                    <a:pt x="0" y="106"/>
                  </a:lnTo>
                  <a:lnTo>
                    <a:pt x="17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auto">
            <a:xfrm>
              <a:off x="6923" y="2946"/>
              <a:ext cx="1200" cy="2168"/>
            </a:xfrm>
            <a:custGeom>
              <a:avLst/>
              <a:gdLst/>
              <a:ahLst/>
              <a:cxnLst>
                <a:cxn ang="0">
                  <a:pos x="988" y="21"/>
                </a:cxn>
                <a:cxn ang="0">
                  <a:pos x="922" y="60"/>
                </a:cxn>
                <a:cxn ang="0">
                  <a:pos x="875" y="88"/>
                </a:cxn>
                <a:cxn ang="0">
                  <a:pos x="823" y="120"/>
                </a:cxn>
                <a:cxn ang="0">
                  <a:pos x="766" y="154"/>
                </a:cxn>
                <a:cxn ang="0">
                  <a:pos x="704" y="193"/>
                </a:cxn>
                <a:cxn ang="0">
                  <a:pos x="639" y="235"/>
                </a:cxn>
                <a:cxn ang="0">
                  <a:pos x="574" y="278"/>
                </a:cxn>
                <a:cxn ang="0">
                  <a:pos x="509" y="321"/>
                </a:cxn>
                <a:cxn ang="0">
                  <a:pos x="444" y="366"/>
                </a:cxn>
                <a:cxn ang="0">
                  <a:pos x="382" y="409"/>
                </a:cxn>
                <a:cxn ang="0">
                  <a:pos x="325" y="453"/>
                </a:cxn>
                <a:cxn ang="0">
                  <a:pos x="271" y="495"/>
                </a:cxn>
                <a:cxn ang="0">
                  <a:pos x="224" y="533"/>
                </a:cxn>
                <a:cxn ang="0">
                  <a:pos x="184" y="575"/>
                </a:cxn>
                <a:cxn ang="0">
                  <a:pos x="118" y="683"/>
                </a:cxn>
                <a:cxn ang="0">
                  <a:pos x="51" y="883"/>
                </a:cxn>
                <a:cxn ang="0">
                  <a:pos x="0" y="1311"/>
                </a:cxn>
                <a:cxn ang="0">
                  <a:pos x="12" y="1694"/>
                </a:cxn>
                <a:cxn ang="0">
                  <a:pos x="46" y="2168"/>
                </a:cxn>
                <a:cxn ang="0">
                  <a:pos x="159" y="1469"/>
                </a:cxn>
                <a:cxn ang="0">
                  <a:pos x="192" y="1142"/>
                </a:cxn>
                <a:cxn ang="0">
                  <a:pos x="234" y="943"/>
                </a:cxn>
                <a:cxn ang="0">
                  <a:pos x="274" y="818"/>
                </a:cxn>
                <a:cxn ang="0">
                  <a:pos x="326" y="719"/>
                </a:cxn>
                <a:cxn ang="0">
                  <a:pos x="348" y="692"/>
                </a:cxn>
                <a:cxn ang="0">
                  <a:pos x="371" y="665"/>
                </a:cxn>
                <a:cxn ang="0">
                  <a:pos x="398" y="638"/>
                </a:cxn>
                <a:cxn ang="0">
                  <a:pos x="424" y="609"/>
                </a:cxn>
                <a:cxn ang="0">
                  <a:pos x="470" y="564"/>
                </a:cxn>
                <a:cxn ang="0">
                  <a:pos x="501" y="535"/>
                </a:cxn>
                <a:cxn ang="0">
                  <a:pos x="534" y="504"/>
                </a:cxn>
                <a:cxn ang="0">
                  <a:pos x="569" y="474"/>
                </a:cxn>
                <a:cxn ang="0">
                  <a:pos x="603" y="444"/>
                </a:cxn>
                <a:cxn ang="0">
                  <a:pos x="640" y="413"/>
                </a:cxn>
                <a:cxn ang="0">
                  <a:pos x="676" y="385"/>
                </a:cxn>
                <a:cxn ang="0">
                  <a:pos x="713" y="354"/>
                </a:cxn>
                <a:cxn ang="0">
                  <a:pos x="750" y="326"/>
                </a:cxn>
                <a:cxn ang="0">
                  <a:pos x="786" y="297"/>
                </a:cxn>
                <a:cxn ang="0">
                  <a:pos x="823" y="267"/>
                </a:cxn>
                <a:cxn ang="0">
                  <a:pos x="858" y="241"/>
                </a:cxn>
                <a:cxn ang="0">
                  <a:pos x="911" y="202"/>
                </a:cxn>
                <a:cxn ang="0">
                  <a:pos x="978" y="153"/>
                </a:cxn>
                <a:cxn ang="0">
                  <a:pos x="1039" y="111"/>
                </a:cxn>
                <a:cxn ang="0">
                  <a:pos x="1092" y="72"/>
                </a:cxn>
                <a:cxn ang="0">
                  <a:pos x="1135" y="41"/>
                </a:cxn>
                <a:cxn ang="0">
                  <a:pos x="1200" y="0"/>
                </a:cxn>
                <a:cxn ang="0">
                  <a:pos x="1013" y="6"/>
                </a:cxn>
              </a:cxnLst>
              <a:rect l="0" t="0" r="r" b="b"/>
              <a:pathLst>
                <a:path w="1200" h="2168">
                  <a:moveTo>
                    <a:pt x="1013" y="6"/>
                  </a:moveTo>
                  <a:lnTo>
                    <a:pt x="988" y="21"/>
                  </a:lnTo>
                  <a:lnTo>
                    <a:pt x="959" y="37"/>
                  </a:lnTo>
                  <a:lnTo>
                    <a:pt x="922" y="60"/>
                  </a:lnTo>
                  <a:lnTo>
                    <a:pt x="900" y="72"/>
                  </a:lnTo>
                  <a:lnTo>
                    <a:pt x="875" y="88"/>
                  </a:lnTo>
                  <a:lnTo>
                    <a:pt x="851" y="103"/>
                  </a:lnTo>
                  <a:lnTo>
                    <a:pt x="823" y="120"/>
                  </a:lnTo>
                  <a:lnTo>
                    <a:pt x="795" y="137"/>
                  </a:lnTo>
                  <a:lnTo>
                    <a:pt x="766" y="154"/>
                  </a:lnTo>
                  <a:lnTo>
                    <a:pt x="735" y="174"/>
                  </a:lnTo>
                  <a:lnTo>
                    <a:pt x="704" y="193"/>
                  </a:lnTo>
                  <a:lnTo>
                    <a:pt x="671" y="213"/>
                  </a:lnTo>
                  <a:lnTo>
                    <a:pt x="639" y="235"/>
                  </a:lnTo>
                  <a:lnTo>
                    <a:pt x="606" y="256"/>
                  </a:lnTo>
                  <a:lnTo>
                    <a:pt x="574" y="278"/>
                  </a:lnTo>
                  <a:lnTo>
                    <a:pt x="540" y="298"/>
                  </a:lnTo>
                  <a:lnTo>
                    <a:pt x="509" y="321"/>
                  </a:lnTo>
                  <a:lnTo>
                    <a:pt x="475" y="343"/>
                  </a:lnTo>
                  <a:lnTo>
                    <a:pt x="444" y="366"/>
                  </a:lnTo>
                  <a:lnTo>
                    <a:pt x="411" y="388"/>
                  </a:lnTo>
                  <a:lnTo>
                    <a:pt x="382" y="409"/>
                  </a:lnTo>
                  <a:lnTo>
                    <a:pt x="351" y="431"/>
                  </a:lnTo>
                  <a:lnTo>
                    <a:pt x="325" y="453"/>
                  </a:lnTo>
                  <a:lnTo>
                    <a:pt x="295" y="474"/>
                  </a:lnTo>
                  <a:lnTo>
                    <a:pt x="271" y="495"/>
                  </a:lnTo>
                  <a:lnTo>
                    <a:pt x="248" y="515"/>
                  </a:lnTo>
                  <a:lnTo>
                    <a:pt x="224" y="533"/>
                  </a:lnTo>
                  <a:lnTo>
                    <a:pt x="204" y="553"/>
                  </a:lnTo>
                  <a:lnTo>
                    <a:pt x="184" y="575"/>
                  </a:lnTo>
                  <a:lnTo>
                    <a:pt x="149" y="626"/>
                  </a:lnTo>
                  <a:lnTo>
                    <a:pt x="118" y="683"/>
                  </a:lnTo>
                  <a:lnTo>
                    <a:pt x="93" y="747"/>
                  </a:lnTo>
                  <a:lnTo>
                    <a:pt x="51" y="883"/>
                  </a:lnTo>
                  <a:lnTo>
                    <a:pt x="23" y="1031"/>
                  </a:lnTo>
                  <a:lnTo>
                    <a:pt x="0" y="1311"/>
                  </a:lnTo>
                  <a:lnTo>
                    <a:pt x="2" y="1515"/>
                  </a:lnTo>
                  <a:lnTo>
                    <a:pt x="12" y="1694"/>
                  </a:lnTo>
                  <a:lnTo>
                    <a:pt x="28" y="1911"/>
                  </a:lnTo>
                  <a:lnTo>
                    <a:pt x="46" y="2168"/>
                  </a:lnTo>
                  <a:lnTo>
                    <a:pt x="149" y="2007"/>
                  </a:lnTo>
                  <a:lnTo>
                    <a:pt x="159" y="1469"/>
                  </a:lnTo>
                  <a:lnTo>
                    <a:pt x="179" y="1251"/>
                  </a:lnTo>
                  <a:lnTo>
                    <a:pt x="192" y="1142"/>
                  </a:lnTo>
                  <a:lnTo>
                    <a:pt x="210" y="1039"/>
                  </a:lnTo>
                  <a:lnTo>
                    <a:pt x="234" y="943"/>
                  </a:lnTo>
                  <a:lnTo>
                    <a:pt x="260" y="856"/>
                  </a:lnTo>
                  <a:lnTo>
                    <a:pt x="274" y="818"/>
                  </a:lnTo>
                  <a:lnTo>
                    <a:pt x="291" y="782"/>
                  </a:lnTo>
                  <a:lnTo>
                    <a:pt x="326" y="719"/>
                  </a:lnTo>
                  <a:lnTo>
                    <a:pt x="337" y="708"/>
                  </a:lnTo>
                  <a:lnTo>
                    <a:pt x="348" y="692"/>
                  </a:lnTo>
                  <a:lnTo>
                    <a:pt x="359" y="680"/>
                  </a:lnTo>
                  <a:lnTo>
                    <a:pt x="371" y="665"/>
                  </a:lnTo>
                  <a:lnTo>
                    <a:pt x="384" y="652"/>
                  </a:lnTo>
                  <a:lnTo>
                    <a:pt x="398" y="638"/>
                  </a:lnTo>
                  <a:lnTo>
                    <a:pt x="410" y="623"/>
                  </a:lnTo>
                  <a:lnTo>
                    <a:pt x="424" y="609"/>
                  </a:lnTo>
                  <a:lnTo>
                    <a:pt x="455" y="580"/>
                  </a:lnTo>
                  <a:lnTo>
                    <a:pt x="470" y="564"/>
                  </a:lnTo>
                  <a:lnTo>
                    <a:pt x="484" y="550"/>
                  </a:lnTo>
                  <a:lnTo>
                    <a:pt x="501" y="535"/>
                  </a:lnTo>
                  <a:lnTo>
                    <a:pt x="517" y="519"/>
                  </a:lnTo>
                  <a:lnTo>
                    <a:pt x="534" y="504"/>
                  </a:lnTo>
                  <a:lnTo>
                    <a:pt x="551" y="490"/>
                  </a:lnTo>
                  <a:lnTo>
                    <a:pt x="569" y="474"/>
                  </a:lnTo>
                  <a:lnTo>
                    <a:pt x="586" y="459"/>
                  </a:lnTo>
                  <a:lnTo>
                    <a:pt x="603" y="444"/>
                  </a:lnTo>
                  <a:lnTo>
                    <a:pt x="622" y="428"/>
                  </a:lnTo>
                  <a:lnTo>
                    <a:pt x="640" y="413"/>
                  </a:lnTo>
                  <a:lnTo>
                    <a:pt x="657" y="400"/>
                  </a:lnTo>
                  <a:lnTo>
                    <a:pt x="676" y="385"/>
                  </a:lnTo>
                  <a:lnTo>
                    <a:pt x="693" y="369"/>
                  </a:lnTo>
                  <a:lnTo>
                    <a:pt x="713" y="354"/>
                  </a:lnTo>
                  <a:lnTo>
                    <a:pt x="732" y="340"/>
                  </a:lnTo>
                  <a:lnTo>
                    <a:pt x="750" y="326"/>
                  </a:lnTo>
                  <a:lnTo>
                    <a:pt x="769" y="312"/>
                  </a:lnTo>
                  <a:lnTo>
                    <a:pt x="786" y="297"/>
                  </a:lnTo>
                  <a:lnTo>
                    <a:pt x="804" y="283"/>
                  </a:lnTo>
                  <a:lnTo>
                    <a:pt x="823" y="267"/>
                  </a:lnTo>
                  <a:lnTo>
                    <a:pt x="841" y="255"/>
                  </a:lnTo>
                  <a:lnTo>
                    <a:pt x="858" y="241"/>
                  </a:lnTo>
                  <a:lnTo>
                    <a:pt x="875" y="229"/>
                  </a:lnTo>
                  <a:lnTo>
                    <a:pt x="911" y="202"/>
                  </a:lnTo>
                  <a:lnTo>
                    <a:pt x="945" y="178"/>
                  </a:lnTo>
                  <a:lnTo>
                    <a:pt x="978" y="153"/>
                  </a:lnTo>
                  <a:lnTo>
                    <a:pt x="1010" y="131"/>
                  </a:lnTo>
                  <a:lnTo>
                    <a:pt x="1039" y="111"/>
                  </a:lnTo>
                  <a:lnTo>
                    <a:pt x="1067" y="91"/>
                  </a:lnTo>
                  <a:lnTo>
                    <a:pt x="1092" y="72"/>
                  </a:lnTo>
                  <a:lnTo>
                    <a:pt x="1115" y="57"/>
                  </a:lnTo>
                  <a:lnTo>
                    <a:pt x="1135" y="41"/>
                  </a:lnTo>
                  <a:lnTo>
                    <a:pt x="1169" y="20"/>
                  </a:lnTo>
                  <a:lnTo>
                    <a:pt x="1200" y="0"/>
                  </a:lnTo>
                  <a:lnTo>
                    <a:pt x="1013" y="6"/>
                  </a:lnTo>
                  <a:lnTo>
                    <a:pt x="1013" y="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8" name="Freeform 28"/>
            <p:cNvSpPr>
              <a:spLocks/>
            </p:cNvSpPr>
            <p:nvPr/>
          </p:nvSpPr>
          <p:spPr bwMode="auto">
            <a:xfrm>
              <a:off x="7160" y="4617"/>
              <a:ext cx="219" cy="374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8" y="79"/>
                </a:cxn>
                <a:cxn ang="0">
                  <a:pos x="142" y="129"/>
                </a:cxn>
                <a:cxn ang="0">
                  <a:pos x="173" y="180"/>
                </a:cxn>
                <a:cxn ang="0">
                  <a:pos x="201" y="231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1" y="361"/>
                </a:cxn>
                <a:cxn ang="0">
                  <a:pos x="181" y="367"/>
                </a:cxn>
                <a:cxn ang="0">
                  <a:pos x="154" y="374"/>
                </a:cxn>
                <a:cxn ang="0">
                  <a:pos x="0" y="99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219" h="374">
                  <a:moveTo>
                    <a:pt x="51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8" y="79"/>
                  </a:lnTo>
                  <a:lnTo>
                    <a:pt x="142" y="129"/>
                  </a:lnTo>
                  <a:lnTo>
                    <a:pt x="173" y="180"/>
                  </a:lnTo>
                  <a:lnTo>
                    <a:pt x="201" y="231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1" y="361"/>
                  </a:lnTo>
                  <a:lnTo>
                    <a:pt x="181" y="367"/>
                  </a:lnTo>
                  <a:lnTo>
                    <a:pt x="154" y="374"/>
                  </a:lnTo>
                  <a:lnTo>
                    <a:pt x="0" y="99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auto">
            <a:xfrm>
              <a:off x="7249" y="4288"/>
              <a:ext cx="276" cy="37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6"/>
                </a:cxn>
                <a:cxn ang="0">
                  <a:pos x="55" y="23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5"/>
                </a:cxn>
                <a:cxn ang="0">
                  <a:pos x="172" y="107"/>
                </a:cxn>
                <a:cxn ang="0">
                  <a:pos x="197" y="127"/>
                </a:cxn>
                <a:cxn ang="0">
                  <a:pos x="218" y="148"/>
                </a:cxn>
                <a:cxn ang="0">
                  <a:pos x="239" y="170"/>
                </a:cxn>
                <a:cxn ang="0">
                  <a:pos x="266" y="216"/>
                </a:cxn>
                <a:cxn ang="0">
                  <a:pos x="276" y="263"/>
                </a:cxn>
                <a:cxn ang="0">
                  <a:pos x="262" y="332"/>
                </a:cxn>
                <a:cxn ang="0">
                  <a:pos x="243" y="366"/>
                </a:cxn>
                <a:cxn ang="0">
                  <a:pos x="220" y="379"/>
                </a:cxn>
                <a:cxn ang="0">
                  <a:pos x="0" y="12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9">
                  <a:moveTo>
                    <a:pt x="11" y="0"/>
                  </a:moveTo>
                  <a:lnTo>
                    <a:pt x="24" y="6"/>
                  </a:lnTo>
                  <a:lnTo>
                    <a:pt x="55" y="23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5"/>
                  </a:lnTo>
                  <a:lnTo>
                    <a:pt x="172" y="107"/>
                  </a:lnTo>
                  <a:lnTo>
                    <a:pt x="197" y="127"/>
                  </a:lnTo>
                  <a:lnTo>
                    <a:pt x="218" y="148"/>
                  </a:lnTo>
                  <a:lnTo>
                    <a:pt x="239" y="170"/>
                  </a:lnTo>
                  <a:lnTo>
                    <a:pt x="266" y="216"/>
                  </a:lnTo>
                  <a:lnTo>
                    <a:pt x="276" y="263"/>
                  </a:lnTo>
                  <a:lnTo>
                    <a:pt x="262" y="332"/>
                  </a:lnTo>
                  <a:lnTo>
                    <a:pt x="243" y="366"/>
                  </a:lnTo>
                  <a:lnTo>
                    <a:pt x="220" y="379"/>
                  </a:lnTo>
                  <a:lnTo>
                    <a:pt x="0" y="12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0" name="Freeform 30"/>
            <p:cNvSpPr>
              <a:spLocks/>
            </p:cNvSpPr>
            <p:nvPr/>
          </p:nvSpPr>
          <p:spPr bwMode="auto">
            <a:xfrm>
              <a:off x="7331" y="4051"/>
              <a:ext cx="269" cy="34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6"/>
                </a:cxn>
                <a:cxn ang="0">
                  <a:pos x="259" y="341"/>
                </a:cxn>
                <a:cxn ang="0">
                  <a:pos x="269" y="192"/>
                </a:cxn>
                <a:cxn ang="0">
                  <a:pos x="245" y="155"/>
                </a:cxn>
                <a:cxn ang="0">
                  <a:pos x="228" y="138"/>
                </a:cxn>
                <a:cxn ang="0">
                  <a:pos x="209" y="121"/>
                </a:cxn>
                <a:cxn ang="0">
                  <a:pos x="189" y="104"/>
                </a:cxn>
                <a:cxn ang="0">
                  <a:pos x="169" y="87"/>
                </a:cxn>
                <a:cxn ang="0">
                  <a:pos x="147" y="73"/>
                </a:cxn>
                <a:cxn ang="0">
                  <a:pos x="126" y="59"/>
                </a:cxn>
                <a:cxn ang="0">
                  <a:pos x="85" y="34"/>
                </a:cxn>
                <a:cxn ang="0">
                  <a:pos x="50" y="1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1">
                  <a:moveTo>
                    <a:pt x="17" y="0"/>
                  </a:moveTo>
                  <a:lnTo>
                    <a:pt x="0" y="136"/>
                  </a:lnTo>
                  <a:lnTo>
                    <a:pt x="259" y="341"/>
                  </a:lnTo>
                  <a:lnTo>
                    <a:pt x="269" y="192"/>
                  </a:lnTo>
                  <a:lnTo>
                    <a:pt x="245" y="155"/>
                  </a:lnTo>
                  <a:lnTo>
                    <a:pt x="228" y="138"/>
                  </a:lnTo>
                  <a:lnTo>
                    <a:pt x="209" y="121"/>
                  </a:lnTo>
                  <a:lnTo>
                    <a:pt x="189" y="104"/>
                  </a:lnTo>
                  <a:lnTo>
                    <a:pt x="169" y="87"/>
                  </a:lnTo>
                  <a:lnTo>
                    <a:pt x="147" y="73"/>
                  </a:lnTo>
                  <a:lnTo>
                    <a:pt x="126" y="59"/>
                  </a:lnTo>
                  <a:lnTo>
                    <a:pt x="85" y="34"/>
                  </a:lnTo>
                  <a:lnTo>
                    <a:pt x="50" y="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auto">
            <a:xfrm>
              <a:off x="7415" y="3798"/>
              <a:ext cx="280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274" y="329"/>
                </a:cxn>
                <a:cxn ang="0">
                  <a:pos x="280" y="191"/>
                </a:cxn>
                <a:cxn ang="0">
                  <a:pos x="264" y="173"/>
                </a:cxn>
                <a:cxn ang="0">
                  <a:pos x="246" y="154"/>
                </a:cxn>
                <a:cxn ang="0">
                  <a:pos x="224" y="136"/>
                </a:cxn>
                <a:cxn ang="0">
                  <a:pos x="204" y="119"/>
                </a:cxn>
                <a:cxn ang="0">
                  <a:pos x="181" y="100"/>
                </a:cxn>
                <a:cxn ang="0">
                  <a:pos x="158" y="86"/>
                </a:cxn>
                <a:cxn ang="0">
                  <a:pos x="134" y="71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0" h="329">
                  <a:moveTo>
                    <a:pt x="0" y="0"/>
                  </a:moveTo>
                  <a:lnTo>
                    <a:pt x="0" y="144"/>
                  </a:lnTo>
                  <a:lnTo>
                    <a:pt x="274" y="329"/>
                  </a:lnTo>
                  <a:lnTo>
                    <a:pt x="280" y="191"/>
                  </a:lnTo>
                  <a:lnTo>
                    <a:pt x="264" y="173"/>
                  </a:lnTo>
                  <a:lnTo>
                    <a:pt x="246" y="154"/>
                  </a:lnTo>
                  <a:lnTo>
                    <a:pt x="224" y="136"/>
                  </a:lnTo>
                  <a:lnTo>
                    <a:pt x="204" y="119"/>
                  </a:lnTo>
                  <a:lnTo>
                    <a:pt x="181" y="100"/>
                  </a:lnTo>
                  <a:lnTo>
                    <a:pt x="158" y="86"/>
                  </a:lnTo>
                  <a:lnTo>
                    <a:pt x="134" y="71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auto">
            <a:xfrm>
              <a:off x="7611" y="3584"/>
              <a:ext cx="336" cy="3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7"/>
                </a:cxn>
                <a:cxn ang="0">
                  <a:pos x="297" y="305"/>
                </a:cxn>
                <a:cxn ang="0">
                  <a:pos x="336" y="242"/>
                </a:cxn>
                <a:cxn ang="0">
                  <a:pos x="324" y="208"/>
                </a:cxn>
                <a:cxn ang="0">
                  <a:pos x="310" y="187"/>
                </a:cxn>
                <a:cxn ang="0">
                  <a:pos x="290" y="169"/>
                </a:cxn>
                <a:cxn ang="0">
                  <a:pos x="268" y="149"/>
                </a:cxn>
                <a:cxn ang="0">
                  <a:pos x="242" y="129"/>
                </a:cxn>
                <a:cxn ang="0">
                  <a:pos x="215" y="110"/>
                </a:cxn>
                <a:cxn ang="0">
                  <a:pos x="187" y="90"/>
                </a:cxn>
                <a:cxn ang="0">
                  <a:pos x="160" y="71"/>
                </a:cxn>
                <a:cxn ang="0">
                  <a:pos x="133" y="54"/>
                </a:cxn>
                <a:cxn ang="0">
                  <a:pos x="109" y="39"/>
                </a:cxn>
                <a:cxn ang="0">
                  <a:pos x="85" y="27"/>
                </a:cxn>
                <a:cxn ang="0">
                  <a:pos x="53" y="7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6" h="307">
                  <a:moveTo>
                    <a:pt x="39" y="0"/>
                  </a:moveTo>
                  <a:lnTo>
                    <a:pt x="0" y="110"/>
                  </a:lnTo>
                  <a:lnTo>
                    <a:pt x="259" y="307"/>
                  </a:lnTo>
                  <a:lnTo>
                    <a:pt x="297" y="305"/>
                  </a:lnTo>
                  <a:lnTo>
                    <a:pt x="336" y="242"/>
                  </a:lnTo>
                  <a:lnTo>
                    <a:pt x="324" y="208"/>
                  </a:lnTo>
                  <a:lnTo>
                    <a:pt x="310" y="187"/>
                  </a:lnTo>
                  <a:lnTo>
                    <a:pt x="290" y="169"/>
                  </a:lnTo>
                  <a:lnTo>
                    <a:pt x="268" y="149"/>
                  </a:lnTo>
                  <a:lnTo>
                    <a:pt x="242" y="129"/>
                  </a:lnTo>
                  <a:lnTo>
                    <a:pt x="215" y="110"/>
                  </a:lnTo>
                  <a:lnTo>
                    <a:pt x="187" y="90"/>
                  </a:lnTo>
                  <a:lnTo>
                    <a:pt x="160" y="71"/>
                  </a:lnTo>
                  <a:lnTo>
                    <a:pt x="133" y="54"/>
                  </a:lnTo>
                  <a:lnTo>
                    <a:pt x="109" y="39"/>
                  </a:lnTo>
                  <a:lnTo>
                    <a:pt x="85" y="27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auto">
            <a:xfrm>
              <a:off x="7805" y="3403"/>
              <a:ext cx="366" cy="29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6"/>
                </a:cxn>
                <a:cxn ang="0">
                  <a:pos x="312" y="296"/>
                </a:cxn>
                <a:cxn ang="0">
                  <a:pos x="366" y="214"/>
                </a:cxn>
                <a:cxn ang="0">
                  <a:pos x="351" y="184"/>
                </a:cxn>
                <a:cxn ang="0">
                  <a:pos x="334" y="167"/>
                </a:cxn>
                <a:cxn ang="0">
                  <a:pos x="314" y="150"/>
                </a:cxn>
                <a:cxn ang="0">
                  <a:pos x="289" y="132"/>
                </a:cxn>
                <a:cxn ang="0">
                  <a:pos x="264" y="115"/>
                </a:cxn>
                <a:cxn ang="0">
                  <a:pos x="235" y="96"/>
                </a:cxn>
                <a:cxn ang="0">
                  <a:pos x="207" y="79"/>
                </a:cxn>
                <a:cxn ang="0">
                  <a:pos x="178" y="62"/>
                </a:cxn>
                <a:cxn ang="0">
                  <a:pos x="150" y="50"/>
                </a:cxn>
                <a:cxn ang="0">
                  <a:pos x="123" y="34"/>
                </a:cxn>
                <a:cxn ang="0">
                  <a:pos x="102" y="24"/>
                </a:cxn>
                <a:cxn ang="0">
                  <a:pos x="66" y="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6">
                  <a:moveTo>
                    <a:pt x="54" y="0"/>
                  </a:moveTo>
                  <a:lnTo>
                    <a:pt x="0" y="76"/>
                  </a:lnTo>
                  <a:lnTo>
                    <a:pt x="312" y="296"/>
                  </a:lnTo>
                  <a:lnTo>
                    <a:pt x="366" y="214"/>
                  </a:lnTo>
                  <a:lnTo>
                    <a:pt x="351" y="184"/>
                  </a:lnTo>
                  <a:lnTo>
                    <a:pt x="334" y="167"/>
                  </a:lnTo>
                  <a:lnTo>
                    <a:pt x="314" y="150"/>
                  </a:lnTo>
                  <a:lnTo>
                    <a:pt x="289" y="132"/>
                  </a:lnTo>
                  <a:lnTo>
                    <a:pt x="264" y="115"/>
                  </a:lnTo>
                  <a:lnTo>
                    <a:pt x="235" y="96"/>
                  </a:lnTo>
                  <a:lnTo>
                    <a:pt x="207" y="79"/>
                  </a:lnTo>
                  <a:lnTo>
                    <a:pt x="178" y="62"/>
                  </a:lnTo>
                  <a:lnTo>
                    <a:pt x="150" y="50"/>
                  </a:lnTo>
                  <a:lnTo>
                    <a:pt x="123" y="34"/>
                  </a:lnTo>
                  <a:lnTo>
                    <a:pt x="102" y="24"/>
                  </a:lnTo>
                  <a:lnTo>
                    <a:pt x="66" y="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auto">
            <a:xfrm>
              <a:off x="7979" y="2864"/>
              <a:ext cx="1609" cy="1044"/>
            </a:xfrm>
            <a:custGeom>
              <a:avLst/>
              <a:gdLst/>
              <a:ahLst/>
              <a:cxnLst>
                <a:cxn ang="0">
                  <a:pos x="248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2" y="139"/>
                </a:cxn>
                <a:cxn ang="0">
                  <a:pos x="690" y="173"/>
                </a:cxn>
                <a:cxn ang="0">
                  <a:pos x="761" y="215"/>
                </a:cxn>
                <a:cxn ang="0">
                  <a:pos x="829" y="256"/>
                </a:cxn>
                <a:cxn ang="0">
                  <a:pos x="890" y="295"/>
                </a:cxn>
                <a:cxn ang="0">
                  <a:pos x="944" y="334"/>
                </a:cxn>
                <a:cxn ang="0">
                  <a:pos x="992" y="369"/>
                </a:cxn>
                <a:cxn ang="0">
                  <a:pos x="1035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0"/>
                </a:cxn>
                <a:cxn ang="0">
                  <a:pos x="1188" y="549"/>
                </a:cxn>
                <a:cxn ang="0">
                  <a:pos x="1219" y="590"/>
                </a:cxn>
                <a:cxn ang="0">
                  <a:pos x="1451" y="679"/>
                </a:cxn>
                <a:cxn ang="0">
                  <a:pos x="1499" y="720"/>
                </a:cxn>
                <a:cxn ang="0">
                  <a:pos x="1539" y="759"/>
                </a:cxn>
                <a:cxn ang="0">
                  <a:pos x="1609" y="881"/>
                </a:cxn>
                <a:cxn ang="0">
                  <a:pos x="1589" y="952"/>
                </a:cxn>
                <a:cxn ang="0">
                  <a:pos x="1535" y="991"/>
                </a:cxn>
                <a:cxn ang="0">
                  <a:pos x="1471" y="1017"/>
                </a:cxn>
                <a:cxn ang="0">
                  <a:pos x="1375" y="1037"/>
                </a:cxn>
                <a:cxn ang="0">
                  <a:pos x="1190" y="965"/>
                </a:cxn>
                <a:cxn ang="0">
                  <a:pos x="1010" y="753"/>
                </a:cxn>
                <a:cxn ang="0">
                  <a:pos x="1071" y="668"/>
                </a:cxn>
                <a:cxn ang="0">
                  <a:pos x="1032" y="629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4"/>
                </a:cxn>
                <a:cxn ang="0">
                  <a:pos x="879" y="484"/>
                </a:cxn>
                <a:cxn ang="0">
                  <a:pos x="833" y="444"/>
                </a:cxn>
                <a:cxn ang="0">
                  <a:pos x="786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6" y="226"/>
                </a:cxn>
                <a:cxn ang="0">
                  <a:pos x="438" y="193"/>
                </a:cxn>
                <a:cxn ang="0">
                  <a:pos x="347" y="165"/>
                </a:cxn>
                <a:cxn ang="0">
                  <a:pos x="178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8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5"/>
                  </a:lnTo>
                  <a:lnTo>
                    <a:pt x="553" y="108"/>
                  </a:lnTo>
                  <a:lnTo>
                    <a:pt x="588" y="123"/>
                  </a:lnTo>
                  <a:lnTo>
                    <a:pt x="622" y="139"/>
                  </a:lnTo>
                  <a:lnTo>
                    <a:pt x="656" y="156"/>
                  </a:lnTo>
                  <a:lnTo>
                    <a:pt x="690" y="173"/>
                  </a:lnTo>
                  <a:lnTo>
                    <a:pt x="726" y="193"/>
                  </a:lnTo>
                  <a:lnTo>
                    <a:pt x="761" y="215"/>
                  </a:lnTo>
                  <a:lnTo>
                    <a:pt x="795" y="235"/>
                  </a:lnTo>
                  <a:lnTo>
                    <a:pt x="829" y="256"/>
                  </a:lnTo>
                  <a:lnTo>
                    <a:pt x="859" y="277"/>
                  </a:lnTo>
                  <a:lnTo>
                    <a:pt x="890" y="295"/>
                  </a:lnTo>
                  <a:lnTo>
                    <a:pt x="916" y="315"/>
                  </a:lnTo>
                  <a:lnTo>
                    <a:pt x="944" y="334"/>
                  </a:lnTo>
                  <a:lnTo>
                    <a:pt x="967" y="352"/>
                  </a:lnTo>
                  <a:lnTo>
                    <a:pt x="992" y="369"/>
                  </a:lnTo>
                  <a:lnTo>
                    <a:pt x="1013" y="386"/>
                  </a:lnTo>
                  <a:lnTo>
                    <a:pt x="1035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9" y="448"/>
                  </a:lnTo>
                  <a:lnTo>
                    <a:pt x="1103" y="462"/>
                  </a:lnTo>
                  <a:lnTo>
                    <a:pt x="1131" y="488"/>
                  </a:lnTo>
                  <a:lnTo>
                    <a:pt x="1154" y="510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90"/>
                  </a:lnTo>
                  <a:lnTo>
                    <a:pt x="1437" y="671"/>
                  </a:lnTo>
                  <a:lnTo>
                    <a:pt x="1451" y="679"/>
                  </a:lnTo>
                  <a:lnTo>
                    <a:pt x="1481" y="702"/>
                  </a:lnTo>
                  <a:lnTo>
                    <a:pt x="1499" y="720"/>
                  </a:lnTo>
                  <a:lnTo>
                    <a:pt x="1519" y="739"/>
                  </a:lnTo>
                  <a:lnTo>
                    <a:pt x="1539" y="759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9" y="952"/>
                  </a:lnTo>
                  <a:lnTo>
                    <a:pt x="1564" y="972"/>
                  </a:lnTo>
                  <a:lnTo>
                    <a:pt x="1535" y="991"/>
                  </a:lnTo>
                  <a:lnTo>
                    <a:pt x="1504" y="1006"/>
                  </a:lnTo>
                  <a:lnTo>
                    <a:pt x="1471" y="1017"/>
                  </a:lnTo>
                  <a:lnTo>
                    <a:pt x="1440" y="1027"/>
                  </a:lnTo>
                  <a:lnTo>
                    <a:pt x="1375" y="1037"/>
                  </a:lnTo>
                  <a:lnTo>
                    <a:pt x="1315" y="1044"/>
                  </a:lnTo>
                  <a:lnTo>
                    <a:pt x="1190" y="965"/>
                  </a:lnTo>
                  <a:lnTo>
                    <a:pt x="1112" y="842"/>
                  </a:lnTo>
                  <a:lnTo>
                    <a:pt x="1010" y="753"/>
                  </a:lnTo>
                  <a:lnTo>
                    <a:pt x="1089" y="686"/>
                  </a:lnTo>
                  <a:lnTo>
                    <a:pt x="1071" y="668"/>
                  </a:lnTo>
                  <a:lnTo>
                    <a:pt x="1046" y="643"/>
                  </a:lnTo>
                  <a:lnTo>
                    <a:pt x="1032" y="629"/>
                  </a:lnTo>
                  <a:lnTo>
                    <a:pt x="1017" y="614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4"/>
                  </a:lnTo>
                  <a:lnTo>
                    <a:pt x="901" y="502"/>
                  </a:lnTo>
                  <a:lnTo>
                    <a:pt x="879" y="484"/>
                  </a:lnTo>
                  <a:lnTo>
                    <a:pt x="856" y="464"/>
                  </a:lnTo>
                  <a:lnTo>
                    <a:pt x="833" y="444"/>
                  </a:lnTo>
                  <a:lnTo>
                    <a:pt x="809" y="422"/>
                  </a:lnTo>
                  <a:lnTo>
                    <a:pt x="786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7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6" y="226"/>
                  </a:lnTo>
                  <a:lnTo>
                    <a:pt x="481" y="210"/>
                  </a:lnTo>
                  <a:lnTo>
                    <a:pt x="438" y="193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8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auto">
            <a:xfrm>
              <a:off x="8004" y="1781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7" y="794"/>
                </a:cxn>
                <a:cxn ang="0">
                  <a:pos x="130" y="654"/>
                </a:cxn>
                <a:cxn ang="0">
                  <a:pos x="197" y="509"/>
                </a:cxn>
                <a:cxn ang="0">
                  <a:pos x="280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7"/>
                </a:cxn>
                <a:cxn ang="0">
                  <a:pos x="1024" y="36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4" y="48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6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61" y="616"/>
                </a:cxn>
                <a:cxn ang="0">
                  <a:pos x="303" y="743"/>
                </a:cxn>
                <a:cxn ang="0">
                  <a:pos x="252" y="869"/>
                </a:cxn>
                <a:cxn ang="0">
                  <a:pos x="211" y="982"/>
                </a:cxn>
                <a:cxn ang="0">
                  <a:pos x="166" y="1100"/>
                </a:cxn>
                <a:cxn ang="0">
                  <a:pos x="0" y="1073"/>
                </a:cxn>
              </a:cxnLst>
              <a:rect l="0" t="0" r="r" b="b"/>
              <a:pathLst>
                <a:path w="1559" h="1125">
                  <a:moveTo>
                    <a:pt x="0" y="1073"/>
                  </a:moveTo>
                  <a:lnTo>
                    <a:pt x="25" y="970"/>
                  </a:lnTo>
                  <a:lnTo>
                    <a:pt x="57" y="860"/>
                  </a:lnTo>
                  <a:lnTo>
                    <a:pt x="77" y="794"/>
                  </a:lnTo>
                  <a:lnTo>
                    <a:pt x="102" y="726"/>
                  </a:lnTo>
                  <a:lnTo>
                    <a:pt x="130" y="654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39"/>
                  </a:lnTo>
                  <a:lnTo>
                    <a:pt x="280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5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1" y="174"/>
                  </a:lnTo>
                  <a:lnTo>
                    <a:pt x="537" y="157"/>
                  </a:lnTo>
                  <a:lnTo>
                    <a:pt x="574" y="139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7"/>
                  </a:lnTo>
                  <a:lnTo>
                    <a:pt x="930" y="50"/>
                  </a:lnTo>
                  <a:lnTo>
                    <a:pt x="1024" y="36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3"/>
                  </a:lnTo>
                  <a:lnTo>
                    <a:pt x="1559" y="0"/>
                  </a:lnTo>
                  <a:lnTo>
                    <a:pt x="1491" y="41"/>
                  </a:lnTo>
                  <a:lnTo>
                    <a:pt x="1454" y="48"/>
                  </a:lnTo>
                  <a:lnTo>
                    <a:pt x="1358" y="67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5" y="133"/>
                  </a:lnTo>
                  <a:lnTo>
                    <a:pt x="968" y="157"/>
                  </a:lnTo>
                  <a:lnTo>
                    <a:pt x="883" y="181"/>
                  </a:lnTo>
                  <a:lnTo>
                    <a:pt x="801" y="208"/>
                  </a:lnTo>
                  <a:lnTo>
                    <a:pt x="722" y="235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3" y="294"/>
                  </a:lnTo>
                  <a:lnTo>
                    <a:pt x="566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4"/>
                  </a:lnTo>
                  <a:lnTo>
                    <a:pt x="419" y="495"/>
                  </a:lnTo>
                  <a:lnTo>
                    <a:pt x="390" y="552"/>
                  </a:lnTo>
                  <a:lnTo>
                    <a:pt x="361" y="616"/>
                  </a:lnTo>
                  <a:lnTo>
                    <a:pt x="331" y="679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69"/>
                  </a:lnTo>
                  <a:lnTo>
                    <a:pt x="229" y="928"/>
                  </a:lnTo>
                  <a:lnTo>
                    <a:pt x="211" y="982"/>
                  </a:lnTo>
                  <a:lnTo>
                    <a:pt x="192" y="1030"/>
                  </a:lnTo>
                  <a:lnTo>
                    <a:pt x="166" y="1100"/>
                  </a:lnTo>
                  <a:lnTo>
                    <a:pt x="158" y="1125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auto">
            <a:xfrm>
              <a:off x="8477" y="2793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20" y="52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6"/>
                </a:cxn>
                <a:cxn ang="0">
                  <a:pos x="243" y="140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20" y="52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6"/>
                  </a:lnTo>
                  <a:lnTo>
                    <a:pt x="243" y="140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auto">
            <a:xfrm>
              <a:off x="8539" y="2561"/>
              <a:ext cx="283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6" y="15"/>
                </a:cxn>
                <a:cxn ang="0">
                  <a:pos x="234" y="35"/>
                </a:cxn>
                <a:cxn ang="0">
                  <a:pos x="282" y="63"/>
                </a:cxn>
                <a:cxn ang="0">
                  <a:pos x="283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3" h="184">
                  <a:moveTo>
                    <a:pt x="22" y="0"/>
                  </a:moveTo>
                  <a:lnTo>
                    <a:pt x="146" y="15"/>
                  </a:lnTo>
                  <a:lnTo>
                    <a:pt x="234" y="35"/>
                  </a:lnTo>
                  <a:lnTo>
                    <a:pt x="282" y="63"/>
                  </a:lnTo>
                  <a:lnTo>
                    <a:pt x="283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auto">
            <a:xfrm>
              <a:off x="8669" y="2349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8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2" y="34"/>
                </a:cxn>
                <a:cxn ang="0">
                  <a:pos x="207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8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2" y="34"/>
                  </a:lnTo>
                  <a:lnTo>
                    <a:pt x="207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99" name="Freeform 39"/>
            <p:cNvSpPr>
              <a:spLocks/>
            </p:cNvSpPr>
            <p:nvPr/>
          </p:nvSpPr>
          <p:spPr bwMode="auto">
            <a:xfrm>
              <a:off x="8872" y="2191"/>
              <a:ext cx="253" cy="18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4"/>
                </a:cxn>
                <a:cxn ang="0">
                  <a:pos x="230" y="175"/>
                </a:cxn>
                <a:cxn ang="0">
                  <a:pos x="246" y="153"/>
                </a:cxn>
                <a:cxn ang="0">
                  <a:pos x="253" y="77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2"/>
                </a:cxn>
                <a:cxn ang="0">
                  <a:pos x="176" y="28"/>
                </a:cxn>
                <a:cxn ang="0">
                  <a:pos x="139" y="19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3" h="184">
                  <a:moveTo>
                    <a:pt x="0" y="56"/>
                  </a:moveTo>
                  <a:lnTo>
                    <a:pt x="219" y="184"/>
                  </a:lnTo>
                  <a:lnTo>
                    <a:pt x="230" y="175"/>
                  </a:lnTo>
                  <a:lnTo>
                    <a:pt x="246" y="153"/>
                  </a:lnTo>
                  <a:lnTo>
                    <a:pt x="253" y="77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2"/>
                  </a:lnTo>
                  <a:lnTo>
                    <a:pt x="176" y="28"/>
                  </a:lnTo>
                  <a:lnTo>
                    <a:pt x="139" y="19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0" name="Freeform 40"/>
            <p:cNvSpPr>
              <a:spLocks/>
            </p:cNvSpPr>
            <p:nvPr/>
          </p:nvSpPr>
          <p:spPr bwMode="auto">
            <a:xfrm>
              <a:off x="9062" y="2049"/>
              <a:ext cx="212" cy="1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7"/>
                </a:cxn>
                <a:cxn ang="0">
                  <a:pos x="189" y="139"/>
                </a:cxn>
                <a:cxn ang="0">
                  <a:pos x="206" y="119"/>
                </a:cxn>
                <a:cxn ang="0">
                  <a:pos x="212" y="66"/>
                </a:cxn>
                <a:cxn ang="0">
                  <a:pos x="200" y="54"/>
                </a:cxn>
                <a:cxn ang="0">
                  <a:pos x="181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7">
                  <a:moveTo>
                    <a:pt x="0" y="32"/>
                  </a:moveTo>
                  <a:lnTo>
                    <a:pt x="179" y="147"/>
                  </a:lnTo>
                  <a:lnTo>
                    <a:pt x="189" y="139"/>
                  </a:lnTo>
                  <a:lnTo>
                    <a:pt x="206" y="119"/>
                  </a:lnTo>
                  <a:lnTo>
                    <a:pt x="212" y="66"/>
                  </a:lnTo>
                  <a:lnTo>
                    <a:pt x="200" y="54"/>
                  </a:lnTo>
                  <a:lnTo>
                    <a:pt x="181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1" name="Freeform 41"/>
            <p:cNvSpPr>
              <a:spLocks/>
            </p:cNvSpPr>
            <p:nvPr/>
          </p:nvSpPr>
          <p:spPr bwMode="auto">
            <a:xfrm>
              <a:off x="9241" y="1948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7" y="93"/>
                </a:cxn>
                <a:cxn ang="0">
                  <a:pos x="155" y="87"/>
                </a:cxn>
                <a:cxn ang="0">
                  <a:pos x="169" y="70"/>
                </a:cxn>
                <a:cxn ang="0">
                  <a:pos x="172" y="20"/>
                </a:cxn>
                <a:cxn ang="0">
                  <a:pos x="160" y="11"/>
                </a:cxn>
                <a:cxn ang="0">
                  <a:pos x="140" y="5"/>
                </a:cxn>
                <a:cxn ang="0">
                  <a:pos x="93" y="0"/>
                </a:cxn>
                <a:cxn ang="0">
                  <a:pos x="33" y="7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7" y="93"/>
                  </a:lnTo>
                  <a:lnTo>
                    <a:pt x="155" y="87"/>
                  </a:lnTo>
                  <a:lnTo>
                    <a:pt x="169" y="70"/>
                  </a:lnTo>
                  <a:lnTo>
                    <a:pt x="172" y="20"/>
                  </a:lnTo>
                  <a:lnTo>
                    <a:pt x="160" y="11"/>
                  </a:lnTo>
                  <a:lnTo>
                    <a:pt x="140" y="5"/>
                  </a:lnTo>
                  <a:lnTo>
                    <a:pt x="93" y="0"/>
                  </a:lnTo>
                  <a:lnTo>
                    <a:pt x="33" y="7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2" name="Freeform 42"/>
            <p:cNvSpPr>
              <a:spLocks/>
            </p:cNvSpPr>
            <p:nvPr/>
          </p:nvSpPr>
          <p:spPr bwMode="auto">
            <a:xfrm>
              <a:off x="6921" y="2884"/>
              <a:ext cx="1201" cy="2166"/>
            </a:xfrm>
            <a:custGeom>
              <a:avLst/>
              <a:gdLst/>
              <a:ahLst/>
              <a:cxnLst>
                <a:cxn ang="0">
                  <a:pos x="990" y="20"/>
                </a:cxn>
                <a:cxn ang="0">
                  <a:pos x="922" y="60"/>
                </a:cxn>
                <a:cxn ang="0">
                  <a:pos x="876" y="88"/>
                </a:cxn>
                <a:cxn ang="0">
                  <a:pos x="825" y="120"/>
                </a:cxn>
                <a:cxn ang="0">
                  <a:pos x="768" y="154"/>
                </a:cxn>
                <a:cxn ang="0">
                  <a:pos x="704" y="193"/>
                </a:cxn>
                <a:cxn ang="0">
                  <a:pos x="641" y="235"/>
                </a:cxn>
                <a:cxn ang="0">
                  <a:pos x="574" y="277"/>
                </a:cxn>
                <a:cxn ang="0">
                  <a:pos x="509" y="321"/>
                </a:cxn>
                <a:cxn ang="0">
                  <a:pos x="444" y="365"/>
                </a:cxn>
                <a:cxn ang="0">
                  <a:pos x="383" y="410"/>
                </a:cxn>
                <a:cxn ang="0">
                  <a:pos x="325" y="453"/>
                </a:cxn>
                <a:cxn ang="0">
                  <a:pos x="273" y="495"/>
                </a:cxn>
                <a:cxn ang="0">
                  <a:pos x="226" y="533"/>
                </a:cxn>
                <a:cxn ang="0">
                  <a:pos x="186" y="575"/>
                </a:cxn>
                <a:cxn ang="0">
                  <a:pos x="120" y="683"/>
                </a:cxn>
                <a:cxn ang="0">
                  <a:pos x="53" y="883"/>
                </a:cxn>
                <a:cxn ang="0">
                  <a:pos x="0" y="1311"/>
                </a:cxn>
                <a:cxn ang="0">
                  <a:pos x="14" y="1696"/>
                </a:cxn>
                <a:cxn ang="0">
                  <a:pos x="47" y="2166"/>
                </a:cxn>
                <a:cxn ang="0">
                  <a:pos x="161" y="1467"/>
                </a:cxn>
                <a:cxn ang="0">
                  <a:pos x="194" y="1143"/>
                </a:cxn>
                <a:cxn ang="0">
                  <a:pos x="234" y="943"/>
                </a:cxn>
                <a:cxn ang="0">
                  <a:pos x="276" y="816"/>
                </a:cxn>
                <a:cxn ang="0">
                  <a:pos x="328" y="720"/>
                </a:cxn>
                <a:cxn ang="0">
                  <a:pos x="348" y="694"/>
                </a:cxn>
                <a:cxn ang="0">
                  <a:pos x="372" y="665"/>
                </a:cxn>
                <a:cxn ang="0">
                  <a:pos x="398" y="637"/>
                </a:cxn>
                <a:cxn ang="0">
                  <a:pos x="426" y="609"/>
                </a:cxn>
                <a:cxn ang="0">
                  <a:pos x="471" y="564"/>
                </a:cxn>
                <a:cxn ang="0">
                  <a:pos x="502" y="535"/>
                </a:cxn>
                <a:cxn ang="0">
                  <a:pos x="536" y="504"/>
                </a:cxn>
                <a:cxn ang="0">
                  <a:pos x="570" y="473"/>
                </a:cxn>
                <a:cxn ang="0">
                  <a:pos x="605" y="445"/>
                </a:cxn>
                <a:cxn ang="0">
                  <a:pos x="642" y="413"/>
                </a:cxn>
                <a:cxn ang="0">
                  <a:pos x="678" y="383"/>
                </a:cxn>
                <a:cxn ang="0">
                  <a:pos x="715" y="354"/>
                </a:cxn>
                <a:cxn ang="0">
                  <a:pos x="751" y="325"/>
                </a:cxn>
                <a:cxn ang="0">
                  <a:pos x="788" y="297"/>
                </a:cxn>
                <a:cxn ang="0">
                  <a:pos x="825" y="267"/>
                </a:cxn>
                <a:cxn ang="0">
                  <a:pos x="860" y="241"/>
                </a:cxn>
                <a:cxn ang="0">
                  <a:pos x="913" y="202"/>
                </a:cxn>
                <a:cxn ang="0">
                  <a:pos x="980" y="154"/>
                </a:cxn>
                <a:cxn ang="0">
                  <a:pos x="1040" y="110"/>
                </a:cxn>
                <a:cxn ang="0">
                  <a:pos x="1094" y="73"/>
                </a:cxn>
                <a:cxn ang="0">
                  <a:pos x="1137" y="42"/>
                </a:cxn>
                <a:cxn ang="0">
                  <a:pos x="1201" y="0"/>
                </a:cxn>
                <a:cxn ang="0">
                  <a:pos x="1015" y="6"/>
                </a:cxn>
              </a:cxnLst>
              <a:rect l="0" t="0" r="r" b="b"/>
              <a:pathLst>
                <a:path w="1201" h="2166">
                  <a:moveTo>
                    <a:pt x="1015" y="6"/>
                  </a:moveTo>
                  <a:lnTo>
                    <a:pt x="990" y="20"/>
                  </a:lnTo>
                  <a:lnTo>
                    <a:pt x="961" y="37"/>
                  </a:lnTo>
                  <a:lnTo>
                    <a:pt x="922" y="60"/>
                  </a:lnTo>
                  <a:lnTo>
                    <a:pt x="902" y="73"/>
                  </a:lnTo>
                  <a:lnTo>
                    <a:pt x="876" y="88"/>
                  </a:lnTo>
                  <a:lnTo>
                    <a:pt x="853" y="103"/>
                  </a:lnTo>
                  <a:lnTo>
                    <a:pt x="825" y="120"/>
                  </a:lnTo>
                  <a:lnTo>
                    <a:pt x="795" y="137"/>
                  </a:lnTo>
                  <a:lnTo>
                    <a:pt x="768" y="154"/>
                  </a:lnTo>
                  <a:lnTo>
                    <a:pt x="737" y="175"/>
                  </a:lnTo>
                  <a:lnTo>
                    <a:pt x="704" y="193"/>
                  </a:lnTo>
                  <a:lnTo>
                    <a:pt x="673" y="213"/>
                  </a:lnTo>
                  <a:lnTo>
                    <a:pt x="641" y="235"/>
                  </a:lnTo>
                  <a:lnTo>
                    <a:pt x="608" y="255"/>
                  </a:lnTo>
                  <a:lnTo>
                    <a:pt x="574" y="277"/>
                  </a:lnTo>
                  <a:lnTo>
                    <a:pt x="542" y="300"/>
                  </a:lnTo>
                  <a:lnTo>
                    <a:pt x="509" y="321"/>
                  </a:lnTo>
                  <a:lnTo>
                    <a:pt x="477" y="343"/>
                  </a:lnTo>
                  <a:lnTo>
                    <a:pt x="444" y="365"/>
                  </a:lnTo>
                  <a:lnTo>
                    <a:pt x="413" y="388"/>
                  </a:lnTo>
                  <a:lnTo>
                    <a:pt x="383" y="410"/>
                  </a:lnTo>
                  <a:lnTo>
                    <a:pt x="353" y="431"/>
                  </a:lnTo>
                  <a:lnTo>
                    <a:pt x="325" y="453"/>
                  </a:lnTo>
                  <a:lnTo>
                    <a:pt x="297" y="473"/>
                  </a:lnTo>
                  <a:lnTo>
                    <a:pt x="273" y="495"/>
                  </a:lnTo>
                  <a:lnTo>
                    <a:pt x="248" y="513"/>
                  </a:lnTo>
                  <a:lnTo>
                    <a:pt x="226" y="533"/>
                  </a:lnTo>
                  <a:lnTo>
                    <a:pt x="206" y="553"/>
                  </a:lnTo>
                  <a:lnTo>
                    <a:pt x="186" y="575"/>
                  </a:lnTo>
                  <a:lnTo>
                    <a:pt x="151" y="626"/>
                  </a:lnTo>
                  <a:lnTo>
                    <a:pt x="120" y="683"/>
                  </a:lnTo>
                  <a:lnTo>
                    <a:pt x="95" y="745"/>
                  </a:lnTo>
                  <a:lnTo>
                    <a:pt x="53" y="883"/>
                  </a:lnTo>
                  <a:lnTo>
                    <a:pt x="25" y="1031"/>
                  </a:lnTo>
                  <a:lnTo>
                    <a:pt x="0" y="1311"/>
                  </a:lnTo>
                  <a:lnTo>
                    <a:pt x="4" y="1515"/>
                  </a:lnTo>
                  <a:lnTo>
                    <a:pt x="14" y="1696"/>
                  </a:lnTo>
                  <a:lnTo>
                    <a:pt x="30" y="1911"/>
                  </a:lnTo>
                  <a:lnTo>
                    <a:pt x="47" y="2166"/>
                  </a:lnTo>
                  <a:lnTo>
                    <a:pt x="149" y="2007"/>
                  </a:lnTo>
                  <a:lnTo>
                    <a:pt x="161" y="1467"/>
                  </a:lnTo>
                  <a:lnTo>
                    <a:pt x="180" y="1249"/>
                  </a:lnTo>
                  <a:lnTo>
                    <a:pt x="194" y="1143"/>
                  </a:lnTo>
                  <a:lnTo>
                    <a:pt x="211" y="1039"/>
                  </a:lnTo>
                  <a:lnTo>
                    <a:pt x="234" y="943"/>
                  </a:lnTo>
                  <a:lnTo>
                    <a:pt x="260" y="855"/>
                  </a:lnTo>
                  <a:lnTo>
                    <a:pt x="276" y="816"/>
                  </a:lnTo>
                  <a:lnTo>
                    <a:pt x="291" y="781"/>
                  </a:lnTo>
                  <a:lnTo>
                    <a:pt x="328" y="720"/>
                  </a:lnTo>
                  <a:lnTo>
                    <a:pt x="339" y="707"/>
                  </a:lnTo>
                  <a:lnTo>
                    <a:pt x="348" y="694"/>
                  </a:lnTo>
                  <a:lnTo>
                    <a:pt x="359" y="680"/>
                  </a:lnTo>
                  <a:lnTo>
                    <a:pt x="372" y="665"/>
                  </a:lnTo>
                  <a:lnTo>
                    <a:pt x="386" y="652"/>
                  </a:lnTo>
                  <a:lnTo>
                    <a:pt x="398" y="637"/>
                  </a:lnTo>
                  <a:lnTo>
                    <a:pt x="412" y="623"/>
                  </a:lnTo>
                  <a:lnTo>
                    <a:pt x="426" y="609"/>
                  </a:lnTo>
                  <a:lnTo>
                    <a:pt x="455" y="580"/>
                  </a:lnTo>
                  <a:lnTo>
                    <a:pt x="471" y="564"/>
                  </a:lnTo>
                  <a:lnTo>
                    <a:pt x="486" y="549"/>
                  </a:lnTo>
                  <a:lnTo>
                    <a:pt x="502" y="535"/>
                  </a:lnTo>
                  <a:lnTo>
                    <a:pt x="519" y="519"/>
                  </a:lnTo>
                  <a:lnTo>
                    <a:pt x="536" y="504"/>
                  </a:lnTo>
                  <a:lnTo>
                    <a:pt x="553" y="488"/>
                  </a:lnTo>
                  <a:lnTo>
                    <a:pt x="570" y="473"/>
                  </a:lnTo>
                  <a:lnTo>
                    <a:pt x="588" y="459"/>
                  </a:lnTo>
                  <a:lnTo>
                    <a:pt x="605" y="445"/>
                  </a:lnTo>
                  <a:lnTo>
                    <a:pt x="624" y="430"/>
                  </a:lnTo>
                  <a:lnTo>
                    <a:pt x="642" y="413"/>
                  </a:lnTo>
                  <a:lnTo>
                    <a:pt x="658" y="399"/>
                  </a:lnTo>
                  <a:lnTo>
                    <a:pt x="678" y="383"/>
                  </a:lnTo>
                  <a:lnTo>
                    <a:pt x="695" y="369"/>
                  </a:lnTo>
                  <a:lnTo>
                    <a:pt x="715" y="354"/>
                  </a:lnTo>
                  <a:lnTo>
                    <a:pt x="734" y="340"/>
                  </a:lnTo>
                  <a:lnTo>
                    <a:pt x="751" y="325"/>
                  </a:lnTo>
                  <a:lnTo>
                    <a:pt x="769" y="311"/>
                  </a:lnTo>
                  <a:lnTo>
                    <a:pt x="788" y="297"/>
                  </a:lnTo>
                  <a:lnTo>
                    <a:pt x="806" y="283"/>
                  </a:lnTo>
                  <a:lnTo>
                    <a:pt x="825" y="267"/>
                  </a:lnTo>
                  <a:lnTo>
                    <a:pt x="843" y="255"/>
                  </a:lnTo>
                  <a:lnTo>
                    <a:pt x="860" y="241"/>
                  </a:lnTo>
                  <a:lnTo>
                    <a:pt x="877" y="229"/>
                  </a:lnTo>
                  <a:lnTo>
                    <a:pt x="913" y="202"/>
                  </a:lnTo>
                  <a:lnTo>
                    <a:pt x="947" y="178"/>
                  </a:lnTo>
                  <a:lnTo>
                    <a:pt x="980" y="154"/>
                  </a:lnTo>
                  <a:lnTo>
                    <a:pt x="1010" y="131"/>
                  </a:lnTo>
                  <a:lnTo>
                    <a:pt x="1040" y="110"/>
                  </a:lnTo>
                  <a:lnTo>
                    <a:pt x="1068" y="91"/>
                  </a:lnTo>
                  <a:lnTo>
                    <a:pt x="1094" y="73"/>
                  </a:lnTo>
                  <a:lnTo>
                    <a:pt x="1117" y="56"/>
                  </a:lnTo>
                  <a:lnTo>
                    <a:pt x="1137" y="42"/>
                  </a:lnTo>
                  <a:lnTo>
                    <a:pt x="1171" y="18"/>
                  </a:lnTo>
                  <a:lnTo>
                    <a:pt x="1201" y="0"/>
                  </a:lnTo>
                  <a:lnTo>
                    <a:pt x="1015" y="6"/>
                  </a:lnTo>
                  <a:lnTo>
                    <a:pt x="10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3" name="Freeform 43"/>
            <p:cNvSpPr>
              <a:spLocks/>
            </p:cNvSpPr>
            <p:nvPr/>
          </p:nvSpPr>
          <p:spPr bwMode="auto">
            <a:xfrm>
              <a:off x="7160" y="4555"/>
              <a:ext cx="219" cy="37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7" y="11"/>
                </a:cxn>
                <a:cxn ang="0">
                  <a:pos x="79" y="39"/>
                </a:cxn>
                <a:cxn ang="0">
                  <a:pos x="106" y="79"/>
                </a:cxn>
                <a:cxn ang="0">
                  <a:pos x="140" y="129"/>
                </a:cxn>
                <a:cxn ang="0">
                  <a:pos x="173" y="180"/>
                </a:cxn>
                <a:cxn ang="0">
                  <a:pos x="201" y="229"/>
                </a:cxn>
                <a:cxn ang="0">
                  <a:pos x="219" y="308"/>
                </a:cxn>
                <a:cxn ang="0">
                  <a:pos x="202" y="348"/>
                </a:cxn>
                <a:cxn ang="0">
                  <a:pos x="190" y="361"/>
                </a:cxn>
                <a:cxn ang="0">
                  <a:pos x="181" y="367"/>
                </a:cxn>
                <a:cxn ang="0">
                  <a:pos x="154" y="373"/>
                </a:cxn>
                <a:cxn ang="0">
                  <a:pos x="0" y="99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219" h="373">
                  <a:moveTo>
                    <a:pt x="49" y="0"/>
                  </a:moveTo>
                  <a:lnTo>
                    <a:pt x="57" y="11"/>
                  </a:lnTo>
                  <a:lnTo>
                    <a:pt x="79" y="39"/>
                  </a:lnTo>
                  <a:lnTo>
                    <a:pt x="106" y="79"/>
                  </a:lnTo>
                  <a:lnTo>
                    <a:pt x="140" y="129"/>
                  </a:lnTo>
                  <a:lnTo>
                    <a:pt x="173" y="180"/>
                  </a:lnTo>
                  <a:lnTo>
                    <a:pt x="201" y="229"/>
                  </a:lnTo>
                  <a:lnTo>
                    <a:pt x="219" y="308"/>
                  </a:lnTo>
                  <a:lnTo>
                    <a:pt x="202" y="348"/>
                  </a:lnTo>
                  <a:lnTo>
                    <a:pt x="190" y="361"/>
                  </a:lnTo>
                  <a:lnTo>
                    <a:pt x="181" y="367"/>
                  </a:lnTo>
                  <a:lnTo>
                    <a:pt x="154" y="373"/>
                  </a:lnTo>
                  <a:lnTo>
                    <a:pt x="0" y="9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4" name="Freeform 44"/>
            <p:cNvSpPr>
              <a:spLocks/>
            </p:cNvSpPr>
            <p:nvPr/>
          </p:nvSpPr>
          <p:spPr bwMode="auto">
            <a:xfrm>
              <a:off x="7249" y="4225"/>
              <a:ext cx="276" cy="37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7"/>
                </a:cxn>
                <a:cxn ang="0">
                  <a:pos x="55" y="24"/>
                </a:cxn>
                <a:cxn ang="0">
                  <a:pos x="75" y="37"/>
                </a:cxn>
                <a:cxn ang="0">
                  <a:pos x="98" y="51"/>
                </a:cxn>
                <a:cxn ang="0">
                  <a:pos x="123" y="68"/>
                </a:cxn>
                <a:cxn ang="0">
                  <a:pos x="147" y="86"/>
                </a:cxn>
                <a:cxn ang="0">
                  <a:pos x="172" y="106"/>
                </a:cxn>
                <a:cxn ang="0">
                  <a:pos x="195" y="126"/>
                </a:cxn>
                <a:cxn ang="0">
                  <a:pos x="218" y="150"/>
                </a:cxn>
                <a:cxn ang="0">
                  <a:pos x="239" y="171"/>
                </a:cxn>
                <a:cxn ang="0">
                  <a:pos x="266" y="218"/>
                </a:cxn>
                <a:cxn ang="0">
                  <a:pos x="276" y="264"/>
                </a:cxn>
                <a:cxn ang="0">
                  <a:pos x="262" y="334"/>
                </a:cxn>
                <a:cxn ang="0">
                  <a:pos x="243" y="368"/>
                </a:cxn>
                <a:cxn ang="0">
                  <a:pos x="220" y="378"/>
                </a:cxn>
                <a:cxn ang="0">
                  <a:pos x="0" y="12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6" h="378">
                  <a:moveTo>
                    <a:pt x="11" y="0"/>
                  </a:moveTo>
                  <a:lnTo>
                    <a:pt x="24" y="7"/>
                  </a:lnTo>
                  <a:lnTo>
                    <a:pt x="55" y="24"/>
                  </a:lnTo>
                  <a:lnTo>
                    <a:pt x="75" y="37"/>
                  </a:lnTo>
                  <a:lnTo>
                    <a:pt x="98" y="51"/>
                  </a:lnTo>
                  <a:lnTo>
                    <a:pt x="123" y="68"/>
                  </a:lnTo>
                  <a:lnTo>
                    <a:pt x="147" y="86"/>
                  </a:lnTo>
                  <a:lnTo>
                    <a:pt x="172" y="106"/>
                  </a:lnTo>
                  <a:lnTo>
                    <a:pt x="195" y="126"/>
                  </a:lnTo>
                  <a:lnTo>
                    <a:pt x="218" y="150"/>
                  </a:lnTo>
                  <a:lnTo>
                    <a:pt x="239" y="171"/>
                  </a:lnTo>
                  <a:lnTo>
                    <a:pt x="266" y="218"/>
                  </a:lnTo>
                  <a:lnTo>
                    <a:pt x="276" y="264"/>
                  </a:lnTo>
                  <a:lnTo>
                    <a:pt x="262" y="334"/>
                  </a:lnTo>
                  <a:lnTo>
                    <a:pt x="243" y="368"/>
                  </a:lnTo>
                  <a:lnTo>
                    <a:pt x="220" y="378"/>
                  </a:lnTo>
                  <a:lnTo>
                    <a:pt x="0" y="12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5" name="Freeform 45"/>
            <p:cNvSpPr>
              <a:spLocks/>
            </p:cNvSpPr>
            <p:nvPr/>
          </p:nvSpPr>
          <p:spPr bwMode="auto">
            <a:xfrm>
              <a:off x="7331" y="3988"/>
              <a:ext cx="269" cy="34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8"/>
                </a:cxn>
                <a:cxn ang="0">
                  <a:pos x="259" y="342"/>
                </a:cxn>
                <a:cxn ang="0">
                  <a:pos x="269" y="193"/>
                </a:cxn>
                <a:cxn ang="0">
                  <a:pos x="245" y="156"/>
                </a:cxn>
                <a:cxn ang="0">
                  <a:pos x="228" y="139"/>
                </a:cxn>
                <a:cxn ang="0">
                  <a:pos x="209" y="122"/>
                </a:cxn>
                <a:cxn ang="0">
                  <a:pos x="189" y="105"/>
                </a:cxn>
                <a:cxn ang="0">
                  <a:pos x="167" y="88"/>
                </a:cxn>
                <a:cxn ang="0">
                  <a:pos x="147" y="73"/>
                </a:cxn>
                <a:cxn ang="0">
                  <a:pos x="126" y="60"/>
                </a:cxn>
                <a:cxn ang="0">
                  <a:pos x="84" y="35"/>
                </a:cxn>
                <a:cxn ang="0">
                  <a:pos x="50" y="17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69" h="342">
                  <a:moveTo>
                    <a:pt x="17" y="0"/>
                  </a:moveTo>
                  <a:lnTo>
                    <a:pt x="0" y="138"/>
                  </a:lnTo>
                  <a:lnTo>
                    <a:pt x="259" y="342"/>
                  </a:lnTo>
                  <a:lnTo>
                    <a:pt x="269" y="193"/>
                  </a:lnTo>
                  <a:lnTo>
                    <a:pt x="245" y="156"/>
                  </a:lnTo>
                  <a:lnTo>
                    <a:pt x="228" y="139"/>
                  </a:lnTo>
                  <a:lnTo>
                    <a:pt x="209" y="122"/>
                  </a:lnTo>
                  <a:lnTo>
                    <a:pt x="189" y="105"/>
                  </a:lnTo>
                  <a:lnTo>
                    <a:pt x="167" y="88"/>
                  </a:lnTo>
                  <a:lnTo>
                    <a:pt x="147" y="73"/>
                  </a:lnTo>
                  <a:lnTo>
                    <a:pt x="126" y="60"/>
                  </a:lnTo>
                  <a:lnTo>
                    <a:pt x="84" y="35"/>
                  </a:lnTo>
                  <a:lnTo>
                    <a:pt x="5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6" name="Freeform 46"/>
            <p:cNvSpPr>
              <a:spLocks/>
            </p:cNvSpPr>
            <p:nvPr/>
          </p:nvSpPr>
          <p:spPr bwMode="auto">
            <a:xfrm>
              <a:off x="7415" y="3736"/>
              <a:ext cx="278" cy="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2"/>
                </a:cxn>
                <a:cxn ang="0">
                  <a:pos x="274" y="329"/>
                </a:cxn>
                <a:cxn ang="0">
                  <a:pos x="278" y="192"/>
                </a:cxn>
                <a:cxn ang="0">
                  <a:pos x="263" y="173"/>
                </a:cxn>
                <a:cxn ang="0">
                  <a:pos x="244" y="155"/>
                </a:cxn>
                <a:cxn ang="0">
                  <a:pos x="224" y="136"/>
                </a:cxn>
                <a:cxn ang="0">
                  <a:pos x="202" y="119"/>
                </a:cxn>
                <a:cxn ang="0">
                  <a:pos x="179" y="102"/>
                </a:cxn>
                <a:cxn ang="0">
                  <a:pos x="156" y="86"/>
                </a:cxn>
                <a:cxn ang="0">
                  <a:pos x="133" y="69"/>
                </a:cxn>
                <a:cxn ang="0">
                  <a:pos x="110" y="57"/>
                </a:cxn>
                <a:cxn ang="0">
                  <a:pos x="68" y="34"/>
                </a:cxn>
                <a:cxn ang="0">
                  <a:pos x="32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8" h="329">
                  <a:moveTo>
                    <a:pt x="0" y="0"/>
                  </a:moveTo>
                  <a:lnTo>
                    <a:pt x="0" y="142"/>
                  </a:lnTo>
                  <a:lnTo>
                    <a:pt x="274" y="329"/>
                  </a:lnTo>
                  <a:lnTo>
                    <a:pt x="278" y="192"/>
                  </a:lnTo>
                  <a:lnTo>
                    <a:pt x="263" y="173"/>
                  </a:lnTo>
                  <a:lnTo>
                    <a:pt x="244" y="155"/>
                  </a:lnTo>
                  <a:lnTo>
                    <a:pt x="224" y="136"/>
                  </a:lnTo>
                  <a:lnTo>
                    <a:pt x="202" y="119"/>
                  </a:lnTo>
                  <a:lnTo>
                    <a:pt x="179" y="102"/>
                  </a:lnTo>
                  <a:lnTo>
                    <a:pt x="156" y="86"/>
                  </a:lnTo>
                  <a:lnTo>
                    <a:pt x="133" y="69"/>
                  </a:lnTo>
                  <a:lnTo>
                    <a:pt x="110" y="57"/>
                  </a:lnTo>
                  <a:lnTo>
                    <a:pt x="68" y="34"/>
                  </a:lnTo>
                  <a:lnTo>
                    <a:pt x="3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7" name="Freeform 47"/>
            <p:cNvSpPr>
              <a:spLocks/>
            </p:cNvSpPr>
            <p:nvPr/>
          </p:nvSpPr>
          <p:spPr bwMode="auto">
            <a:xfrm>
              <a:off x="7611" y="3521"/>
              <a:ext cx="334" cy="30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10"/>
                </a:cxn>
                <a:cxn ang="0">
                  <a:pos x="259" y="308"/>
                </a:cxn>
                <a:cxn ang="0">
                  <a:pos x="297" y="306"/>
                </a:cxn>
                <a:cxn ang="0">
                  <a:pos x="334" y="243"/>
                </a:cxn>
                <a:cxn ang="0">
                  <a:pos x="324" y="209"/>
                </a:cxn>
                <a:cxn ang="0">
                  <a:pos x="308" y="189"/>
                </a:cxn>
                <a:cxn ang="0">
                  <a:pos x="290" y="170"/>
                </a:cxn>
                <a:cxn ang="0">
                  <a:pos x="266" y="150"/>
                </a:cxn>
                <a:cxn ang="0">
                  <a:pos x="242" y="130"/>
                </a:cxn>
                <a:cxn ang="0">
                  <a:pos x="215" y="110"/>
                </a:cxn>
                <a:cxn ang="0">
                  <a:pos x="186" y="91"/>
                </a:cxn>
                <a:cxn ang="0">
                  <a:pos x="160" y="73"/>
                </a:cxn>
                <a:cxn ang="0">
                  <a:pos x="132" y="54"/>
                </a:cxn>
                <a:cxn ang="0">
                  <a:pos x="109" y="42"/>
                </a:cxn>
                <a:cxn ang="0">
                  <a:pos x="85" y="28"/>
                </a:cxn>
                <a:cxn ang="0">
                  <a:pos x="51" y="8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34" h="308">
                  <a:moveTo>
                    <a:pt x="39" y="0"/>
                  </a:moveTo>
                  <a:lnTo>
                    <a:pt x="0" y="110"/>
                  </a:lnTo>
                  <a:lnTo>
                    <a:pt x="259" y="308"/>
                  </a:lnTo>
                  <a:lnTo>
                    <a:pt x="297" y="306"/>
                  </a:lnTo>
                  <a:lnTo>
                    <a:pt x="334" y="243"/>
                  </a:lnTo>
                  <a:lnTo>
                    <a:pt x="324" y="209"/>
                  </a:lnTo>
                  <a:lnTo>
                    <a:pt x="308" y="189"/>
                  </a:lnTo>
                  <a:lnTo>
                    <a:pt x="290" y="170"/>
                  </a:lnTo>
                  <a:lnTo>
                    <a:pt x="266" y="150"/>
                  </a:lnTo>
                  <a:lnTo>
                    <a:pt x="242" y="130"/>
                  </a:lnTo>
                  <a:lnTo>
                    <a:pt x="215" y="110"/>
                  </a:lnTo>
                  <a:lnTo>
                    <a:pt x="186" y="91"/>
                  </a:lnTo>
                  <a:lnTo>
                    <a:pt x="160" y="73"/>
                  </a:lnTo>
                  <a:lnTo>
                    <a:pt x="132" y="54"/>
                  </a:lnTo>
                  <a:lnTo>
                    <a:pt x="109" y="42"/>
                  </a:lnTo>
                  <a:lnTo>
                    <a:pt x="85" y="28"/>
                  </a:lnTo>
                  <a:lnTo>
                    <a:pt x="51" y="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8" name="Freeform 48"/>
            <p:cNvSpPr>
              <a:spLocks/>
            </p:cNvSpPr>
            <p:nvPr/>
          </p:nvSpPr>
          <p:spPr bwMode="auto">
            <a:xfrm>
              <a:off x="7805" y="3340"/>
              <a:ext cx="366" cy="29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7"/>
                </a:cxn>
                <a:cxn ang="0">
                  <a:pos x="312" y="297"/>
                </a:cxn>
                <a:cxn ang="0">
                  <a:pos x="366" y="215"/>
                </a:cxn>
                <a:cxn ang="0">
                  <a:pos x="351" y="186"/>
                </a:cxn>
                <a:cxn ang="0">
                  <a:pos x="334" y="169"/>
                </a:cxn>
                <a:cxn ang="0">
                  <a:pos x="312" y="152"/>
                </a:cxn>
                <a:cxn ang="0">
                  <a:pos x="289" y="135"/>
                </a:cxn>
                <a:cxn ang="0">
                  <a:pos x="263" y="116"/>
                </a:cxn>
                <a:cxn ang="0">
                  <a:pos x="233" y="97"/>
                </a:cxn>
                <a:cxn ang="0">
                  <a:pos x="205" y="80"/>
                </a:cxn>
                <a:cxn ang="0">
                  <a:pos x="176" y="63"/>
                </a:cxn>
                <a:cxn ang="0">
                  <a:pos x="150" y="50"/>
                </a:cxn>
                <a:cxn ang="0">
                  <a:pos x="123" y="36"/>
                </a:cxn>
                <a:cxn ang="0">
                  <a:pos x="102" y="25"/>
                </a:cxn>
                <a:cxn ang="0">
                  <a:pos x="66" y="6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366" h="297">
                  <a:moveTo>
                    <a:pt x="54" y="0"/>
                  </a:moveTo>
                  <a:lnTo>
                    <a:pt x="0" y="77"/>
                  </a:lnTo>
                  <a:lnTo>
                    <a:pt x="312" y="297"/>
                  </a:lnTo>
                  <a:lnTo>
                    <a:pt x="366" y="215"/>
                  </a:lnTo>
                  <a:lnTo>
                    <a:pt x="351" y="186"/>
                  </a:lnTo>
                  <a:lnTo>
                    <a:pt x="334" y="169"/>
                  </a:lnTo>
                  <a:lnTo>
                    <a:pt x="312" y="152"/>
                  </a:lnTo>
                  <a:lnTo>
                    <a:pt x="289" y="135"/>
                  </a:lnTo>
                  <a:lnTo>
                    <a:pt x="263" y="116"/>
                  </a:lnTo>
                  <a:lnTo>
                    <a:pt x="233" y="97"/>
                  </a:lnTo>
                  <a:lnTo>
                    <a:pt x="205" y="80"/>
                  </a:lnTo>
                  <a:lnTo>
                    <a:pt x="176" y="63"/>
                  </a:lnTo>
                  <a:lnTo>
                    <a:pt x="150" y="50"/>
                  </a:lnTo>
                  <a:lnTo>
                    <a:pt x="123" y="36"/>
                  </a:lnTo>
                  <a:lnTo>
                    <a:pt x="102" y="25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09" name="Freeform 49"/>
            <p:cNvSpPr>
              <a:spLocks/>
            </p:cNvSpPr>
            <p:nvPr/>
          </p:nvSpPr>
          <p:spPr bwMode="auto">
            <a:xfrm>
              <a:off x="7979" y="2802"/>
              <a:ext cx="1609" cy="1044"/>
            </a:xfrm>
            <a:custGeom>
              <a:avLst/>
              <a:gdLst/>
              <a:ahLst/>
              <a:cxnLst>
                <a:cxn ang="0">
                  <a:pos x="246" y="20"/>
                </a:cxn>
                <a:cxn ang="0">
                  <a:pos x="421" y="62"/>
                </a:cxn>
                <a:cxn ang="0">
                  <a:pos x="553" y="108"/>
                </a:cxn>
                <a:cxn ang="0">
                  <a:pos x="621" y="138"/>
                </a:cxn>
                <a:cxn ang="0">
                  <a:pos x="690" y="173"/>
                </a:cxn>
                <a:cxn ang="0">
                  <a:pos x="761" y="213"/>
                </a:cxn>
                <a:cxn ang="0">
                  <a:pos x="828" y="257"/>
                </a:cxn>
                <a:cxn ang="0">
                  <a:pos x="888" y="295"/>
                </a:cxn>
                <a:cxn ang="0">
                  <a:pos x="942" y="334"/>
                </a:cxn>
                <a:cxn ang="0">
                  <a:pos x="990" y="369"/>
                </a:cxn>
                <a:cxn ang="0">
                  <a:pos x="1034" y="402"/>
                </a:cxn>
                <a:cxn ang="0">
                  <a:pos x="1071" y="434"/>
                </a:cxn>
                <a:cxn ang="0">
                  <a:pos x="1103" y="462"/>
                </a:cxn>
                <a:cxn ang="0">
                  <a:pos x="1154" y="512"/>
                </a:cxn>
                <a:cxn ang="0">
                  <a:pos x="1188" y="549"/>
                </a:cxn>
                <a:cxn ang="0">
                  <a:pos x="1219" y="589"/>
                </a:cxn>
                <a:cxn ang="0">
                  <a:pos x="1450" y="679"/>
                </a:cxn>
                <a:cxn ang="0">
                  <a:pos x="1499" y="719"/>
                </a:cxn>
                <a:cxn ang="0">
                  <a:pos x="1539" y="761"/>
                </a:cxn>
                <a:cxn ang="0">
                  <a:pos x="1609" y="881"/>
                </a:cxn>
                <a:cxn ang="0">
                  <a:pos x="1587" y="952"/>
                </a:cxn>
                <a:cxn ang="0">
                  <a:pos x="1535" y="990"/>
                </a:cxn>
                <a:cxn ang="0">
                  <a:pos x="1471" y="1017"/>
                </a:cxn>
                <a:cxn ang="0">
                  <a:pos x="1374" y="1037"/>
                </a:cxn>
                <a:cxn ang="0">
                  <a:pos x="1182" y="1036"/>
                </a:cxn>
                <a:cxn ang="0">
                  <a:pos x="1010" y="751"/>
                </a:cxn>
                <a:cxn ang="0">
                  <a:pos x="1071" y="666"/>
                </a:cxn>
                <a:cxn ang="0">
                  <a:pos x="1030" y="628"/>
                </a:cxn>
                <a:cxn ang="0">
                  <a:pos x="1000" y="597"/>
                </a:cxn>
                <a:cxn ang="0">
                  <a:pos x="962" y="561"/>
                </a:cxn>
                <a:cxn ang="0">
                  <a:pos x="922" y="523"/>
                </a:cxn>
                <a:cxn ang="0">
                  <a:pos x="879" y="482"/>
                </a:cxn>
                <a:cxn ang="0">
                  <a:pos x="833" y="442"/>
                </a:cxn>
                <a:cxn ang="0">
                  <a:pos x="785" y="402"/>
                </a:cxn>
                <a:cxn ang="0">
                  <a:pos x="737" y="363"/>
                </a:cxn>
                <a:cxn ang="0">
                  <a:pos x="689" y="326"/>
                </a:cxn>
                <a:cxn ang="0">
                  <a:pos x="639" y="292"/>
                </a:cxn>
                <a:cxn ang="0">
                  <a:pos x="593" y="261"/>
                </a:cxn>
                <a:cxn ang="0">
                  <a:pos x="525" y="226"/>
                </a:cxn>
                <a:cxn ang="0">
                  <a:pos x="437" y="192"/>
                </a:cxn>
                <a:cxn ang="0">
                  <a:pos x="347" y="165"/>
                </a:cxn>
                <a:cxn ang="0">
                  <a:pos x="177" y="133"/>
                </a:cxn>
                <a:cxn ang="0">
                  <a:pos x="17" y="0"/>
                </a:cxn>
              </a:cxnLst>
              <a:rect l="0" t="0" r="r" b="b"/>
              <a:pathLst>
                <a:path w="1609" h="1044">
                  <a:moveTo>
                    <a:pt x="17" y="0"/>
                  </a:moveTo>
                  <a:lnTo>
                    <a:pt x="246" y="20"/>
                  </a:lnTo>
                  <a:lnTo>
                    <a:pt x="359" y="45"/>
                  </a:lnTo>
                  <a:lnTo>
                    <a:pt x="421" y="62"/>
                  </a:lnTo>
                  <a:lnTo>
                    <a:pt x="486" y="83"/>
                  </a:lnTo>
                  <a:lnTo>
                    <a:pt x="553" y="108"/>
                  </a:lnTo>
                  <a:lnTo>
                    <a:pt x="587" y="122"/>
                  </a:lnTo>
                  <a:lnTo>
                    <a:pt x="621" y="138"/>
                  </a:lnTo>
                  <a:lnTo>
                    <a:pt x="655" y="156"/>
                  </a:lnTo>
                  <a:lnTo>
                    <a:pt x="690" y="173"/>
                  </a:lnTo>
                  <a:lnTo>
                    <a:pt x="726" y="192"/>
                  </a:lnTo>
                  <a:lnTo>
                    <a:pt x="761" y="213"/>
                  </a:lnTo>
                  <a:lnTo>
                    <a:pt x="795" y="235"/>
                  </a:lnTo>
                  <a:lnTo>
                    <a:pt x="828" y="257"/>
                  </a:lnTo>
                  <a:lnTo>
                    <a:pt x="859" y="277"/>
                  </a:lnTo>
                  <a:lnTo>
                    <a:pt x="888" y="295"/>
                  </a:lnTo>
                  <a:lnTo>
                    <a:pt x="916" y="315"/>
                  </a:lnTo>
                  <a:lnTo>
                    <a:pt x="942" y="334"/>
                  </a:lnTo>
                  <a:lnTo>
                    <a:pt x="967" y="352"/>
                  </a:lnTo>
                  <a:lnTo>
                    <a:pt x="990" y="369"/>
                  </a:lnTo>
                  <a:lnTo>
                    <a:pt x="1013" y="386"/>
                  </a:lnTo>
                  <a:lnTo>
                    <a:pt x="1034" y="402"/>
                  </a:lnTo>
                  <a:lnTo>
                    <a:pt x="1054" y="419"/>
                  </a:lnTo>
                  <a:lnTo>
                    <a:pt x="1071" y="434"/>
                  </a:lnTo>
                  <a:lnTo>
                    <a:pt x="1088" y="448"/>
                  </a:lnTo>
                  <a:lnTo>
                    <a:pt x="1103" y="462"/>
                  </a:lnTo>
                  <a:lnTo>
                    <a:pt x="1131" y="489"/>
                  </a:lnTo>
                  <a:lnTo>
                    <a:pt x="1154" y="512"/>
                  </a:lnTo>
                  <a:lnTo>
                    <a:pt x="1173" y="532"/>
                  </a:lnTo>
                  <a:lnTo>
                    <a:pt x="1188" y="549"/>
                  </a:lnTo>
                  <a:lnTo>
                    <a:pt x="1201" y="563"/>
                  </a:lnTo>
                  <a:lnTo>
                    <a:pt x="1219" y="589"/>
                  </a:lnTo>
                  <a:lnTo>
                    <a:pt x="1437" y="671"/>
                  </a:lnTo>
                  <a:lnTo>
                    <a:pt x="1450" y="679"/>
                  </a:lnTo>
                  <a:lnTo>
                    <a:pt x="1481" y="702"/>
                  </a:lnTo>
                  <a:lnTo>
                    <a:pt x="1499" y="719"/>
                  </a:lnTo>
                  <a:lnTo>
                    <a:pt x="1519" y="737"/>
                  </a:lnTo>
                  <a:lnTo>
                    <a:pt x="1539" y="761"/>
                  </a:lnTo>
                  <a:lnTo>
                    <a:pt x="1559" y="782"/>
                  </a:lnTo>
                  <a:lnTo>
                    <a:pt x="1609" y="881"/>
                  </a:lnTo>
                  <a:lnTo>
                    <a:pt x="1603" y="929"/>
                  </a:lnTo>
                  <a:lnTo>
                    <a:pt x="1587" y="952"/>
                  </a:lnTo>
                  <a:lnTo>
                    <a:pt x="1564" y="973"/>
                  </a:lnTo>
                  <a:lnTo>
                    <a:pt x="1535" y="990"/>
                  </a:lnTo>
                  <a:lnTo>
                    <a:pt x="1504" y="1005"/>
                  </a:lnTo>
                  <a:lnTo>
                    <a:pt x="1471" y="1017"/>
                  </a:lnTo>
                  <a:lnTo>
                    <a:pt x="1439" y="1027"/>
                  </a:lnTo>
                  <a:lnTo>
                    <a:pt x="1374" y="1037"/>
                  </a:lnTo>
                  <a:lnTo>
                    <a:pt x="1315" y="1044"/>
                  </a:lnTo>
                  <a:lnTo>
                    <a:pt x="1182" y="1036"/>
                  </a:lnTo>
                  <a:lnTo>
                    <a:pt x="850" y="813"/>
                  </a:lnTo>
                  <a:lnTo>
                    <a:pt x="1010" y="751"/>
                  </a:lnTo>
                  <a:lnTo>
                    <a:pt x="1088" y="688"/>
                  </a:lnTo>
                  <a:lnTo>
                    <a:pt x="1071" y="666"/>
                  </a:lnTo>
                  <a:lnTo>
                    <a:pt x="1044" y="643"/>
                  </a:lnTo>
                  <a:lnTo>
                    <a:pt x="1030" y="628"/>
                  </a:lnTo>
                  <a:lnTo>
                    <a:pt x="1015" y="612"/>
                  </a:lnTo>
                  <a:lnTo>
                    <a:pt x="1000" y="597"/>
                  </a:lnTo>
                  <a:lnTo>
                    <a:pt x="981" y="580"/>
                  </a:lnTo>
                  <a:lnTo>
                    <a:pt x="962" y="561"/>
                  </a:lnTo>
                  <a:lnTo>
                    <a:pt x="942" y="543"/>
                  </a:lnTo>
                  <a:lnTo>
                    <a:pt x="922" y="523"/>
                  </a:lnTo>
                  <a:lnTo>
                    <a:pt x="899" y="502"/>
                  </a:lnTo>
                  <a:lnTo>
                    <a:pt x="879" y="482"/>
                  </a:lnTo>
                  <a:lnTo>
                    <a:pt x="856" y="462"/>
                  </a:lnTo>
                  <a:lnTo>
                    <a:pt x="833" y="442"/>
                  </a:lnTo>
                  <a:lnTo>
                    <a:pt x="809" y="422"/>
                  </a:lnTo>
                  <a:lnTo>
                    <a:pt x="785" y="402"/>
                  </a:lnTo>
                  <a:lnTo>
                    <a:pt x="761" y="382"/>
                  </a:lnTo>
                  <a:lnTo>
                    <a:pt x="737" y="363"/>
                  </a:lnTo>
                  <a:lnTo>
                    <a:pt x="712" y="345"/>
                  </a:lnTo>
                  <a:lnTo>
                    <a:pt x="689" y="326"/>
                  </a:lnTo>
                  <a:lnTo>
                    <a:pt x="664" y="309"/>
                  </a:lnTo>
                  <a:lnTo>
                    <a:pt x="639" y="292"/>
                  </a:lnTo>
                  <a:lnTo>
                    <a:pt x="616" y="277"/>
                  </a:lnTo>
                  <a:lnTo>
                    <a:pt x="593" y="261"/>
                  </a:lnTo>
                  <a:lnTo>
                    <a:pt x="570" y="249"/>
                  </a:lnTo>
                  <a:lnTo>
                    <a:pt x="525" y="226"/>
                  </a:lnTo>
                  <a:lnTo>
                    <a:pt x="481" y="209"/>
                  </a:lnTo>
                  <a:lnTo>
                    <a:pt x="437" y="192"/>
                  </a:lnTo>
                  <a:lnTo>
                    <a:pt x="392" y="178"/>
                  </a:lnTo>
                  <a:lnTo>
                    <a:pt x="347" y="165"/>
                  </a:lnTo>
                  <a:lnTo>
                    <a:pt x="259" y="147"/>
                  </a:lnTo>
                  <a:lnTo>
                    <a:pt x="177" y="133"/>
                  </a:lnTo>
                  <a:lnTo>
                    <a:pt x="0" y="1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0" name="Freeform 50"/>
            <p:cNvSpPr>
              <a:spLocks/>
            </p:cNvSpPr>
            <p:nvPr/>
          </p:nvSpPr>
          <p:spPr bwMode="auto">
            <a:xfrm>
              <a:off x="8004" y="1719"/>
              <a:ext cx="1559" cy="1125"/>
            </a:xfrm>
            <a:custGeom>
              <a:avLst/>
              <a:gdLst/>
              <a:ahLst/>
              <a:cxnLst>
                <a:cxn ang="0">
                  <a:pos x="25" y="970"/>
                </a:cxn>
                <a:cxn ang="0">
                  <a:pos x="76" y="794"/>
                </a:cxn>
                <a:cxn ang="0">
                  <a:pos x="129" y="655"/>
                </a:cxn>
                <a:cxn ang="0">
                  <a:pos x="197" y="509"/>
                </a:cxn>
                <a:cxn ang="0">
                  <a:pos x="279" y="373"/>
                </a:cxn>
                <a:cxn ang="0">
                  <a:pos x="316" y="327"/>
                </a:cxn>
                <a:cxn ang="0">
                  <a:pos x="340" y="299"/>
                </a:cxn>
                <a:cxn ang="0">
                  <a:pos x="367" y="271"/>
                </a:cxn>
                <a:cxn ang="0">
                  <a:pos x="407" y="234"/>
                </a:cxn>
                <a:cxn ang="0">
                  <a:pos x="467" y="192"/>
                </a:cxn>
                <a:cxn ang="0">
                  <a:pos x="537" y="157"/>
                </a:cxn>
                <a:cxn ang="0">
                  <a:pos x="614" y="126"/>
                </a:cxn>
                <a:cxn ang="0">
                  <a:pos x="699" y="99"/>
                </a:cxn>
                <a:cxn ang="0">
                  <a:pos x="835" y="65"/>
                </a:cxn>
                <a:cxn ang="0">
                  <a:pos x="1024" y="34"/>
                </a:cxn>
                <a:cxn ang="0">
                  <a:pos x="1287" y="10"/>
                </a:cxn>
                <a:cxn ang="0">
                  <a:pos x="1559" y="0"/>
                </a:cxn>
                <a:cxn ang="0">
                  <a:pos x="1452" y="47"/>
                </a:cxn>
                <a:cxn ang="0">
                  <a:pos x="1292" y="79"/>
                </a:cxn>
                <a:cxn ang="0">
                  <a:pos x="1139" y="113"/>
                </a:cxn>
                <a:cxn ang="0">
                  <a:pos x="968" y="157"/>
                </a:cxn>
                <a:cxn ang="0">
                  <a:pos x="801" y="208"/>
                </a:cxn>
                <a:cxn ang="0">
                  <a:pos x="687" y="249"/>
                </a:cxn>
                <a:cxn ang="0">
                  <a:pos x="620" y="279"/>
                </a:cxn>
                <a:cxn ang="0">
                  <a:pos x="565" y="311"/>
                </a:cxn>
                <a:cxn ang="0">
                  <a:pos x="507" y="359"/>
                </a:cxn>
                <a:cxn ang="0">
                  <a:pos x="419" y="495"/>
                </a:cxn>
                <a:cxn ang="0">
                  <a:pos x="359" y="616"/>
                </a:cxn>
                <a:cxn ang="0">
                  <a:pos x="303" y="743"/>
                </a:cxn>
                <a:cxn ang="0">
                  <a:pos x="252" y="870"/>
                </a:cxn>
                <a:cxn ang="0">
                  <a:pos x="209" y="982"/>
                </a:cxn>
                <a:cxn ang="0">
                  <a:pos x="166" y="1098"/>
                </a:cxn>
                <a:cxn ang="0">
                  <a:pos x="0" y="1074"/>
                </a:cxn>
              </a:cxnLst>
              <a:rect l="0" t="0" r="r" b="b"/>
              <a:pathLst>
                <a:path w="1559" h="1125">
                  <a:moveTo>
                    <a:pt x="0" y="1074"/>
                  </a:moveTo>
                  <a:lnTo>
                    <a:pt x="25" y="970"/>
                  </a:lnTo>
                  <a:lnTo>
                    <a:pt x="56" y="860"/>
                  </a:lnTo>
                  <a:lnTo>
                    <a:pt x="76" y="794"/>
                  </a:lnTo>
                  <a:lnTo>
                    <a:pt x="102" y="726"/>
                  </a:lnTo>
                  <a:lnTo>
                    <a:pt x="129" y="655"/>
                  </a:lnTo>
                  <a:lnTo>
                    <a:pt x="161" y="582"/>
                  </a:lnTo>
                  <a:lnTo>
                    <a:pt x="197" y="509"/>
                  </a:lnTo>
                  <a:lnTo>
                    <a:pt x="237" y="440"/>
                  </a:lnTo>
                  <a:lnTo>
                    <a:pt x="279" y="373"/>
                  </a:lnTo>
                  <a:lnTo>
                    <a:pt x="303" y="342"/>
                  </a:lnTo>
                  <a:lnTo>
                    <a:pt x="316" y="327"/>
                  </a:lnTo>
                  <a:lnTo>
                    <a:pt x="328" y="313"/>
                  </a:lnTo>
                  <a:lnTo>
                    <a:pt x="340" y="299"/>
                  </a:lnTo>
                  <a:lnTo>
                    <a:pt x="353" y="283"/>
                  </a:lnTo>
                  <a:lnTo>
                    <a:pt x="367" y="271"/>
                  </a:lnTo>
                  <a:lnTo>
                    <a:pt x="381" y="259"/>
                  </a:lnTo>
                  <a:lnTo>
                    <a:pt x="407" y="234"/>
                  </a:lnTo>
                  <a:lnTo>
                    <a:pt x="436" y="212"/>
                  </a:lnTo>
                  <a:lnTo>
                    <a:pt x="467" y="192"/>
                  </a:lnTo>
                  <a:lnTo>
                    <a:pt x="500" y="174"/>
                  </a:lnTo>
                  <a:lnTo>
                    <a:pt x="537" y="157"/>
                  </a:lnTo>
                  <a:lnTo>
                    <a:pt x="574" y="140"/>
                  </a:lnTo>
                  <a:lnTo>
                    <a:pt x="614" y="126"/>
                  </a:lnTo>
                  <a:lnTo>
                    <a:pt x="656" y="112"/>
                  </a:lnTo>
                  <a:lnTo>
                    <a:pt x="699" y="99"/>
                  </a:lnTo>
                  <a:lnTo>
                    <a:pt x="744" y="87"/>
                  </a:lnTo>
                  <a:lnTo>
                    <a:pt x="835" y="65"/>
                  </a:lnTo>
                  <a:lnTo>
                    <a:pt x="928" y="48"/>
                  </a:lnTo>
                  <a:lnTo>
                    <a:pt x="1024" y="34"/>
                  </a:lnTo>
                  <a:lnTo>
                    <a:pt x="1115" y="24"/>
                  </a:lnTo>
                  <a:lnTo>
                    <a:pt x="1287" y="10"/>
                  </a:lnTo>
                  <a:lnTo>
                    <a:pt x="1428" y="4"/>
                  </a:lnTo>
                  <a:lnTo>
                    <a:pt x="1559" y="0"/>
                  </a:lnTo>
                  <a:lnTo>
                    <a:pt x="1490" y="41"/>
                  </a:lnTo>
                  <a:lnTo>
                    <a:pt x="1452" y="47"/>
                  </a:lnTo>
                  <a:lnTo>
                    <a:pt x="1357" y="65"/>
                  </a:lnTo>
                  <a:lnTo>
                    <a:pt x="1292" y="79"/>
                  </a:lnTo>
                  <a:lnTo>
                    <a:pt x="1217" y="95"/>
                  </a:lnTo>
                  <a:lnTo>
                    <a:pt x="1139" y="113"/>
                  </a:lnTo>
                  <a:lnTo>
                    <a:pt x="1053" y="133"/>
                  </a:lnTo>
                  <a:lnTo>
                    <a:pt x="968" y="157"/>
                  </a:lnTo>
                  <a:lnTo>
                    <a:pt x="882" y="180"/>
                  </a:lnTo>
                  <a:lnTo>
                    <a:pt x="801" y="208"/>
                  </a:lnTo>
                  <a:lnTo>
                    <a:pt x="722" y="236"/>
                  </a:lnTo>
                  <a:lnTo>
                    <a:pt x="687" y="249"/>
                  </a:lnTo>
                  <a:lnTo>
                    <a:pt x="651" y="265"/>
                  </a:lnTo>
                  <a:lnTo>
                    <a:pt x="620" y="279"/>
                  </a:lnTo>
                  <a:lnTo>
                    <a:pt x="591" y="294"/>
                  </a:lnTo>
                  <a:lnTo>
                    <a:pt x="565" y="311"/>
                  </a:lnTo>
                  <a:lnTo>
                    <a:pt x="541" y="327"/>
                  </a:lnTo>
                  <a:lnTo>
                    <a:pt x="507" y="359"/>
                  </a:lnTo>
                  <a:lnTo>
                    <a:pt x="449" y="443"/>
                  </a:lnTo>
                  <a:lnTo>
                    <a:pt x="419" y="495"/>
                  </a:lnTo>
                  <a:lnTo>
                    <a:pt x="388" y="553"/>
                  </a:lnTo>
                  <a:lnTo>
                    <a:pt x="359" y="616"/>
                  </a:lnTo>
                  <a:lnTo>
                    <a:pt x="331" y="678"/>
                  </a:lnTo>
                  <a:lnTo>
                    <a:pt x="303" y="743"/>
                  </a:lnTo>
                  <a:lnTo>
                    <a:pt x="277" y="808"/>
                  </a:lnTo>
                  <a:lnTo>
                    <a:pt x="252" y="870"/>
                  </a:lnTo>
                  <a:lnTo>
                    <a:pt x="229" y="928"/>
                  </a:lnTo>
                  <a:lnTo>
                    <a:pt x="209" y="982"/>
                  </a:lnTo>
                  <a:lnTo>
                    <a:pt x="190" y="1029"/>
                  </a:lnTo>
                  <a:lnTo>
                    <a:pt x="166" y="1098"/>
                  </a:lnTo>
                  <a:lnTo>
                    <a:pt x="158" y="1125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1" name="Freeform 51"/>
            <p:cNvSpPr>
              <a:spLocks/>
            </p:cNvSpPr>
            <p:nvPr/>
          </p:nvSpPr>
          <p:spPr bwMode="auto">
            <a:xfrm>
              <a:off x="8232" y="3510"/>
              <a:ext cx="92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8"/>
                </a:cxn>
                <a:cxn ang="0">
                  <a:pos x="74" y="99"/>
                </a:cxn>
                <a:cxn ang="0">
                  <a:pos x="116" y="111"/>
                </a:cxn>
                <a:cxn ang="0">
                  <a:pos x="168" y="125"/>
                </a:cxn>
                <a:cxn ang="0">
                  <a:pos x="233" y="138"/>
                </a:cxn>
                <a:cxn ang="0">
                  <a:pos x="304" y="152"/>
                </a:cxn>
                <a:cxn ang="0">
                  <a:pos x="382" y="162"/>
                </a:cxn>
                <a:cxn ang="0">
                  <a:pos x="464" y="169"/>
                </a:cxn>
                <a:cxn ang="0">
                  <a:pos x="777" y="167"/>
                </a:cxn>
                <a:cxn ang="0">
                  <a:pos x="929" y="156"/>
                </a:cxn>
                <a:cxn ang="0">
                  <a:pos x="829" y="28"/>
                </a:cxn>
                <a:cxn ang="0">
                  <a:pos x="661" y="34"/>
                </a:cxn>
                <a:cxn ang="0">
                  <a:pos x="352" y="34"/>
                </a:cxn>
                <a:cxn ang="0">
                  <a:pos x="10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29" h="169">
                  <a:moveTo>
                    <a:pt x="0" y="0"/>
                  </a:moveTo>
                  <a:lnTo>
                    <a:pt x="38" y="88"/>
                  </a:lnTo>
                  <a:lnTo>
                    <a:pt x="74" y="99"/>
                  </a:lnTo>
                  <a:lnTo>
                    <a:pt x="116" y="111"/>
                  </a:lnTo>
                  <a:lnTo>
                    <a:pt x="168" y="125"/>
                  </a:lnTo>
                  <a:lnTo>
                    <a:pt x="233" y="138"/>
                  </a:lnTo>
                  <a:lnTo>
                    <a:pt x="304" y="152"/>
                  </a:lnTo>
                  <a:lnTo>
                    <a:pt x="382" y="162"/>
                  </a:lnTo>
                  <a:lnTo>
                    <a:pt x="464" y="169"/>
                  </a:lnTo>
                  <a:lnTo>
                    <a:pt x="777" y="167"/>
                  </a:lnTo>
                  <a:lnTo>
                    <a:pt x="929" y="156"/>
                  </a:lnTo>
                  <a:lnTo>
                    <a:pt x="829" y="28"/>
                  </a:lnTo>
                  <a:lnTo>
                    <a:pt x="661" y="34"/>
                  </a:lnTo>
                  <a:lnTo>
                    <a:pt x="352" y="34"/>
                  </a:lnTo>
                  <a:lnTo>
                    <a:pt x="10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2" name="Freeform 52"/>
            <p:cNvSpPr>
              <a:spLocks/>
            </p:cNvSpPr>
            <p:nvPr/>
          </p:nvSpPr>
          <p:spPr bwMode="auto">
            <a:xfrm>
              <a:off x="8477" y="2731"/>
              <a:ext cx="260" cy="1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2" y="23"/>
                </a:cxn>
                <a:cxn ang="0">
                  <a:pos x="219" y="51"/>
                </a:cxn>
                <a:cxn ang="0">
                  <a:pos x="248" y="71"/>
                </a:cxn>
                <a:cxn ang="0">
                  <a:pos x="260" y="91"/>
                </a:cxn>
                <a:cxn ang="0">
                  <a:pos x="251" y="127"/>
                </a:cxn>
                <a:cxn ang="0">
                  <a:pos x="242" y="139"/>
                </a:cxn>
                <a:cxn ang="0">
                  <a:pos x="232" y="148"/>
                </a:cxn>
                <a:cxn ang="0">
                  <a:pos x="202" y="164"/>
                </a:cxn>
                <a:cxn ang="0">
                  <a:pos x="0" y="5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60" h="164">
                  <a:moveTo>
                    <a:pt x="7" y="0"/>
                  </a:moveTo>
                  <a:lnTo>
                    <a:pt x="132" y="23"/>
                  </a:lnTo>
                  <a:lnTo>
                    <a:pt x="219" y="51"/>
                  </a:lnTo>
                  <a:lnTo>
                    <a:pt x="248" y="71"/>
                  </a:lnTo>
                  <a:lnTo>
                    <a:pt x="260" y="91"/>
                  </a:lnTo>
                  <a:lnTo>
                    <a:pt x="251" y="127"/>
                  </a:lnTo>
                  <a:lnTo>
                    <a:pt x="242" y="139"/>
                  </a:lnTo>
                  <a:lnTo>
                    <a:pt x="232" y="148"/>
                  </a:lnTo>
                  <a:lnTo>
                    <a:pt x="202" y="164"/>
                  </a:lnTo>
                  <a:lnTo>
                    <a:pt x="0" y="5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3" name="Freeform 53"/>
            <p:cNvSpPr>
              <a:spLocks/>
            </p:cNvSpPr>
            <p:nvPr/>
          </p:nvSpPr>
          <p:spPr bwMode="auto">
            <a:xfrm>
              <a:off x="8539" y="2499"/>
              <a:ext cx="282" cy="18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4" y="15"/>
                </a:cxn>
                <a:cxn ang="0">
                  <a:pos x="234" y="35"/>
                </a:cxn>
                <a:cxn ang="0">
                  <a:pos x="282" y="62"/>
                </a:cxn>
                <a:cxn ang="0">
                  <a:pos x="282" y="139"/>
                </a:cxn>
                <a:cxn ang="0">
                  <a:pos x="271" y="184"/>
                </a:cxn>
                <a:cxn ang="0">
                  <a:pos x="0" y="88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2" h="184">
                  <a:moveTo>
                    <a:pt x="22" y="0"/>
                  </a:moveTo>
                  <a:lnTo>
                    <a:pt x="144" y="15"/>
                  </a:lnTo>
                  <a:lnTo>
                    <a:pt x="234" y="35"/>
                  </a:lnTo>
                  <a:lnTo>
                    <a:pt x="282" y="62"/>
                  </a:lnTo>
                  <a:lnTo>
                    <a:pt x="282" y="139"/>
                  </a:lnTo>
                  <a:lnTo>
                    <a:pt x="271" y="184"/>
                  </a:lnTo>
                  <a:lnTo>
                    <a:pt x="0" y="8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4" name="Freeform 54"/>
            <p:cNvSpPr>
              <a:spLocks/>
            </p:cNvSpPr>
            <p:nvPr/>
          </p:nvSpPr>
          <p:spPr bwMode="auto">
            <a:xfrm>
              <a:off x="8669" y="2287"/>
              <a:ext cx="282" cy="1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49" y="193"/>
                </a:cxn>
                <a:cxn ang="0">
                  <a:pos x="272" y="147"/>
                </a:cxn>
                <a:cxn ang="0">
                  <a:pos x="282" y="65"/>
                </a:cxn>
                <a:cxn ang="0">
                  <a:pos x="268" y="49"/>
                </a:cxn>
                <a:cxn ang="0">
                  <a:pos x="240" y="34"/>
                </a:cxn>
                <a:cxn ang="0">
                  <a:pos x="206" y="23"/>
                </a:cxn>
                <a:cxn ang="0">
                  <a:pos x="169" y="15"/>
                </a:cxn>
                <a:cxn ang="0">
                  <a:pos x="71" y="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82" h="193">
                  <a:moveTo>
                    <a:pt x="0" y="91"/>
                  </a:moveTo>
                  <a:lnTo>
                    <a:pt x="249" y="193"/>
                  </a:lnTo>
                  <a:lnTo>
                    <a:pt x="272" y="147"/>
                  </a:lnTo>
                  <a:lnTo>
                    <a:pt x="282" y="65"/>
                  </a:lnTo>
                  <a:lnTo>
                    <a:pt x="268" y="49"/>
                  </a:lnTo>
                  <a:lnTo>
                    <a:pt x="240" y="34"/>
                  </a:lnTo>
                  <a:lnTo>
                    <a:pt x="206" y="23"/>
                  </a:lnTo>
                  <a:lnTo>
                    <a:pt x="169" y="15"/>
                  </a:lnTo>
                  <a:lnTo>
                    <a:pt x="71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5" name="Freeform 55"/>
            <p:cNvSpPr>
              <a:spLocks/>
            </p:cNvSpPr>
            <p:nvPr/>
          </p:nvSpPr>
          <p:spPr bwMode="auto">
            <a:xfrm>
              <a:off x="8872" y="2129"/>
              <a:ext cx="252" cy="18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19" y="183"/>
                </a:cxn>
                <a:cxn ang="0">
                  <a:pos x="229" y="175"/>
                </a:cxn>
                <a:cxn ang="0">
                  <a:pos x="246" y="153"/>
                </a:cxn>
                <a:cxn ang="0">
                  <a:pos x="252" y="78"/>
                </a:cxn>
                <a:cxn ang="0">
                  <a:pos x="246" y="67"/>
                </a:cxn>
                <a:cxn ang="0">
                  <a:pos x="235" y="57"/>
                </a:cxn>
                <a:cxn ang="0">
                  <a:pos x="207" y="40"/>
                </a:cxn>
                <a:cxn ang="0">
                  <a:pos x="175" y="28"/>
                </a:cxn>
                <a:cxn ang="0">
                  <a:pos x="139" y="17"/>
                </a:cxn>
                <a:cxn ang="0">
                  <a:pos x="48" y="0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252" h="183">
                  <a:moveTo>
                    <a:pt x="0" y="56"/>
                  </a:moveTo>
                  <a:lnTo>
                    <a:pt x="219" y="183"/>
                  </a:lnTo>
                  <a:lnTo>
                    <a:pt x="229" y="175"/>
                  </a:lnTo>
                  <a:lnTo>
                    <a:pt x="246" y="153"/>
                  </a:lnTo>
                  <a:lnTo>
                    <a:pt x="252" y="78"/>
                  </a:lnTo>
                  <a:lnTo>
                    <a:pt x="246" y="67"/>
                  </a:lnTo>
                  <a:lnTo>
                    <a:pt x="235" y="57"/>
                  </a:lnTo>
                  <a:lnTo>
                    <a:pt x="207" y="40"/>
                  </a:lnTo>
                  <a:lnTo>
                    <a:pt x="175" y="28"/>
                  </a:lnTo>
                  <a:lnTo>
                    <a:pt x="139" y="17"/>
                  </a:lnTo>
                  <a:lnTo>
                    <a:pt x="48" y="0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6" name="Freeform 56"/>
            <p:cNvSpPr>
              <a:spLocks/>
            </p:cNvSpPr>
            <p:nvPr/>
          </p:nvSpPr>
          <p:spPr bwMode="auto">
            <a:xfrm>
              <a:off x="9062" y="1987"/>
              <a:ext cx="212" cy="14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9" y="145"/>
                </a:cxn>
                <a:cxn ang="0">
                  <a:pos x="187" y="138"/>
                </a:cxn>
                <a:cxn ang="0">
                  <a:pos x="206" y="119"/>
                </a:cxn>
                <a:cxn ang="0">
                  <a:pos x="212" y="65"/>
                </a:cxn>
                <a:cxn ang="0">
                  <a:pos x="198" y="53"/>
                </a:cxn>
                <a:cxn ang="0">
                  <a:pos x="179" y="42"/>
                </a:cxn>
                <a:cxn ang="0">
                  <a:pos x="133" y="20"/>
                </a:cxn>
                <a:cxn ang="0">
                  <a:pos x="91" y="6"/>
                </a:cxn>
                <a:cxn ang="0">
                  <a:pos x="73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212" h="145">
                  <a:moveTo>
                    <a:pt x="0" y="32"/>
                  </a:moveTo>
                  <a:lnTo>
                    <a:pt x="179" y="145"/>
                  </a:lnTo>
                  <a:lnTo>
                    <a:pt x="187" y="138"/>
                  </a:lnTo>
                  <a:lnTo>
                    <a:pt x="206" y="119"/>
                  </a:lnTo>
                  <a:lnTo>
                    <a:pt x="212" y="65"/>
                  </a:lnTo>
                  <a:lnTo>
                    <a:pt x="198" y="53"/>
                  </a:lnTo>
                  <a:lnTo>
                    <a:pt x="179" y="42"/>
                  </a:lnTo>
                  <a:lnTo>
                    <a:pt x="133" y="20"/>
                  </a:lnTo>
                  <a:lnTo>
                    <a:pt x="91" y="6"/>
                  </a:lnTo>
                  <a:lnTo>
                    <a:pt x="73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7" name="Freeform 57"/>
            <p:cNvSpPr>
              <a:spLocks/>
            </p:cNvSpPr>
            <p:nvPr/>
          </p:nvSpPr>
          <p:spPr bwMode="auto">
            <a:xfrm>
              <a:off x="9241" y="1886"/>
              <a:ext cx="172" cy="9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46" y="93"/>
                </a:cxn>
                <a:cxn ang="0">
                  <a:pos x="154" y="87"/>
                </a:cxn>
                <a:cxn ang="0">
                  <a:pos x="169" y="70"/>
                </a:cxn>
                <a:cxn ang="0">
                  <a:pos x="172" y="21"/>
                </a:cxn>
                <a:cxn ang="0">
                  <a:pos x="158" y="10"/>
                </a:cxn>
                <a:cxn ang="0">
                  <a:pos x="138" y="5"/>
                </a:cxn>
                <a:cxn ang="0">
                  <a:pos x="93" y="0"/>
                </a:cxn>
                <a:cxn ang="0">
                  <a:pos x="33" y="5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72" h="93">
                  <a:moveTo>
                    <a:pt x="0" y="31"/>
                  </a:moveTo>
                  <a:lnTo>
                    <a:pt x="146" y="93"/>
                  </a:lnTo>
                  <a:lnTo>
                    <a:pt x="154" y="87"/>
                  </a:lnTo>
                  <a:lnTo>
                    <a:pt x="169" y="70"/>
                  </a:lnTo>
                  <a:lnTo>
                    <a:pt x="172" y="21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93" y="0"/>
                  </a:lnTo>
                  <a:lnTo>
                    <a:pt x="33" y="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18" name="Freeform 58"/>
            <p:cNvSpPr>
              <a:spLocks/>
            </p:cNvSpPr>
            <p:nvPr/>
          </p:nvSpPr>
          <p:spPr bwMode="auto">
            <a:xfrm>
              <a:off x="8516" y="3584"/>
              <a:ext cx="611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" y="331"/>
                </a:cxn>
                <a:cxn ang="0">
                  <a:pos x="453" y="619"/>
                </a:cxn>
                <a:cxn ang="0">
                  <a:pos x="611" y="453"/>
                </a:cxn>
                <a:cxn ang="0">
                  <a:pos x="263" y="268"/>
                </a:cxn>
                <a:cxn ang="0">
                  <a:pos x="12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1" h="619">
                  <a:moveTo>
                    <a:pt x="0" y="0"/>
                  </a:moveTo>
                  <a:lnTo>
                    <a:pt x="183" y="331"/>
                  </a:lnTo>
                  <a:lnTo>
                    <a:pt x="453" y="619"/>
                  </a:lnTo>
                  <a:lnTo>
                    <a:pt x="611" y="453"/>
                  </a:lnTo>
                  <a:lnTo>
                    <a:pt x="263" y="268"/>
                  </a:lnTo>
                  <a:lnTo>
                    <a:pt x="12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48219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172200" y="2590800"/>
            <a:ext cx="14557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0" name="AutoShape 60"/>
          <p:cNvSpPr>
            <a:spLocks noChangeArrowheads="1"/>
          </p:cNvSpPr>
          <p:nvPr/>
        </p:nvSpPr>
        <p:spPr bwMode="auto">
          <a:xfrm>
            <a:off x="2870200" y="3886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8221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1169988" cy="1676400"/>
          </a:xfrm>
          <a:prstGeom prst="rect">
            <a:avLst/>
          </a:prstGeom>
          <a:noFill/>
        </p:spPr>
      </p:pic>
      <p:sp>
        <p:nvSpPr>
          <p:cNvPr id="348222" name="AutoShape 62"/>
          <p:cNvSpPr>
            <a:spLocks noChangeArrowheads="1"/>
          </p:cNvSpPr>
          <p:nvPr/>
        </p:nvSpPr>
        <p:spPr bwMode="auto">
          <a:xfrm>
            <a:off x="5105400" y="38100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23" name="AutoShape 63"/>
          <p:cNvSpPr>
            <a:spLocks noChangeArrowheads="1"/>
          </p:cNvSpPr>
          <p:nvPr/>
        </p:nvSpPr>
        <p:spPr bwMode="auto">
          <a:xfrm>
            <a:off x="7721600" y="37338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8224" name="Picture 64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839200" y="2667000"/>
            <a:ext cx="14557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200310-C8F1-C4B6-D509-48013CD0A202}"/>
              </a:ext>
            </a:extLst>
          </p:cNvPr>
          <p:cNvSpPr txBox="1">
            <a:spLocks noChangeArrowheads="1"/>
          </p:cNvSpPr>
          <p:nvPr/>
        </p:nvSpPr>
        <p:spPr>
          <a:xfrm>
            <a:off x="224287" y="457200"/>
            <a:ext cx="10683967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</a:t>
            </a:r>
          </a:p>
        </p:txBody>
      </p:sp>
    </p:spTree>
    <p:extLst>
      <p:ext uri="{BB962C8B-B14F-4D97-AF65-F5344CB8AC3E}">
        <p14:creationId xmlns:p14="http://schemas.microsoft.com/office/powerpoint/2010/main" val="2125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5427971" y="4809055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674032" y="3208338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4557266" y="4963879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4964712" y="16002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3657600" y="50165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296646" y="500921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7873727" y="500921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7633910" y="1527175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856108" y="331338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5842959" y="164968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7021470" y="4811333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725690" y="144714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687832" y="4754893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2574722" y="48895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3354500" y="1652821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763637" y="1635726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7746293" y="31750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9543813" y="3151641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9337967" y="156618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2581604" y="1527175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2648187" y="331338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4159606" y="173494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3498835" y="3447991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4341139" y="337572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6095334" y="319587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542130" y="140139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728919" y="32639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9"/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675965" y="473710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9">
            <a:extLst>
              <a:ext uri="{FF2B5EF4-FFF2-40B4-BE49-F238E27FC236}">
                <a16:creationId xmlns:a16="http://schemas.microsoft.com/office/drawing/2014/main" id="{A2F72F54-0A14-463B-3BE1-46655D37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5222132" y="326324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9">
            <a:extLst>
              <a:ext uri="{FF2B5EF4-FFF2-40B4-BE49-F238E27FC236}">
                <a16:creationId xmlns:a16="http://schemas.microsoft.com/office/drawing/2014/main" id="{9B6A4991-BC9C-A4AC-3615-579D3B0E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0201157" y="1366838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9">
            <a:extLst>
              <a:ext uri="{FF2B5EF4-FFF2-40B4-BE49-F238E27FC236}">
                <a16:creationId xmlns:a16="http://schemas.microsoft.com/office/drawing/2014/main" id="{9A10ACB4-41AB-421A-A889-7C3457F0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34822" y="482736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9">
            <a:extLst>
              <a:ext uri="{FF2B5EF4-FFF2-40B4-BE49-F238E27FC236}">
                <a16:creationId xmlns:a16="http://schemas.microsoft.com/office/drawing/2014/main" id="{A2556352-4729-188B-8105-2109E68F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39553" y="4803776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9">
            <a:extLst>
              <a:ext uri="{FF2B5EF4-FFF2-40B4-BE49-F238E27FC236}">
                <a16:creationId xmlns:a16="http://schemas.microsoft.com/office/drawing/2014/main" id="{7C97252D-DF31-9236-E067-8575368C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21427" y="331338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9">
            <a:extLst>
              <a:ext uri="{FF2B5EF4-FFF2-40B4-BE49-F238E27FC236}">
                <a16:creationId xmlns:a16="http://schemas.microsoft.com/office/drawing/2014/main" id="{C40CDBA0-F96A-13C1-DABD-91AB1071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894323" y="3033939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9">
            <a:extLst>
              <a:ext uri="{FF2B5EF4-FFF2-40B4-BE49-F238E27FC236}">
                <a16:creationId xmlns:a16="http://schemas.microsoft.com/office/drawing/2014/main" id="{B6DEBFA2-72D1-F55A-FB7B-FEDEF5A7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21322" y="150897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9">
            <a:extLst>
              <a:ext uri="{FF2B5EF4-FFF2-40B4-BE49-F238E27FC236}">
                <a16:creationId xmlns:a16="http://schemas.microsoft.com/office/drawing/2014/main" id="{BC052D55-34B4-B258-3232-F1DB10BE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911609" y="1460091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9">
            <a:extLst>
              <a:ext uri="{FF2B5EF4-FFF2-40B4-BE49-F238E27FC236}">
                <a16:creationId xmlns:a16="http://schemas.microsoft.com/office/drawing/2014/main" id="{2AC2FF6B-1821-7E96-ACA7-FCB32B83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0420293" y="3210749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9">
            <a:extLst>
              <a:ext uri="{FF2B5EF4-FFF2-40B4-BE49-F238E27FC236}">
                <a16:creationId xmlns:a16="http://schemas.microsoft.com/office/drawing/2014/main" id="{626F93E8-237E-9978-DD7F-D0C6C376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1029341" y="5056035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9">
            <a:extLst>
              <a:ext uri="{FF2B5EF4-FFF2-40B4-BE49-F238E27FC236}">
                <a16:creationId xmlns:a16="http://schemas.microsoft.com/office/drawing/2014/main" id="{380D09AF-C540-33B6-F751-749CD4A5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0174428" y="472981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9">
            <a:extLst>
              <a:ext uri="{FF2B5EF4-FFF2-40B4-BE49-F238E27FC236}">
                <a16:creationId xmlns:a16="http://schemas.microsoft.com/office/drawing/2014/main" id="{FA1367F0-7055-F6D1-6CD4-D2CA987A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9449604" y="5040334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9">
            <a:extLst>
              <a:ext uri="{FF2B5EF4-FFF2-40B4-BE49-F238E27FC236}">
                <a16:creationId xmlns:a16="http://schemas.microsoft.com/office/drawing/2014/main" id="{BD733A1D-8E31-2C32-39CE-1A4F5544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1042024" y="1466510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9">
            <a:extLst>
              <a:ext uri="{FF2B5EF4-FFF2-40B4-BE49-F238E27FC236}">
                <a16:creationId xmlns:a16="http://schemas.microsoft.com/office/drawing/2014/main" id="{51CFBEAF-928E-F341-EC83-85453164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354"/>
          <a:stretch>
            <a:fillRect/>
          </a:stretch>
        </p:blipFill>
        <p:spPr bwMode="auto">
          <a:xfrm>
            <a:off x="11261160" y="3288642"/>
            <a:ext cx="946556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5F532D82-88B3-A01B-F179-7319998916DF}"/>
              </a:ext>
            </a:extLst>
          </p:cNvPr>
          <p:cNvSpPr txBox="1">
            <a:spLocks noChangeArrowheads="1"/>
          </p:cNvSpPr>
          <p:nvPr/>
        </p:nvSpPr>
        <p:spPr>
          <a:xfrm>
            <a:off x="224287" y="457200"/>
            <a:ext cx="10683967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Mutation</a:t>
            </a:r>
          </a:p>
        </p:txBody>
      </p:sp>
    </p:spTree>
    <p:extLst>
      <p:ext uri="{BB962C8B-B14F-4D97-AF65-F5344CB8AC3E}">
        <p14:creationId xmlns:p14="http://schemas.microsoft.com/office/powerpoint/2010/main" val="10988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127C1-04B0-268C-8D07-5FBF12BF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5F6AB05-FE00-5A87-46D2-C5D1FE56F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E92AE6E-570F-7E1A-DCEB-414AC2018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mixing of the genetic material of two species into new combinations producing a new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Takes place when a host is infected with two viruses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Pigs are susceptible to infection from both avian (bird) and mammalian (human viruses)</a:t>
            </a:r>
          </a:p>
          <a:p>
            <a:pPr lvl="2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6FAA5-348E-F01C-3EBF-399FBB65C23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B3263-5B79-7E66-92E3-D6A2AC95784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41972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DD30-DB9A-5865-1AF3-1EA53A1CC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E755B3C-5C30-DBE6-AD89-042565B3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3BB20ED-5AF6-0A58-65A4-FEAA69DB2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1867309" cy="4114800"/>
          </a:xfrm>
        </p:spPr>
        <p:txBody>
          <a:bodyPr/>
          <a:lstStyle/>
          <a:p>
            <a:pPr marL="114300" indent="0" algn="ctr">
              <a:spcAft>
                <a:spcPts val="6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 with Swine as Mixing Vessel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3712C-20E7-28F2-2C5A-62E1867BC10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0433D-BA86-C09D-17B7-41AB61AB461C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061BE-282F-86DC-264A-A67D91C9B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67" y="2476978"/>
            <a:ext cx="5056094" cy="391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94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C3BEAE-BB51-2FC4-196D-12264AE4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469C3AE-CDCE-977E-0818-956C52D79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1E712D2-E0F7-E337-F919-24056C9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69853"/>
            <a:ext cx="6061494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Quintessential parasite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Unable to replicate on their own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Need to invade another organism to survive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Their invasion can result in mild to severe illness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FDAE5-4CB6-783D-9633-D4FC7A18DB9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EDC29-5D50-9370-ADC6-7B6F2818FDE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5C0B43-3BBF-026E-CAC3-47CDAD7C7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2" y="1923153"/>
            <a:ext cx="4738924" cy="3468893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42150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7661-EE8F-2A9E-536B-62585284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212996D-9800-85E7-0551-35E74D59B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54364E1-0FB2-01E3-86C1-8202D1C11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mixing of the genetic material of a two species into new combinations producing a new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Takes place when a host is infected with two viruses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Pigs are susceptible to infection from both avian (bird) and mammalian (human viruses)</a:t>
            </a:r>
          </a:p>
          <a:p>
            <a:pPr lvl="2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971CF-2A3E-5B83-480F-1F300C5A9E4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6FDF8-DECD-8990-108F-39F34715EFD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39662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5853-13F8-35A4-434C-7A27113C9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7350463-F74E-D4B8-833C-63502D54E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5DCCDA7-F768-F8F4-E37E-26E4613C7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1867309" cy="4114800"/>
          </a:xfrm>
        </p:spPr>
        <p:txBody>
          <a:bodyPr/>
          <a:lstStyle/>
          <a:p>
            <a:pPr marL="114300" indent="0" algn="ctr">
              <a:spcAft>
                <a:spcPts val="6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 with Humans as Mixing Vessel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1AEB-503B-C787-E4E7-06EBF7111D1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7ED1F-2156-786F-B904-83686109154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E6A30-F7D5-A3AC-B1F5-A8C54A48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96" y="2437008"/>
            <a:ext cx="5185635" cy="395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667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400A-6157-9980-E08A-5098274E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E4A5938-DE8E-8CC6-9555-27D2E5775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87" y="457200"/>
            <a:ext cx="1068396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4F86464-6D7F-8218-092E-DC015AA8E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286" y="1818736"/>
            <a:ext cx="10683967" cy="41148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HPAI H5N1, which primarily infects birds, is currently experiencing a concerning increase in its ability to jump between species, including mammals.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virus is now infecting a wider range of animals, including dairy cattle, cats, dogs, foxes, dolphins, and even some humans.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virus's ability to evolve and spread to new hosts raises significant public health concerns.</a:t>
            </a:r>
          </a:p>
          <a:p>
            <a:pPr lvl="2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95A41-779C-C673-1625-0F74E8228D7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98B5B-51F1-58C7-12F6-2B572B0D0B9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41895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872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D62D7-E9AD-69F0-7142-BD7092F9878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801C6-D814-F5BC-5540-485A7005ADF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6FDF1F-64A1-97D9-4498-8B300C04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B7852B3-88B5-8C5A-77C9-C9EBD7EDA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BA1AED-6601-AA3E-5FE4-F32F0D906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0368"/>
            <a:ext cx="10581736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There are 27 known human diseases caused by viruses. They include: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3B4E8C-6E8F-5EA4-0E88-FFD1F9D0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82459"/>
            <a:ext cx="3785419" cy="331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Common cold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Measles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Chicken pox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Hepatitis 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</a:t>
            </a:r>
          </a:p>
          <a:p>
            <a:pPr lvl="1" defTabSz="914400"/>
            <a:endParaRPr lang="en-US" kern="0" dirty="0">
              <a:cs typeface="Times New Roman" pitchFamily="18" charset="0"/>
            </a:endParaRPr>
          </a:p>
          <a:p>
            <a:pPr lvl="1" defTabSz="914400">
              <a:buFont typeface="Wingdings" pitchFamily="2" charset="2"/>
              <a:buNone/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95E383-918C-0664-9E6A-DCC6486E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045" y="3082458"/>
            <a:ext cx="3785419" cy="331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Polio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Rabies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HIV/AIDS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COVID-19</a:t>
            </a:r>
          </a:p>
          <a:p>
            <a:pPr lvl="1" defTabSz="914400"/>
            <a:endParaRPr lang="en-US" kern="0" dirty="0">
              <a:cs typeface="Times New Roman" pitchFamily="18" charset="0"/>
            </a:endParaRPr>
          </a:p>
          <a:p>
            <a:pPr lvl="1" defTabSz="914400">
              <a:buFont typeface="Wingdings" pitchFamily="2" charset="2"/>
              <a:buNone/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40C264-4C22-FD97-E9DF-F5F86D2D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82457"/>
            <a:ext cx="4790536" cy="331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Herpes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Mumps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Dengue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Syncytial Virus</a:t>
            </a:r>
          </a:p>
          <a:p>
            <a:pPr lvl="1" defTabSz="914400"/>
            <a:endParaRPr lang="en-US" kern="0" dirty="0">
              <a:cs typeface="Times New Roman" pitchFamily="18" charset="0"/>
            </a:endParaRPr>
          </a:p>
          <a:p>
            <a:pPr lvl="1" defTabSz="914400">
              <a:buFont typeface="Wingdings" pitchFamily="2" charset="2"/>
              <a:buNone/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2F31E-D95D-262A-5A22-73F64F1F275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FC0F7-F810-B01B-2740-684886BC6FC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3520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704385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Different from living organisms: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have cell membranes                         – have protein shells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have organelles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eat or burn energy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move around on their own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Must invade living cells to reproduce</a:t>
            </a: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AFC17-73B7-070D-AB1C-B91EC741D5D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40158-EC40-91C2-8F9F-CECC79185D3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345B3-3FA8-2355-59A3-BFBE5C05F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93" y="2111690"/>
            <a:ext cx="4165221" cy="3281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69215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Eighteen classifications grouped by similar characteristics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200" dirty="0">
              <a:cs typeface="Times New Roman" pitchFamily="18" charset="0"/>
            </a:endParaRPr>
          </a:p>
        </p:txBody>
      </p:sp>
      <p:pic>
        <p:nvPicPr>
          <p:cNvPr id="4" name="Picture 92" descr="http://autocww2.colorado.edu/~toldy2/E64ContentFiles/VirusesMoneransAndProtists/Viral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763" y="2945477"/>
            <a:ext cx="5030446" cy="322225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3193" y="2893368"/>
            <a:ext cx="51405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 symmetry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or absence       of an envelope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they infect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caused</a:t>
            </a:r>
          </a:p>
          <a:p>
            <a:pPr lvl="1">
              <a:spcAft>
                <a:spcPts val="600"/>
              </a:spcAft>
            </a:pPr>
            <a:endParaRPr lang="en-US" sz="3200" kern="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3CCF0-5757-D725-62F0-BDB2796D2C35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ACC97-B685-A970-C5DE-CD8CEA9C1CFC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63476635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2343</TotalTime>
  <Words>2801</Words>
  <Application>Microsoft Office PowerPoint</Application>
  <PresentationFormat>Widescreen</PresentationFormat>
  <Paragraphs>541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Aptos</vt:lpstr>
      <vt:lpstr>Arial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Influenza Viruses</vt:lpstr>
      <vt:lpstr>Influenza Viruses</vt:lpstr>
      <vt:lpstr>Influenza Viruses</vt:lpstr>
      <vt:lpstr>Influenza Viruses</vt:lpstr>
      <vt:lpstr>Influenza Viruses</vt:lpstr>
      <vt:lpstr>Influenza Viruses</vt:lpstr>
      <vt:lpstr> Influenza Viruses</vt:lpstr>
      <vt:lpstr>  Influenza Viruses</vt:lpstr>
      <vt:lpstr>Influenza Viruses</vt:lpstr>
      <vt:lpstr>Structure of an Influenza Virus</vt:lpstr>
      <vt:lpstr>Structure of an Influenza Virus</vt:lpstr>
      <vt:lpstr>Structure of an Influenza Virus</vt:lpstr>
      <vt:lpstr>Structure of an Influenza Virus</vt:lpstr>
      <vt:lpstr>Structure of an Influenza Virus</vt:lpstr>
      <vt:lpstr>Influenza (Flu)</vt:lpstr>
      <vt:lpstr>Influenza (Flu)</vt:lpstr>
      <vt:lpstr>Influenza (Flu)</vt:lpstr>
      <vt:lpstr>Influenza (Flu)</vt:lpstr>
      <vt:lpstr>Pathogenesis of Viral Diseases</vt:lpstr>
      <vt:lpstr>Pathogenesis of Viral Diseases</vt:lpstr>
      <vt:lpstr> 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Pathogenesis of Viral Diseases</vt:lpstr>
      <vt:lpstr>Virus Mutation – Antigenic Drift and Shift</vt:lpstr>
      <vt:lpstr>Virus Mutation – Antigenic Drift and Shift</vt:lpstr>
      <vt:lpstr>Virus Mutation – Antigenic Drift and Shift</vt:lpstr>
      <vt:lpstr>Virus Mutation – Antigenic Drift and Shift</vt:lpstr>
      <vt:lpstr>Virus Mutation – Antigenic Drift and Shift</vt:lpstr>
      <vt:lpstr>Virus Mutation – Antigenic Drift and Shift</vt:lpstr>
      <vt:lpstr>Virus Mutation – Antigenic Drift and Shift</vt:lpstr>
      <vt:lpstr>Virus Mutation – Antigenic Drift and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Reassortment</vt:lpstr>
      <vt:lpstr>Genetic Reassortment</vt:lpstr>
      <vt:lpstr>Genetic Reassortment</vt:lpstr>
      <vt:lpstr>Genetic Reassortment</vt:lpstr>
      <vt:lpstr>Genetic Reassortment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42</cp:revision>
  <dcterms:created xsi:type="dcterms:W3CDTF">2025-07-16T21:51:30Z</dcterms:created>
  <dcterms:modified xsi:type="dcterms:W3CDTF">2026-03-13T21:12:51Z</dcterms:modified>
</cp:coreProperties>
</file>