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vis Biswell" userId="9267af17d4418808" providerId="LiveId" clId="{BDA7C309-05CF-4D06-B5AB-E5B336D06B14}"/>
    <pc:docChg chg="custSel addSld delSld modSld">
      <pc:chgData name="Travis Biswell" userId="9267af17d4418808" providerId="LiveId" clId="{BDA7C309-05CF-4D06-B5AB-E5B336D06B14}" dt="2025-04-24T13:54:04.618" v="198" actId="1076"/>
      <pc:docMkLst>
        <pc:docMk/>
      </pc:docMkLst>
      <pc:sldChg chg="del">
        <pc:chgData name="Travis Biswell" userId="9267af17d4418808" providerId="LiveId" clId="{BDA7C309-05CF-4D06-B5AB-E5B336D06B14}" dt="2025-04-24T13:49:14.016" v="0" actId="47"/>
        <pc:sldMkLst>
          <pc:docMk/>
          <pc:sldMk cId="245480294" sldId="256"/>
        </pc:sldMkLst>
      </pc:sldChg>
      <pc:sldChg chg="modSp new mod">
        <pc:chgData name="Travis Biswell" userId="9267af17d4418808" providerId="LiveId" clId="{BDA7C309-05CF-4D06-B5AB-E5B336D06B14}" dt="2025-04-24T13:50:31.806" v="18" actId="5793"/>
        <pc:sldMkLst>
          <pc:docMk/>
          <pc:sldMk cId="2398195749" sldId="258"/>
        </pc:sldMkLst>
        <pc:spChg chg="mod">
          <ac:chgData name="Travis Biswell" userId="9267af17d4418808" providerId="LiveId" clId="{BDA7C309-05CF-4D06-B5AB-E5B336D06B14}" dt="2025-04-24T13:49:22.756" v="2"/>
          <ac:spMkLst>
            <pc:docMk/>
            <pc:sldMk cId="2398195749" sldId="258"/>
            <ac:spMk id="2" creationId="{F8A67217-BEE2-CB10-9B96-3E5066738771}"/>
          </ac:spMkLst>
        </pc:spChg>
        <pc:spChg chg="mod">
          <ac:chgData name="Travis Biswell" userId="9267af17d4418808" providerId="LiveId" clId="{BDA7C309-05CF-4D06-B5AB-E5B336D06B14}" dt="2025-04-24T13:50:31.806" v="18" actId="5793"/>
          <ac:spMkLst>
            <pc:docMk/>
            <pc:sldMk cId="2398195749" sldId="258"/>
            <ac:spMk id="3" creationId="{EB681EB4-B3B3-454D-FEFB-027435C941D9}"/>
          </ac:spMkLst>
        </pc:spChg>
      </pc:sldChg>
      <pc:sldChg chg="modSp new mod">
        <pc:chgData name="Travis Biswell" userId="9267af17d4418808" providerId="LiveId" clId="{BDA7C309-05CF-4D06-B5AB-E5B336D06B14}" dt="2025-04-24T13:50:52.539" v="43" actId="20577"/>
        <pc:sldMkLst>
          <pc:docMk/>
          <pc:sldMk cId="3459235711" sldId="259"/>
        </pc:sldMkLst>
        <pc:spChg chg="mod">
          <ac:chgData name="Travis Biswell" userId="9267af17d4418808" providerId="LiveId" clId="{BDA7C309-05CF-4D06-B5AB-E5B336D06B14}" dt="2025-04-24T13:50:52.539" v="43" actId="20577"/>
          <ac:spMkLst>
            <pc:docMk/>
            <pc:sldMk cId="3459235711" sldId="259"/>
            <ac:spMk id="2" creationId="{A31732C3-A9D3-1CB2-BDD5-8939DF42537B}"/>
          </ac:spMkLst>
        </pc:spChg>
        <pc:spChg chg="mod">
          <ac:chgData name="Travis Biswell" userId="9267af17d4418808" providerId="LiveId" clId="{BDA7C309-05CF-4D06-B5AB-E5B336D06B14}" dt="2025-04-24T13:50:46.043" v="21" actId="27636"/>
          <ac:spMkLst>
            <pc:docMk/>
            <pc:sldMk cId="3459235711" sldId="259"/>
            <ac:spMk id="3" creationId="{419CB1BD-9014-8053-0E35-5CC44EEC7ABC}"/>
          </ac:spMkLst>
        </pc:spChg>
      </pc:sldChg>
      <pc:sldChg chg="modSp new mod">
        <pc:chgData name="Travis Biswell" userId="9267af17d4418808" providerId="LiveId" clId="{BDA7C309-05CF-4D06-B5AB-E5B336D06B14}" dt="2025-04-24T13:51:15.006" v="65" actId="20577"/>
        <pc:sldMkLst>
          <pc:docMk/>
          <pc:sldMk cId="2917929755" sldId="260"/>
        </pc:sldMkLst>
        <pc:spChg chg="mod">
          <ac:chgData name="Travis Biswell" userId="9267af17d4418808" providerId="LiveId" clId="{BDA7C309-05CF-4D06-B5AB-E5B336D06B14}" dt="2025-04-24T13:51:15.006" v="65" actId="20577"/>
          <ac:spMkLst>
            <pc:docMk/>
            <pc:sldMk cId="2917929755" sldId="260"/>
            <ac:spMk id="2" creationId="{AE7307A8-F7AC-A22A-7B19-A34AA83784BF}"/>
          </ac:spMkLst>
        </pc:spChg>
        <pc:spChg chg="mod">
          <ac:chgData name="Travis Biswell" userId="9267af17d4418808" providerId="LiveId" clId="{BDA7C309-05CF-4D06-B5AB-E5B336D06B14}" dt="2025-04-24T13:51:09.629" v="45"/>
          <ac:spMkLst>
            <pc:docMk/>
            <pc:sldMk cId="2917929755" sldId="260"/>
            <ac:spMk id="3" creationId="{DC56C08F-E9FD-A9BD-5618-09E35CF8D502}"/>
          </ac:spMkLst>
        </pc:spChg>
      </pc:sldChg>
      <pc:sldChg chg="modSp new mod">
        <pc:chgData name="Travis Biswell" userId="9267af17d4418808" providerId="LiveId" clId="{BDA7C309-05CF-4D06-B5AB-E5B336D06B14}" dt="2025-04-24T13:51:44.407" v="88"/>
        <pc:sldMkLst>
          <pc:docMk/>
          <pc:sldMk cId="3351611565" sldId="261"/>
        </pc:sldMkLst>
        <pc:spChg chg="mod">
          <ac:chgData name="Travis Biswell" userId="9267af17d4418808" providerId="LiveId" clId="{BDA7C309-05CF-4D06-B5AB-E5B336D06B14}" dt="2025-04-24T13:51:37.148" v="87" actId="20577"/>
          <ac:spMkLst>
            <pc:docMk/>
            <pc:sldMk cId="3351611565" sldId="261"/>
            <ac:spMk id="2" creationId="{57354D18-1FD7-7774-F8E9-304F21036E99}"/>
          </ac:spMkLst>
        </pc:spChg>
        <pc:spChg chg="mod">
          <ac:chgData name="Travis Biswell" userId="9267af17d4418808" providerId="LiveId" clId="{BDA7C309-05CF-4D06-B5AB-E5B336D06B14}" dt="2025-04-24T13:51:44.407" v="88"/>
          <ac:spMkLst>
            <pc:docMk/>
            <pc:sldMk cId="3351611565" sldId="261"/>
            <ac:spMk id="3" creationId="{1E725A7A-8230-0136-1A9E-D7D34F4086FA}"/>
          </ac:spMkLst>
        </pc:spChg>
      </pc:sldChg>
      <pc:sldChg chg="modSp new mod">
        <pc:chgData name="Travis Biswell" userId="9267af17d4418808" providerId="LiveId" clId="{BDA7C309-05CF-4D06-B5AB-E5B336D06B14}" dt="2025-04-24T13:52:07.865" v="113" actId="27636"/>
        <pc:sldMkLst>
          <pc:docMk/>
          <pc:sldMk cId="2302511689" sldId="262"/>
        </pc:sldMkLst>
        <pc:spChg chg="mod">
          <ac:chgData name="Travis Biswell" userId="9267af17d4418808" providerId="LiveId" clId="{BDA7C309-05CF-4D06-B5AB-E5B336D06B14}" dt="2025-04-24T13:52:01.360" v="111" actId="20577"/>
          <ac:spMkLst>
            <pc:docMk/>
            <pc:sldMk cId="2302511689" sldId="262"/>
            <ac:spMk id="2" creationId="{B48E7720-B656-ABAC-2BEF-23142A184D17}"/>
          </ac:spMkLst>
        </pc:spChg>
        <pc:spChg chg="mod">
          <ac:chgData name="Travis Biswell" userId="9267af17d4418808" providerId="LiveId" clId="{BDA7C309-05CF-4D06-B5AB-E5B336D06B14}" dt="2025-04-24T13:52:07.865" v="113" actId="27636"/>
          <ac:spMkLst>
            <pc:docMk/>
            <pc:sldMk cId="2302511689" sldId="262"/>
            <ac:spMk id="3" creationId="{2F5D929F-63B9-F8C5-1143-2D76D60E506F}"/>
          </ac:spMkLst>
        </pc:spChg>
      </pc:sldChg>
      <pc:sldChg chg="modSp new mod">
        <pc:chgData name="Travis Biswell" userId="9267af17d4418808" providerId="LiveId" clId="{BDA7C309-05CF-4D06-B5AB-E5B336D06B14}" dt="2025-04-24T13:52:46.939" v="133" actId="20577"/>
        <pc:sldMkLst>
          <pc:docMk/>
          <pc:sldMk cId="3858688194" sldId="263"/>
        </pc:sldMkLst>
        <pc:spChg chg="mod">
          <ac:chgData name="Travis Biswell" userId="9267af17d4418808" providerId="LiveId" clId="{BDA7C309-05CF-4D06-B5AB-E5B336D06B14}" dt="2025-04-24T13:52:46.939" v="133" actId="20577"/>
          <ac:spMkLst>
            <pc:docMk/>
            <pc:sldMk cId="3858688194" sldId="263"/>
            <ac:spMk id="2" creationId="{DF66F57F-9560-A010-1C7F-3B2B01A33D79}"/>
          </ac:spMkLst>
        </pc:spChg>
        <pc:spChg chg="mod">
          <ac:chgData name="Travis Biswell" userId="9267af17d4418808" providerId="LiveId" clId="{BDA7C309-05CF-4D06-B5AB-E5B336D06B14}" dt="2025-04-24T13:52:32.017" v="116" actId="27636"/>
          <ac:spMkLst>
            <pc:docMk/>
            <pc:sldMk cId="3858688194" sldId="263"/>
            <ac:spMk id="3" creationId="{EC9BDEB6-1B27-2D07-ADFE-83373348E83F}"/>
          </ac:spMkLst>
        </pc:spChg>
      </pc:sldChg>
      <pc:sldChg chg="modSp new mod">
        <pc:chgData name="Travis Biswell" userId="9267af17d4418808" providerId="LiveId" clId="{BDA7C309-05CF-4D06-B5AB-E5B336D06B14}" dt="2025-04-24T13:53:07.614" v="169" actId="27636"/>
        <pc:sldMkLst>
          <pc:docMk/>
          <pc:sldMk cId="3502737876" sldId="264"/>
        </pc:sldMkLst>
        <pc:spChg chg="mod">
          <ac:chgData name="Travis Biswell" userId="9267af17d4418808" providerId="LiveId" clId="{BDA7C309-05CF-4D06-B5AB-E5B336D06B14}" dt="2025-04-24T13:52:59.706" v="167" actId="20577"/>
          <ac:spMkLst>
            <pc:docMk/>
            <pc:sldMk cId="3502737876" sldId="264"/>
            <ac:spMk id="2" creationId="{305A8969-2FCE-254F-C91E-837EE718BE66}"/>
          </ac:spMkLst>
        </pc:spChg>
        <pc:spChg chg="mod">
          <ac:chgData name="Travis Biswell" userId="9267af17d4418808" providerId="LiveId" clId="{BDA7C309-05CF-4D06-B5AB-E5B336D06B14}" dt="2025-04-24T13:53:07.614" v="169" actId="27636"/>
          <ac:spMkLst>
            <pc:docMk/>
            <pc:sldMk cId="3502737876" sldId="264"/>
            <ac:spMk id="3" creationId="{10A19148-14C3-2E69-FD3B-9BDBE59782AB}"/>
          </ac:spMkLst>
        </pc:spChg>
      </pc:sldChg>
      <pc:sldChg chg="modSp new mod">
        <pc:chgData name="Travis Biswell" userId="9267af17d4418808" providerId="LiveId" clId="{BDA7C309-05CF-4D06-B5AB-E5B336D06B14}" dt="2025-04-24T13:53:35.673" v="194" actId="27636"/>
        <pc:sldMkLst>
          <pc:docMk/>
          <pc:sldMk cId="934004461" sldId="265"/>
        </pc:sldMkLst>
        <pc:spChg chg="mod">
          <ac:chgData name="Travis Biswell" userId="9267af17d4418808" providerId="LiveId" clId="{BDA7C309-05CF-4D06-B5AB-E5B336D06B14}" dt="2025-04-24T13:53:29.973" v="192" actId="20577"/>
          <ac:spMkLst>
            <pc:docMk/>
            <pc:sldMk cId="934004461" sldId="265"/>
            <ac:spMk id="2" creationId="{8226CE8A-6463-8419-72FD-7D8070402820}"/>
          </ac:spMkLst>
        </pc:spChg>
        <pc:spChg chg="mod">
          <ac:chgData name="Travis Biswell" userId="9267af17d4418808" providerId="LiveId" clId="{BDA7C309-05CF-4D06-B5AB-E5B336D06B14}" dt="2025-04-24T13:53:35.673" v="194" actId="27636"/>
          <ac:spMkLst>
            <pc:docMk/>
            <pc:sldMk cId="934004461" sldId="265"/>
            <ac:spMk id="3" creationId="{1CEBD13B-8AD6-6AD0-FF51-F22B4CA06B2A}"/>
          </ac:spMkLst>
        </pc:spChg>
      </pc:sldChg>
      <pc:sldChg chg="delSp modSp new mod">
        <pc:chgData name="Travis Biswell" userId="9267af17d4418808" providerId="LiveId" clId="{BDA7C309-05CF-4D06-B5AB-E5B336D06B14}" dt="2025-04-24T13:54:04.618" v="198" actId="1076"/>
        <pc:sldMkLst>
          <pc:docMk/>
          <pc:sldMk cId="1369396827" sldId="266"/>
        </pc:sldMkLst>
        <pc:spChg chg="del">
          <ac:chgData name="Travis Biswell" userId="9267af17d4418808" providerId="LiveId" clId="{BDA7C309-05CF-4D06-B5AB-E5B336D06B14}" dt="2025-04-24T13:54:02.390" v="197" actId="478"/>
          <ac:spMkLst>
            <pc:docMk/>
            <pc:sldMk cId="1369396827" sldId="266"/>
            <ac:spMk id="2" creationId="{B8D55DFD-8A92-D663-2355-22CAB2B6DE94}"/>
          </ac:spMkLst>
        </pc:spChg>
        <pc:spChg chg="mod">
          <ac:chgData name="Travis Biswell" userId="9267af17d4418808" providerId="LiveId" clId="{BDA7C309-05CF-4D06-B5AB-E5B336D06B14}" dt="2025-04-24T13:54:04.618" v="198" actId="1076"/>
          <ac:spMkLst>
            <pc:docMk/>
            <pc:sldMk cId="1369396827" sldId="266"/>
            <ac:spMk id="3" creationId="{3FC26947-A0DC-45CE-C36E-5DB5AA587DB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B8EEB-20DA-1C8F-F11E-F5118DE213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A144A00-5F1C-9641-595B-66C672F5A9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00AE338-5132-3D14-7CDF-334D059D87C1}"/>
              </a:ext>
            </a:extLst>
          </p:cNvPr>
          <p:cNvSpPr>
            <a:spLocks noGrp="1"/>
          </p:cNvSpPr>
          <p:nvPr>
            <p:ph type="dt" sz="half" idx="10"/>
          </p:nvPr>
        </p:nvSpPr>
        <p:spPr/>
        <p:txBody>
          <a:bodyPr/>
          <a:lstStyle/>
          <a:p>
            <a:fld id="{4817FCCB-F16F-45B6-BA18-2B60E09FAE74}" type="datetimeFigureOut">
              <a:rPr lang="en-US" smtClean="0"/>
              <a:t>4/24/2025</a:t>
            </a:fld>
            <a:endParaRPr lang="en-US"/>
          </a:p>
        </p:txBody>
      </p:sp>
      <p:sp>
        <p:nvSpPr>
          <p:cNvPr id="5" name="Footer Placeholder 4">
            <a:extLst>
              <a:ext uri="{FF2B5EF4-FFF2-40B4-BE49-F238E27FC236}">
                <a16:creationId xmlns:a16="http://schemas.microsoft.com/office/drawing/2014/main" id="{7BF2BB47-60FA-0A23-9F3A-09226243B7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E7A60BE-74AF-51CB-84A6-C3B2B82B8BB1}"/>
              </a:ext>
            </a:extLst>
          </p:cNvPr>
          <p:cNvSpPr>
            <a:spLocks noGrp="1"/>
          </p:cNvSpPr>
          <p:nvPr>
            <p:ph type="sldNum" sz="quarter" idx="12"/>
          </p:nvPr>
        </p:nvSpPr>
        <p:spPr/>
        <p:txBody>
          <a:bodyPr/>
          <a:lstStyle/>
          <a:p>
            <a:fld id="{C3A4639D-2F7C-4527-B1E3-B3CAB76E5549}" type="slidenum">
              <a:rPr lang="en-US" smtClean="0"/>
              <a:t>‹#›</a:t>
            </a:fld>
            <a:endParaRPr lang="en-US"/>
          </a:p>
        </p:txBody>
      </p:sp>
    </p:spTree>
    <p:extLst>
      <p:ext uri="{BB962C8B-B14F-4D97-AF65-F5344CB8AC3E}">
        <p14:creationId xmlns:p14="http://schemas.microsoft.com/office/powerpoint/2010/main" val="25403731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F34C5-84A2-231F-FF81-C484674B3F8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0FBD322-5EA5-EBBA-1CF8-2190B3EE40F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12AF34-06C6-B8D7-764B-D9438ADD8378}"/>
              </a:ext>
            </a:extLst>
          </p:cNvPr>
          <p:cNvSpPr>
            <a:spLocks noGrp="1"/>
          </p:cNvSpPr>
          <p:nvPr>
            <p:ph type="dt" sz="half" idx="10"/>
          </p:nvPr>
        </p:nvSpPr>
        <p:spPr/>
        <p:txBody>
          <a:bodyPr/>
          <a:lstStyle/>
          <a:p>
            <a:fld id="{4817FCCB-F16F-45B6-BA18-2B60E09FAE74}" type="datetimeFigureOut">
              <a:rPr lang="en-US" smtClean="0"/>
              <a:t>4/24/2025</a:t>
            </a:fld>
            <a:endParaRPr lang="en-US"/>
          </a:p>
        </p:txBody>
      </p:sp>
      <p:sp>
        <p:nvSpPr>
          <p:cNvPr id="5" name="Footer Placeholder 4">
            <a:extLst>
              <a:ext uri="{FF2B5EF4-FFF2-40B4-BE49-F238E27FC236}">
                <a16:creationId xmlns:a16="http://schemas.microsoft.com/office/drawing/2014/main" id="{8F81C14D-5330-FDA1-7748-5AE6912775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9BD551-03B0-4E02-0624-24E4635CEC92}"/>
              </a:ext>
            </a:extLst>
          </p:cNvPr>
          <p:cNvSpPr>
            <a:spLocks noGrp="1"/>
          </p:cNvSpPr>
          <p:nvPr>
            <p:ph type="sldNum" sz="quarter" idx="12"/>
          </p:nvPr>
        </p:nvSpPr>
        <p:spPr/>
        <p:txBody>
          <a:bodyPr/>
          <a:lstStyle/>
          <a:p>
            <a:fld id="{C3A4639D-2F7C-4527-B1E3-B3CAB76E5549}" type="slidenum">
              <a:rPr lang="en-US" smtClean="0"/>
              <a:t>‹#›</a:t>
            </a:fld>
            <a:endParaRPr lang="en-US"/>
          </a:p>
        </p:txBody>
      </p:sp>
    </p:spTree>
    <p:extLst>
      <p:ext uri="{BB962C8B-B14F-4D97-AF65-F5344CB8AC3E}">
        <p14:creationId xmlns:p14="http://schemas.microsoft.com/office/powerpoint/2010/main" val="1168640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0A7376-508E-5D82-7FEF-BA62D62F7D4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6FD3DD5-EC19-A294-3DDE-83FF0A4754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64DBD0-F366-A8BC-E700-AEC7A0EC6AC6}"/>
              </a:ext>
            </a:extLst>
          </p:cNvPr>
          <p:cNvSpPr>
            <a:spLocks noGrp="1"/>
          </p:cNvSpPr>
          <p:nvPr>
            <p:ph type="dt" sz="half" idx="10"/>
          </p:nvPr>
        </p:nvSpPr>
        <p:spPr/>
        <p:txBody>
          <a:bodyPr/>
          <a:lstStyle/>
          <a:p>
            <a:fld id="{4817FCCB-F16F-45B6-BA18-2B60E09FAE74}" type="datetimeFigureOut">
              <a:rPr lang="en-US" smtClean="0"/>
              <a:t>4/24/2025</a:t>
            </a:fld>
            <a:endParaRPr lang="en-US"/>
          </a:p>
        </p:txBody>
      </p:sp>
      <p:sp>
        <p:nvSpPr>
          <p:cNvPr id="5" name="Footer Placeholder 4">
            <a:extLst>
              <a:ext uri="{FF2B5EF4-FFF2-40B4-BE49-F238E27FC236}">
                <a16:creationId xmlns:a16="http://schemas.microsoft.com/office/drawing/2014/main" id="{52C19CDC-41DF-2C5F-6D90-B26E8A1FA6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17F2D1-5987-4B06-D9DD-10241305349D}"/>
              </a:ext>
            </a:extLst>
          </p:cNvPr>
          <p:cNvSpPr>
            <a:spLocks noGrp="1"/>
          </p:cNvSpPr>
          <p:nvPr>
            <p:ph type="sldNum" sz="quarter" idx="12"/>
          </p:nvPr>
        </p:nvSpPr>
        <p:spPr/>
        <p:txBody>
          <a:bodyPr/>
          <a:lstStyle/>
          <a:p>
            <a:fld id="{C3A4639D-2F7C-4527-B1E3-B3CAB76E5549}" type="slidenum">
              <a:rPr lang="en-US" smtClean="0"/>
              <a:t>‹#›</a:t>
            </a:fld>
            <a:endParaRPr lang="en-US"/>
          </a:p>
        </p:txBody>
      </p:sp>
    </p:spTree>
    <p:extLst>
      <p:ext uri="{BB962C8B-B14F-4D97-AF65-F5344CB8AC3E}">
        <p14:creationId xmlns:p14="http://schemas.microsoft.com/office/powerpoint/2010/main" val="253794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3059B-E3DA-FEF5-9162-70E21D4254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F28A6D-F235-94F0-35B7-7E7B2D7BA0A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F5A238-BF57-8F82-E3E6-0294A523339B}"/>
              </a:ext>
            </a:extLst>
          </p:cNvPr>
          <p:cNvSpPr>
            <a:spLocks noGrp="1"/>
          </p:cNvSpPr>
          <p:nvPr>
            <p:ph type="dt" sz="half" idx="10"/>
          </p:nvPr>
        </p:nvSpPr>
        <p:spPr/>
        <p:txBody>
          <a:bodyPr/>
          <a:lstStyle/>
          <a:p>
            <a:fld id="{4817FCCB-F16F-45B6-BA18-2B60E09FAE74}" type="datetimeFigureOut">
              <a:rPr lang="en-US" smtClean="0"/>
              <a:t>4/24/2025</a:t>
            </a:fld>
            <a:endParaRPr lang="en-US"/>
          </a:p>
        </p:txBody>
      </p:sp>
      <p:sp>
        <p:nvSpPr>
          <p:cNvPr id="5" name="Footer Placeholder 4">
            <a:extLst>
              <a:ext uri="{FF2B5EF4-FFF2-40B4-BE49-F238E27FC236}">
                <a16:creationId xmlns:a16="http://schemas.microsoft.com/office/drawing/2014/main" id="{6A67D0C8-B102-EC99-7BAD-383DF40AFD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76F031-74E4-3612-2B43-7C665A155622}"/>
              </a:ext>
            </a:extLst>
          </p:cNvPr>
          <p:cNvSpPr>
            <a:spLocks noGrp="1"/>
          </p:cNvSpPr>
          <p:nvPr>
            <p:ph type="sldNum" sz="quarter" idx="12"/>
          </p:nvPr>
        </p:nvSpPr>
        <p:spPr/>
        <p:txBody>
          <a:bodyPr/>
          <a:lstStyle/>
          <a:p>
            <a:fld id="{C3A4639D-2F7C-4527-B1E3-B3CAB76E5549}" type="slidenum">
              <a:rPr lang="en-US" smtClean="0"/>
              <a:t>‹#›</a:t>
            </a:fld>
            <a:endParaRPr lang="en-US"/>
          </a:p>
        </p:txBody>
      </p:sp>
    </p:spTree>
    <p:extLst>
      <p:ext uri="{BB962C8B-B14F-4D97-AF65-F5344CB8AC3E}">
        <p14:creationId xmlns:p14="http://schemas.microsoft.com/office/powerpoint/2010/main" val="2286783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2A2F2-2D7A-6310-0276-DFFF0050CD8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D1B163C-DE00-978F-1397-6C21D82499D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BACCBC-78C2-0BF8-713C-664AF0B59582}"/>
              </a:ext>
            </a:extLst>
          </p:cNvPr>
          <p:cNvSpPr>
            <a:spLocks noGrp="1"/>
          </p:cNvSpPr>
          <p:nvPr>
            <p:ph type="dt" sz="half" idx="10"/>
          </p:nvPr>
        </p:nvSpPr>
        <p:spPr/>
        <p:txBody>
          <a:bodyPr/>
          <a:lstStyle/>
          <a:p>
            <a:fld id="{4817FCCB-F16F-45B6-BA18-2B60E09FAE74}" type="datetimeFigureOut">
              <a:rPr lang="en-US" smtClean="0"/>
              <a:t>4/24/2025</a:t>
            </a:fld>
            <a:endParaRPr lang="en-US"/>
          </a:p>
        </p:txBody>
      </p:sp>
      <p:sp>
        <p:nvSpPr>
          <p:cNvPr id="5" name="Footer Placeholder 4">
            <a:extLst>
              <a:ext uri="{FF2B5EF4-FFF2-40B4-BE49-F238E27FC236}">
                <a16:creationId xmlns:a16="http://schemas.microsoft.com/office/drawing/2014/main" id="{2EA4A6DC-030F-0B67-0E34-B1673E2290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53C6EC-74E5-7E50-250D-BF41A6B610C9}"/>
              </a:ext>
            </a:extLst>
          </p:cNvPr>
          <p:cNvSpPr>
            <a:spLocks noGrp="1"/>
          </p:cNvSpPr>
          <p:nvPr>
            <p:ph type="sldNum" sz="quarter" idx="12"/>
          </p:nvPr>
        </p:nvSpPr>
        <p:spPr/>
        <p:txBody>
          <a:bodyPr/>
          <a:lstStyle/>
          <a:p>
            <a:fld id="{C3A4639D-2F7C-4527-B1E3-B3CAB76E5549}" type="slidenum">
              <a:rPr lang="en-US" smtClean="0"/>
              <a:t>‹#›</a:t>
            </a:fld>
            <a:endParaRPr lang="en-US"/>
          </a:p>
        </p:txBody>
      </p:sp>
    </p:spTree>
    <p:extLst>
      <p:ext uri="{BB962C8B-B14F-4D97-AF65-F5344CB8AC3E}">
        <p14:creationId xmlns:p14="http://schemas.microsoft.com/office/powerpoint/2010/main" val="585991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B6936A-6B71-8784-3270-E75D44B42E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8E5135A-9AC8-A91C-B461-E6B2B6B9009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B85D7C0-8F6A-6AAC-294C-AA8A4DF3459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387BAEC-6C5D-E19A-84DF-9A922759C831}"/>
              </a:ext>
            </a:extLst>
          </p:cNvPr>
          <p:cNvSpPr>
            <a:spLocks noGrp="1"/>
          </p:cNvSpPr>
          <p:nvPr>
            <p:ph type="dt" sz="half" idx="10"/>
          </p:nvPr>
        </p:nvSpPr>
        <p:spPr/>
        <p:txBody>
          <a:bodyPr/>
          <a:lstStyle/>
          <a:p>
            <a:fld id="{4817FCCB-F16F-45B6-BA18-2B60E09FAE74}" type="datetimeFigureOut">
              <a:rPr lang="en-US" smtClean="0"/>
              <a:t>4/24/2025</a:t>
            </a:fld>
            <a:endParaRPr lang="en-US"/>
          </a:p>
        </p:txBody>
      </p:sp>
      <p:sp>
        <p:nvSpPr>
          <p:cNvPr id="6" name="Footer Placeholder 5">
            <a:extLst>
              <a:ext uri="{FF2B5EF4-FFF2-40B4-BE49-F238E27FC236}">
                <a16:creationId xmlns:a16="http://schemas.microsoft.com/office/drawing/2014/main" id="{AE447FA8-1D2F-6F5A-9C31-9F2FE106EA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140DAD-6DFB-9B3B-D452-4809EDCA8F78}"/>
              </a:ext>
            </a:extLst>
          </p:cNvPr>
          <p:cNvSpPr>
            <a:spLocks noGrp="1"/>
          </p:cNvSpPr>
          <p:nvPr>
            <p:ph type="sldNum" sz="quarter" idx="12"/>
          </p:nvPr>
        </p:nvSpPr>
        <p:spPr/>
        <p:txBody>
          <a:bodyPr/>
          <a:lstStyle/>
          <a:p>
            <a:fld id="{C3A4639D-2F7C-4527-B1E3-B3CAB76E5549}" type="slidenum">
              <a:rPr lang="en-US" smtClean="0"/>
              <a:t>‹#›</a:t>
            </a:fld>
            <a:endParaRPr lang="en-US"/>
          </a:p>
        </p:txBody>
      </p:sp>
    </p:spTree>
    <p:extLst>
      <p:ext uri="{BB962C8B-B14F-4D97-AF65-F5344CB8AC3E}">
        <p14:creationId xmlns:p14="http://schemas.microsoft.com/office/powerpoint/2010/main" val="2319333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55A3DD-C1AA-D11D-E824-33089896F81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8D72419-CEA1-A907-0613-3A21515937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7C69EB-AC41-B9F1-2074-A49C881C508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39CE34E-DB14-C397-08FD-28E054A04D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CF51A3-A337-8C71-22F2-DA6630CFD99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18C513-F2C0-87F3-5747-80F5642FEDFE}"/>
              </a:ext>
            </a:extLst>
          </p:cNvPr>
          <p:cNvSpPr>
            <a:spLocks noGrp="1"/>
          </p:cNvSpPr>
          <p:nvPr>
            <p:ph type="dt" sz="half" idx="10"/>
          </p:nvPr>
        </p:nvSpPr>
        <p:spPr/>
        <p:txBody>
          <a:bodyPr/>
          <a:lstStyle/>
          <a:p>
            <a:fld id="{4817FCCB-F16F-45B6-BA18-2B60E09FAE74}" type="datetimeFigureOut">
              <a:rPr lang="en-US" smtClean="0"/>
              <a:t>4/24/2025</a:t>
            </a:fld>
            <a:endParaRPr lang="en-US"/>
          </a:p>
        </p:txBody>
      </p:sp>
      <p:sp>
        <p:nvSpPr>
          <p:cNvPr id="8" name="Footer Placeholder 7">
            <a:extLst>
              <a:ext uri="{FF2B5EF4-FFF2-40B4-BE49-F238E27FC236}">
                <a16:creationId xmlns:a16="http://schemas.microsoft.com/office/drawing/2014/main" id="{F9BD6A9A-DED3-7767-8AB3-D78A589EF75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23838FE-917E-A128-DEFB-4B9D12634529}"/>
              </a:ext>
            </a:extLst>
          </p:cNvPr>
          <p:cNvSpPr>
            <a:spLocks noGrp="1"/>
          </p:cNvSpPr>
          <p:nvPr>
            <p:ph type="sldNum" sz="quarter" idx="12"/>
          </p:nvPr>
        </p:nvSpPr>
        <p:spPr/>
        <p:txBody>
          <a:bodyPr/>
          <a:lstStyle/>
          <a:p>
            <a:fld id="{C3A4639D-2F7C-4527-B1E3-B3CAB76E5549}" type="slidenum">
              <a:rPr lang="en-US" smtClean="0"/>
              <a:t>‹#›</a:t>
            </a:fld>
            <a:endParaRPr lang="en-US"/>
          </a:p>
        </p:txBody>
      </p:sp>
    </p:spTree>
    <p:extLst>
      <p:ext uri="{BB962C8B-B14F-4D97-AF65-F5344CB8AC3E}">
        <p14:creationId xmlns:p14="http://schemas.microsoft.com/office/powerpoint/2010/main" val="2264831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57A00-73F2-8126-6D60-23A1EAFD645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2C3A577-5C9A-D28E-5C20-AD49AC7E5440}"/>
              </a:ext>
            </a:extLst>
          </p:cNvPr>
          <p:cNvSpPr>
            <a:spLocks noGrp="1"/>
          </p:cNvSpPr>
          <p:nvPr>
            <p:ph type="dt" sz="half" idx="10"/>
          </p:nvPr>
        </p:nvSpPr>
        <p:spPr/>
        <p:txBody>
          <a:bodyPr/>
          <a:lstStyle/>
          <a:p>
            <a:fld id="{4817FCCB-F16F-45B6-BA18-2B60E09FAE74}" type="datetimeFigureOut">
              <a:rPr lang="en-US" smtClean="0"/>
              <a:t>4/24/2025</a:t>
            </a:fld>
            <a:endParaRPr lang="en-US"/>
          </a:p>
        </p:txBody>
      </p:sp>
      <p:sp>
        <p:nvSpPr>
          <p:cNvPr id="4" name="Footer Placeholder 3">
            <a:extLst>
              <a:ext uri="{FF2B5EF4-FFF2-40B4-BE49-F238E27FC236}">
                <a16:creationId xmlns:a16="http://schemas.microsoft.com/office/drawing/2014/main" id="{394C4789-864A-69F5-20D2-12E02F750DA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4EB5A34-06F0-88AC-A6D9-5EB4238FF956}"/>
              </a:ext>
            </a:extLst>
          </p:cNvPr>
          <p:cNvSpPr>
            <a:spLocks noGrp="1"/>
          </p:cNvSpPr>
          <p:nvPr>
            <p:ph type="sldNum" sz="quarter" idx="12"/>
          </p:nvPr>
        </p:nvSpPr>
        <p:spPr/>
        <p:txBody>
          <a:bodyPr/>
          <a:lstStyle/>
          <a:p>
            <a:fld id="{C3A4639D-2F7C-4527-B1E3-B3CAB76E5549}" type="slidenum">
              <a:rPr lang="en-US" smtClean="0"/>
              <a:t>‹#›</a:t>
            </a:fld>
            <a:endParaRPr lang="en-US"/>
          </a:p>
        </p:txBody>
      </p:sp>
    </p:spTree>
    <p:extLst>
      <p:ext uri="{BB962C8B-B14F-4D97-AF65-F5344CB8AC3E}">
        <p14:creationId xmlns:p14="http://schemas.microsoft.com/office/powerpoint/2010/main" val="513844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8ED853-7D1F-C656-7028-8E9523F29BCC}"/>
              </a:ext>
            </a:extLst>
          </p:cNvPr>
          <p:cNvSpPr>
            <a:spLocks noGrp="1"/>
          </p:cNvSpPr>
          <p:nvPr>
            <p:ph type="dt" sz="half" idx="10"/>
          </p:nvPr>
        </p:nvSpPr>
        <p:spPr/>
        <p:txBody>
          <a:bodyPr/>
          <a:lstStyle/>
          <a:p>
            <a:fld id="{4817FCCB-F16F-45B6-BA18-2B60E09FAE74}" type="datetimeFigureOut">
              <a:rPr lang="en-US" smtClean="0"/>
              <a:t>4/24/2025</a:t>
            </a:fld>
            <a:endParaRPr lang="en-US"/>
          </a:p>
        </p:txBody>
      </p:sp>
      <p:sp>
        <p:nvSpPr>
          <p:cNvPr id="3" name="Footer Placeholder 2">
            <a:extLst>
              <a:ext uri="{FF2B5EF4-FFF2-40B4-BE49-F238E27FC236}">
                <a16:creationId xmlns:a16="http://schemas.microsoft.com/office/drawing/2014/main" id="{63922794-2B0D-DA86-F60C-5A2D3515E1F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0108CE7-CCEF-A8FD-CC41-1162ABB70314}"/>
              </a:ext>
            </a:extLst>
          </p:cNvPr>
          <p:cNvSpPr>
            <a:spLocks noGrp="1"/>
          </p:cNvSpPr>
          <p:nvPr>
            <p:ph type="sldNum" sz="quarter" idx="12"/>
          </p:nvPr>
        </p:nvSpPr>
        <p:spPr/>
        <p:txBody>
          <a:bodyPr/>
          <a:lstStyle/>
          <a:p>
            <a:fld id="{C3A4639D-2F7C-4527-B1E3-B3CAB76E5549}" type="slidenum">
              <a:rPr lang="en-US" smtClean="0"/>
              <a:t>‹#›</a:t>
            </a:fld>
            <a:endParaRPr lang="en-US"/>
          </a:p>
        </p:txBody>
      </p:sp>
    </p:spTree>
    <p:extLst>
      <p:ext uri="{BB962C8B-B14F-4D97-AF65-F5344CB8AC3E}">
        <p14:creationId xmlns:p14="http://schemas.microsoft.com/office/powerpoint/2010/main" val="3396393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31FD4-8FE9-0292-7DA0-B066694ACB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BF8D8E7-1CE0-22B5-0A41-CDDFCCCF54E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7F2BA7-585B-CE5B-C9D5-B4E14FBBBA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DBC10D-B1A7-C993-BF9B-33C9C1D1D346}"/>
              </a:ext>
            </a:extLst>
          </p:cNvPr>
          <p:cNvSpPr>
            <a:spLocks noGrp="1"/>
          </p:cNvSpPr>
          <p:nvPr>
            <p:ph type="dt" sz="half" idx="10"/>
          </p:nvPr>
        </p:nvSpPr>
        <p:spPr/>
        <p:txBody>
          <a:bodyPr/>
          <a:lstStyle/>
          <a:p>
            <a:fld id="{4817FCCB-F16F-45B6-BA18-2B60E09FAE74}" type="datetimeFigureOut">
              <a:rPr lang="en-US" smtClean="0"/>
              <a:t>4/24/2025</a:t>
            </a:fld>
            <a:endParaRPr lang="en-US"/>
          </a:p>
        </p:txBody>
      </p:sp>
      <p:sp>
        <p:nvSpPr>
          <p:cNvPr id="6" name="Footer Placeholder 5">
            <a:extLst>
              <a:ext uri="{FF2B5EF4-FFF2-40B4-BE49-F238E27FC236}">
                <a16:creationId xmlns:a16="http://schemas.microsoft.com/office/drawing/2014/main" id="{D55E30FF-C4AC-90C0-617D-BAFF2FFFDC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EA1596-2094-890C-D520-824AC5DC1D82}"/>
              </a:ext>
            </a:extLst>
          </p:cNvPr>
          <p:cNvSpPr>
            <a:spLocks noGrp="1"/>
          </p:cNvSpPr>
          <p:nvPr>
            <p:ph type="sldNum" sz="quarter" idx="12"/>
          </p:nvPr>
        </p:nvSpPr>
        <p:spPr/>
        <p:txBody>
          <a:bodyPr/>
          <a:lstStyle/>
          <a:p>
            <a:fld id="{C3A4639D-2F7C-4527-B1E3-B3CAB76E5549}" type="slidenum">
              <a:rPr lang="en-US" smtClean="0"/>
              <a:t>‹#›</a:t>
            </a:fld>
            <a:endParaRPr lang="en-US"/>
          </a:p>
        </p:txBody>
      </p:sp>
    </p:spTree>
    <p:extLst>
      <p:ext uri="{BB962C8B-B14F-4D97-AF65-F5344CB8AC3E}">
        <p14:creationId xmlns:p14="http://schemas.microsoft.com/office/powerpoint/2010/main" val="4044717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B60ED-635C-EB7D-86BB-AA12B3CD00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673D6C5-3051-2F46-CF61-C20C363366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9142A0E-C48C-809E-5A08-3A37502F2B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81C499-0672-3BB9-E0DD-2AEA9506092A}"/>
              </a:ext>
            </a:extLst>
          </p:cNvPr>
          <p:cNvSpPr>
            <a:spLocks noGrp="1"/>
          </p:cNvSpPr>
          <p:nvPr>
            <p:ph type="dt" sz="half" idx="10"/>
          </p:nvPr>
        </p:nvSpPr>
        <p:spPr/>
        <p:txBody>
          <a:bodyPr/>
          <a:lstStyle/>
          <a:p>
            <a:fld id="{4817FCCB-F16F-45B6-BA18-2B60E09FAE74}" type="datetimeFigureOut">
              <a:rPr lang="en-US" smtClean="0"/>
              <a:t>4/24/2025</a:t>
            </a:fld>
            <a:endParaRPr lang="en-US"/>
          </a:p>
        </p:txBody>
      </p:sp>
      <p:sp>
        <p:nvSpPr>
          <p:cNvPr id="6" name="Footer Placeholder 5">
            <a:extLst>
              <a:ext uri="{FF2B5EF4-FFF2-40B4-BE49-F238E27FC236}">
                <a16:creationId xmlns:a16="http://schemas.microsoft.com/office/drawing/2014/main" id="{6911DBB6-A500-CDDB-F0BE-90152062CC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6EEE52-4274-1A8E-515B-1D956DFC8693}"/>
              </a:ext>
            </a:extLst>
          </p:cNvPr>
          <p:cNvSpPr>
            <a:spLocks noGrp="1"/>
          </p:cNvSpPr>
          <p:nvPr>
            <p:ph type="sldNum" sz="quarter" idx="12"/>
          </p:nvPr>
        </p:nvSpPr>
        <p:spPr/>
        <p:txBody>
          <a:bodyPr/>
          <a:lstStyle/>
          <a:p>
            <a:fld id="{C3A4639D-2F7C-4527-B1E3-B3CAB76E5549}" type="slidenum">
              <a:rPr lang="en-US" smtClean="0"/>
              <a:t>‹#›</a:t>
            </a:fld>
            <a:endParaRPr lang="en-US"/>
          </a:p>
        </p:txBody>
      </p:sp>
    </p:spTree>
    <p:extLst>
      <p:ext uri="{BB962C8B-B14F-4D97-AF65-F5344CB8AC3E}">
        <p14:creationId xmlns:p14="http://schemas.microsoft.com/office/powerpoint/2010/main" val="467440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29EAAA-ED9A-A08D-F406-27C3AE364C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8B0E9B2-2952-CEAA-6717-BC227EB4AF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297362-D77D-23D9-28A0-43E9DFC9CF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817FCCB-F16F-45B6-BA18-2B60E09FAE74}" type="datetimeFigureOut">
              <a:rPr lang="en-US" smtClean="0"/>
              <a:t>4/24/2025</a:t>
            </a:fld>
            <a:endParaRPr lang="en-US"/>
          </a:p>
        </p:txBody>
      </p:sp>
      <p:sp>
        <p:nvSpPr>
          <p:cNvPr id="5" name="Footer Placeholder 4">
            <a:extLst>
              <a:ext uri="{FF2B5EF4-FFF2-40B4-BE49-F238E27FC236}">
                <a16:creationId xmlns:a16="http://schemas.microsoft.com/office/drawing/2014/main" id="{45976EF5-AC0C-6EBD-91E0-67E8CDB1E8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8BEDD4D-CE67-4A61-0DC8-3DBE30F29B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3A4639D-2F7C-4527-B1E3-B3CAB76E5549}" type="slidenum">
              <a:rPr lang="en-US" smtClean="0"/>
              <a:t>‹#›</a:t>
            </a:fld>
            <a:endParaRPr lang="en-US"/>
          </a:p>
        </p:txBody>
      </p:sp>
      <p:pic>
        <p:nvPicPr>
          <p:cNvPr id="7" name="Picture 2">
            <a:extLst>
              <a:ext uri="{FF2B5EF4-FFF2-40B4-BE49-F238E27FC236}">
                <a16:creationId xmlns:a16="http://schemas.microsoft.com/office/drawing/2014/main" id="{E360C156-4BAA-5DF9-451E-D50735F87F3E}"/>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928231" y="5581741"/>
            <a:ext cx="1190444" cy="11904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66647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American Legion Post TH01 &amp; the Tawanchai Foundation (TFC) - Part III ...">
            <a:extLst>
              <a:ext uri="{FF2B5EF4-FFF2-40B4-BE49-F238E27FC236}">
                <a16:creationId xmlns:a16="http://schemas.microsoft.com/office/drawing/2014/main" id="{41DAAA97-AC0D-90A4-22E0-F6B490F656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0003" y="98724"/>
            <a:ext cx="7693098" cy="402508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6646F804-825D-36FC-955F-ADC8C681941C}"/>
              </a:ext>
            </a:extLst>
          </p:cNvPr>
          <p:cNvSpPr/>
          <p:nvPr/>
        </p:nvSpPr>
        <p:spPr>
          <a:xfrm>
            <a:off x="181896" y="3274254"/>
            <a:ext cx="12083845" cy="1631216"/>
          </a:xfrm>
          <a:prstGeom prst="rect">
            <a:avLst/>
          </a:prstGeom>
          <a:noFill/>
        </p:spPr>
        <p:txBody>
          <a:bodyPr wrap="square" lIns="91440" tIns="45720" rIns="91440" bIns="45720">
            <a:spAutoFit/>
          </a:bodyPr>
          <a:lstStyle/>
          <a:p>
            <a:pPr algn="ctr"/>
            <a:r>
              <a:rPr lang="en-US" sz="10000" cap="none" spc="0" dirty="0">
                <a:ln w="9525">
                  <a:solidFill>
                    <a:schemeClr val="bg1"/>
                  </a:solidFill>
                  <a:prstDash val="solid"/>
                </a:ln>
                <a:solidFill>
                  <a:srgbClr val="FF0000"/>
                </a:solidFill>
                <a:effectLst>
                  <a:outerShdw blurRad="38100" dist="38100" dir="2700000" algn="tl">
                    <a:srgbClr val="000000">
                      <a:alpha val="43137"/>
                    </a:srgbClr>
                  </a:outerShdw>
                </a:effectLst>
              </a:rPr>
              <a:t>Conclusion</a:t>
            </a:r>
            <a:endParaRPr lang="en-US" sz="7200" cap="none" spc="0" dirty="0">
              <a:ln w="9525">
                <a:solidFill>
                  <a:schemeClr val="bg1"/>
                </a:solidFill>
                <a:prstDash val="solid"/>
              </a:ln>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18941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C26947-A0DC-45CE-C36E-5DB5AA587DB7}"/>
              </a:ext>
            </a:extLst>
          </p:cNvPr>
          <p:cNvSpPr>
            <a:spLocks noGrp="1"/>
          </p:cNvSpPr>
          <p:nvPr>
            <p:ph idx="1"/>
          </p:nvPr>
        </p:nvSpPr>
        <p:spPr>
          <a:xfrm>
            <a:off x="975851" y="1579819"/>
            <a:ext cx="10515600" cy="4351338"/>
          </a:xfrm>
        </p:spPr>
        <p:txBody>
          <a:bodyPr/>
          <a:lstStyle/>
          <a:p>
            <a:r>
              <a:rPr lang="en-US" dirty="0"/>
              <a:t>Thanks to an infrastructure of high-tech membership management, financial stewardship, communications and leadership training, The American Legion keeps its pillar values strong by offering ways for members of all skill sets to participate and make differences. Post newsletter editor. Legion Rider. Convention volunteer. Legislative Council member. Service officer. Boys State counselor. Baseball manager. Commander. The list of opportunities to serve is nearly limitless for those who call themselves Legionnaires. They are the Legionnaires the organization’s founders envisioned. They are you.</a:t>
            </a:r>
          </a:p>
        </p:txBody>
      </p:sp>
    </p:spTree>
    <p:extLst>
      <p:ext uri="{BB962C8B-B14F-4D97-AF65-F5344CB8AC3E}">
        <p14:creationId xmlns:p14="http://schemas.microsoft.com/office/powerpoint/2010/main" val="1369396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67217-BEE2-CB10-9B96-3E5066738771}"/>
              </a:ext>
            </a:extLst>
          </p:cNvPr>
          <p:cNvSpPr>
            <a:spLocks noGrp="1"/>
          </p:cNvSpPr>
          <p:nvPr>
            <p:ph type="title"/>
          </p:nvPr>
        </p:nvSpPr>
        <p:spPr/>
        <p:txBody>
          <a:bodyPr/>
          <a:lstStyle/>
          <a:p>
            <a:r>
              <a:rPr lang="en-US" dirty="0"/>
              <a:t>Other Committees &amp; Commissions</a:t>
            </a:r>
          </a:p>
        </p:txBody>
      </p:sp>
      <p:sp>
        <p:nvSpPr>
          <p:cNvPr id="3" name="Content Placeholder 2">
            <a:extLst>
              <a:ext uri="{FF2B5EF4-FFF2-40B4-BE49-F238E27FC236}">
                <a16:creationId xmlns:a16="http://schemas.microsoft.com/office/drawing/2014/main" id="{EB681EB4-B3B3-454D-FEFB-027435C941D9}"/>
              </a:ext>
            </a:extLst>
          </p:cNvPr>
          <p:cNvSpPr>
            <a:spLocks noGrp="1"/>
          </p:cNvSpPr>
          <p:nvPr>
            <p:ph idx="1"/>
          </p:nvPr>
        </p:nvSpPr>
        <p:spPr/>
        <p:txBody>
          <a:bodyPr>
            <a:normAutofit fontScale="55000" lnSpcReduction="20000"/>
          </a:bodyPr>
          <a:lstStyle/>
          <a:p>
            <a:r>
              <a:rPr lang="en-US" dirty="0"/>
              <a:t>Membership, for instance, is the lifeblood of the organization. As the nation's largest veterans service organization, The American Legion has the respect of elected officials and the ability to gain access to them when needed. When The American Legion delivers a message on Capitol Hill, it does so on behalf of nearly 3.5 million patriotic Americans who are Legionnaires, American Legion Auxiliary members or Sons of The American Legion.</a:t>
            </a:r>
          </a:p>
          <a:p>
            <a:pPr marL="0" indent="0">
              <a:buNone/>
            </a:pPr>
            <a:endParaRPr lang="en-US" dirty="0"/>
          </a:p>
          <a:p>
            <a:r>
              <a:rPr lang="en-US" dirty="0"/>
              <a:t>The Internal Affairs Commission and the Membership &amp; Post Activities Committee are charged with the recruitment and retention of Legionnaires and national marketing efforts, as well as post revitalization. Membership target dates are established through the course of a year, and awards are offered to departments that exceed their goals and to recruiters who renew and bring in new members.</a:t>
            </a:r>
          </a:p>
          <a:p>
            <a:pPr marL="0" indent="0">
              <a:buNone/>
            </a:pPr>
            <a:endParaRPr lang="en-US" dirty="0"/>
          </a:p>
          <a:p>
            <a:r>
              <a:rPr lang="en-US" dirty="0"/>
              <a:t>In addition to its responsibilities for membership growth and healthy posts, the Internal Affairs Commission has charge of such diverse programs as Sons of The American Legion, American Legion Riders, National American Legion College, special projects and promotions, as well as the Constitution and By-Laws Committee, Resolutions Assignment Committee, and Trophies, Awards and Ceremonials Committee.</a:t>
            </a:r>
          </a:p>
          <a:p>
            <a:pPr marL="0" indent="0">
              <a:buNone/>
            </a:pPr>
            <a:endParaRPr lang="en-US" dirty="0"/>
          </a:p>
          <a:p>
            <a:r>
              <a:rPr lang="en-US" dirty="0"/>
              <a:t>Many commissions and committees devote some portion of their work to membership management, such as the Information Technology Division, which manages the Legion's database, including online joining, renewal and customer service.</a:t>
            </a:r>
          </a:p>
        </p:txBody>
      </p:sp>
    </p:spTree>
    <p:extLst>
      <p:ext uri="{BB962C8B-B14F-4D97-AF65-F5344CB8AC3E}">
        <p14:creationId xmlns:p14="http://schemas.microsoft.com/office/powerpoint/2010/main" val="2398195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732C3-A9D3-1CB2-BDD5-8939DF42537B}"/>
              </a:ext>
            </a:extLst>
          </p:cNvPr>
          <p:cNvSpPr>
            <a:spLocks noGrp="1"/>
          </p:cNvSpPr>
          <p:nvPr>
            <p:ph type="title"/>
          </p:nvPr>
        </p:nvSpPr>
        <p:spPr/>
        <p:txBody>
          <a:bodyPr/>
          <a:lstStyle/>
          <a:p>
            <a:r>
              <a:rPr lang="en-US" dirty="0"/>
              <a:t>The Finance Commission</a:t>
            </a:r>
          </a:p>
        </p:txBody>
      </p:sp>
      <p:sp>
        <p:nvSpPr>
          <p:cNvPr id="3" name="Content Placeholder 2">
            <a:extLst>
              <a:ext uri="{FF2B5EF4-FFF2-40B4-BE49-F238E27FC236}">
                <a16:creationId xmlns:a16="http://schemas.microsoft.com/office/drawing/2014/main" id="{419CB1BD-9014-8053-0E35-5CC44EEC7ABC}"/>
              </a:ext>
            </a:extLst>
          </p:cNvPr>
          <p:cNvSpPr>
            <a:spLocks noGrp="1"/>
          </p:cNvSpPr>
          <p:nvPr>
            <p:ph idx="1"/>
          </p:nvPr>
        </p:nvSpPr>
        <p:spPr/>
        <p:txBody>
          <a:bodyPr>
            <a:normAutofit fontScale="70000" lnSpcReduction="20000"/>
          </a:bodyPr>
          <a:lstStyle/>
          <a:p>
            <a:r>
              <a:rPr lang="en-US" dirty="0"/>
              <a:t>The Finance Commission is a standing commission of the National Executive Committee. The commission is responsible for the financial management of the Legion, ensuring internal controls are in place and effective, that an independent audit is conducted annually and required tax reports filed, conducting a financial analysis for the organization, and making appropriate recommendations to the National Executive Committee.</a:t>
            </a:r>
          </a:p>
          <a:p>
            <a:endParaRPr lang="en-US" dirty="0"/>
          </a:p>
          <a:p>
            <a:r>
              <a:rPr lang="en-US" dirty="0"/>
              <a:t>The commission's responsibilities include:</a:t>
            </a:r>
          </a:p>
          <a:p>
            <a:endParaRPr lang="en-US" dirty="0"/>
          </a:p>
          <a:p>
            <a:r>
              <a:rPr lang="en-US" dirty="0"/>
              <a:t>Oversight of the Legion's budget, including all revenues and expenditures</a:t>
            </a:r>
          </a:p>
          <a:p>
            <a:r>
              <a:rPr lang="en-US" dirty="0"/>
              <a:t>Oversight of the Legion's investments and investment policies</a:t>
            </a:r>
          </a:p>
          <a:p>
            <a:r>
              <a:rPr lang="en-US" dirty="0"/>
              <a:t>Oversight of the Legion's risk management and insurance policies</a:t>
            </a:r>
          </a:p>
          <a:p>
            <a:r>
              <a:rPr lang="en-US" dirty="0"/>
              <a:t>Guidance to the Legion's Life Insurance Committee</a:t>
            </a:r>
          </a:p>
          <a:p>
            <a:r>
              <a:rPr lang="en-US" dirty="0"/>
              <a:t>Guidance for the Legion’s Marketing Commission and programs overseen by it</a:t>
            </a:r>
          </a:p>
          <a:p>
            <a:r>
              <a:rPr lang="en-US" dirty="0"/>
              <a:t>Board of directors and management of the American Legion Charities, Inc.</a:t>
            </a:r>
          </a:p>
        </p:txBody>
      </p:sp>
    </p:spTree>
    <p:extLst>
      <p:ext uri="{BB962C8B-B14F-4D97-AF65-F5344CB8AC3E}">
        <p14:creationId xmlns:p14="http://schemas.microsoft.com/office/powerpoint/2010/main" val="3459235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307A8-F7AC-A22A-7B19-A34AA83784BF}"/>
              </a:ext>
            </a:extLst>
          </p:cNvPr>
          <p:cNvSpPr>
            <a:spLocks noGrp="1"/>
          </p:cNvSpPr>
          <p:nvPr>
            <p:ph type="title"/>
          </p:nvPr>
        </p:nvSpPr>
        <p:spPr/>
        <p:txBody>
          <a:bodyPr/>
          <a:lstStyle/>
          <a:p>
            <a:r>
              <a:rPr lang="en-US" dirty="0"/>
              <a:t>Marketing Commission</a:t>
            </a:r>
          </a:p>
        </p:txBody>
      </p:sp>
      <p:sp>
        <p:nvSpPr>
          <p:cNvPr id="3" name="Content Placeholder 2">
            <a:extLst>
              <a:ext uri="{FF2B5EF4-FFF2-40B4-BE49-F238E27FC236}">
                <a16:creationId xmlns:a16="http://schemas.microsoft.com/office/drawing/2014/main" id="{DC56C08F-E9FD-A9BD-5618-09E35CF8D502}"/>
              </a:ext>
            </a:extLst>
          </p:cNvPr>
          <p:cNvSpPr>
            <a:spLocks noGrp="1"/>
          </p:cNvSpPr>
          <p:nvPr>
            <p:ph idx="1"/>
          </p:nvPr>
        </p:nvSpPr>
        <p:spPr/>
        <p:txBody>
          <a:bodyPr/>
          <a:lstStyle/>
          <a:p>
            <a:r>
              <a:rPr lang="en-US" b="0" i="0" dirty="0">
                <a:solidFill>
                  <a:srgbClr val="222222"/>
                </a:solidFill>
                <a:effectLst/>
                <a:latin typeface="Arial" panose="020B0604020202020204" pitchFamily="34" charset="0"/>
              </a:rPr>
              <a:t>The American Legion Marketing Commission receives quarterly reports from the National Emblem Sales Division, the organization's merchandising arm. The American Legion emblem is a registered trademark and cannot be used without expressed written consent of the national adjutant. Emblem Sales provides retail, catalog and online sales of American Legion caps, pins, jackets, shirts, ties, post materials and hundreds of other items. The nation's largest distributor of U.S.-made American flags, Emblem Sales maintains a narrow margin of operating profit to make materials as affordable as possible to members.</a:t>
            </a:r>
            <a:endParaRPr lang="en-US" dirty="0"/>
          </a:p>
        </p:txBody>
      </p:sp>
    </p:spTree>
    <p:extLst>
      <p:ext uri="{BB962C8B-B14F-4D97-AF65-F5344CB8AC3E}">
        <p14:creationId xmlns:p14="http://schemas.microsoft.com/office/powerpoint/2010/main" val="29179297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54D18-1FD7-7774-F8E9-304F21036E99}"/>
              </a:ext>
            </a:extLst>
          </p:cNvPr>
          <p:cNvSpPr>
            <a:spLocks noGrp="1"/>
          </p:cNvSpPr>
          <p:nvPr>
            <p:ph type="title"/>
          </p:nvPr>
        </p:nvSpPr>
        <p:spPr/>
        <p:txBody>
          <a:bodyPr/>
          <a:lstStyle/>
          <a:p>
            <a:r>
              <a:rPr lang="en-US" dirty="0"/>
              <a:t>Convention Commission</a:t>
            </a:r>
          </a:p>
        </p:txBody>
      </p:sp>
      <p:sp>
        <p:nvSpPr>
          <p:cNvPr id="3" name="Content Placeholder 2">
            <a:extLst>
              <a:ext uri="{FF2B5EF4-FFF2-40B4-BE49-F238E27FC236}">
                <a16:creationId xmlns:a16="http://schemas.microsoft.com/office/drawing/2014/main" id="{1E725A7A-8230-0136-1A9E-D7D34F4086FA}"/>
              </a:ext>
            </a:extLst>
          </p:cNvPr>
          <p:cNvSpPr>
            <a:spLocks noGrp="1"/>
          </p:cNvSpPr>
          <p:nvPr>
            <p:ph idx="1"/>
          </p:nvPr>
        </p:nvSpPr>
        <p:spPr/>
        <p:txBody>
          <a:bodyPr/>
          <a:lstStyle/>
          <a:p>
            <a:r>
              <a:rPr lang="en-US" dirty="0"/>
              <a:t>The American Legion Convention Commission coordinates all national conventions, major meetings and travel services for the organization. The commission works closely with department convention corporations years in advance to plan and conduct national conventions in major cities throughout the country.</a:t>
            </a:r>
          </a:p>
          <a:p>
            <a:endParaRPr lang="en-US" dirty="0"/>
          </a:p>
          <a:p>
            <a:r>
              <a:rPr lang="en-US" dirty="0"/>
              <a:t>A typical national convention draws 10,000 or more attendees and top speakers, including the president of the United States, Cabinet secretaries, members of Congress, and top figures in entertainment and sports</a:t>
            </a:r>
          </a:p>
        </p:txBody>
      </p:sp>
    </p:spTree>
    <p:extLst>
      <p:ext uri="{BB962C8B-B14F-4D97-AF65-F5344CB8AC3E}">
        <p14:creationId xmlns:p14="http://schemas.microsoft.com/office/powerpoint/2010/main" val="3351611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E7720-B656-ABAC-2BEF-23142A184D17}"/>
              </a:ext>
            </a:extLst>
          </p:cNvPr>
          <p:cNvSpPr>
            <a:spLocks noGrp="1"/>
          </p:cNvSpPr>
          <p:nvPr>
            <p:ph type="title"/>
          </p:nvPr>
        </p:nvSpPr>
        <p:spPr/>
        <p:txBody>
          <a:bodyPr/>
          <a:lstStyle/>
          <a:p>
            <a:r>
              <a:rPr lang="en-US" dirty="0"/>
              <a:t>Legislative Commission</a:t>
            </a:r>
          </a:p>
        </p:txBody>
      </p:sp>
      <p:sp>
        <p:nvSpPr>
          <p:cNvPr id="3" name="Content Placeholder 2">
            <a:extLst>
              <a:ext uri="{FF2B5EF4-FFF2-40B4-BE49-F238E27FC236}">
                <a16:creationId xmlns:a16="http://schemas.microsoft.com/office/drawing/2014/main" id="{2F5D929F-63B9-F8C5-1143-2D76D60E506F}"/>
              </a:ext>
            </a:extLst>
          </p:cNvPr>
          <p:cNvSpPr>
            <a:spLocks noGrp="1"/>
          </p:cNvSpPr>
          <p:nvPr>
            <p:ph idx="1"/>
          </p:nvPr>
        </p:nvSpPr>
        <p:spPr/>
        <p:txBody>
          <a:bodyPr>
            <a:normAutofit fontScale="77500" lnSpcReduction="20000"/>
          </a:bodyPr>
          <a:lstStyle/>
          <a:p>
            <a:r>
              <a:rPr lang="en-US" dirty="0"/>
              <a:t>The American Legion Legislative Commission supports the four pillars of service and the resolutions of the membership in Washington and throughout the nation. Each year, the national commander delivers to Congress the Legion's legislative agenda, and the Legislative Commission works diligently to fulfill its mandates.</a:t>
            </a:r>
          </a:p>
          <a:p>
            <a:endParaRPr lang="en-US" dirty="0"/>
          </a:p>
          <a:p>
            <a:r>
              <a:rPr lang="en-US" dirty="0"/>
              <a:t>The American Legion is represented at more than 100 hearings, conferences and meetings in Washington each year. The Legislative Commission also works with congressional and VA staff to craft meaningful legislation in support of veterans benefits, national security, Americanism and young people.</a:t>
            </a:r>
          </a:p>
          <a:p>
            <a:endParaRPr lang="en-US" dirty="0"/>
          </a:p>
          <a:p>
            <a:r>
              <a:rPr lang="en-US" dirty="0"/>
              <a:t>Beyond the Beltway, The American Legion has a network of hundreds of Legislative Council members who maintain regular communications with congressional delegations in their states and districts. The commission offers a Legislative Action Center online to keep members informed and to let them know when to act on important issues.</a:t>
            </a:r>
          </a:p>
        </p:txBody>
      </p:sp>
    </p:spTree>
    <p:extLst>
      <p:ext uri="{BB962C8B-B14F-4D97-AF65-F5344CB8AC3E}">
        <p14:creationId xmlns:p14="http://schemas.microsoft.com/office/powerpoint/2010/main" val="2302511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6F57F-9560-A010-1C7F-3B2B01A33D79}"/>
              </a:ext>
            </a:extLst>
          </p:cNvPr>
          <p:cNvSpPr>
            <a:spLocks noGrp="1"/>
          </p:cNvSpPr>
          <p:nvPr>
            <p:ph type="title"/>
          </p:nvPr>
        </p:nvSpPr>
        <p:spPr/>
        <p:txBody>
          <a:bodyPr/>
          <a:lstStyle/>
          <a:p>
            <a:r>
              <a:rPr lang="en-US" dirty="0"/>
              <a:t>Communication</a:t>
            </a:r>
          </a:p>
        </p:txBody>
      </p:sp>
      <p:sp>
        <p:nvSpPr>
          <p:cNvPr id="3" name="Content Placeholder 2">
            <a:extLst>
              <a:ext uri="{FF2B5EF4-FFF2-40B4-BE49-F238E27FC236}">
                <a16:creationId xmlns:a16="http://schemas.microsoft.com/office/drawing/2014/main" id="{EC9BDEB6-1B27-2D07-ADFE-83373348E83F}"/>
              </a:ext>
            </a:extLst>
          </p:cNvPr>
          <p:cNvSpPr>
            <a:spLocks noGrp="1"/>
          </p:cNvSpPr>
          <p:nvPr>
            <p:ph idx="1"/>
          </p:nvPr>
        </p:nvSpPr>
        <p:spPr/>
        <p:txBody>
          <a:bodyPr>
            <a:normAutofit fontScale="85000" lnSpcReduction="20000"/>
          </a:bodyPr>
          <a:lstStyle/>
          <a:p>
            <a:r>
              <a:rPr lang="en-US" dirty="0"/>
              <a:t>The American Legion has a variety of communications tools, from the local post newsletter to the national website and social media programs, to help members stay informed on news, issues and trends affecting the four pillars, as well as instructions about how to best operate posts, secure members and promote a satisfying American Legion experience.</a:t>
            </a:r>
          </a:p>
          <a:p>
            <a:endParaRPr lang="en-US" dirty="0"/>
          </a:p>
          <a:p>
            <a:r>
              <a:rPr lang="en-US" dirty="0"/>
              <a:t>The Media &amp; Communications Commission provides a portfolio of tools for posts and Legionnaires to spread the word about the organization, including sample speeches, news releases and public service announcements for radio and television. The commission also channels requests for outside media interviews to the appropriate spokespeople in the organization and handles media requests during the national convention. The production of many of the Legion’s national promotional publications is the Media &amp; Communications Commission’s responsibility.</a:t>
            </a:r>
          </a:p>
        </p:txBody>
      </p:sp>
    </p:spTree>
    <p:extLst>
      <p:ext uri="{BB962C8B-B14F-4D97-AF65-F5344CB8AC3E}">
        <p14:creationId xmlns:p14="http://schemas.microsoft.com/office/powerpoint/2010/main" val="3858688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A8969-2FCE-254F-C91E-837EE718BE66}"/>
              </a:ext>
            </a:extLst>
          </p:cNvPr>
          <p:cNvSpPr>
            <a:spLocks noGrp="1"/>
          </p:cNvSpPr>
          <p:nvPr>
            <p:ph type="title"/>
          </p:nvPr>
        </p:nvSpPr>
        <p:spPr/>
        <p:txBody>
          <a:bodyPr/>
          <a:lstStyle/>
          <a:p>
            <a:r>
              <a:rPr lang="en-US" dirty="0"/>
              <a:t>Media &amp; Communications Commission</a:t>
            </a:r>
          </a:p>
        </p:txBody>
      </p:sp>
      <p:sp>
        <p:nvSpPr>
          <p:cNvPr id="3" name="Content Placeholder 2">
            <a:extLst>
              <a:ext uri="{FF2B5EF4-FFF2-40B4-BE49-F238E27FC236}">
                <a16:creationId xmlns:a16="http://schemas.microsoft.com/office/drawing/2014/main" id="{10A19148-14C3-2E69-FD3B-9BDBE59782AB}"/>
              </a:ext>
            </a:extLst>
          </p:cNvPr>
          <p:cNvSpPr>
            <a:spLocks noGrp="1"/>
          </p:cNvSpPr>
          <p:nvPr>
            <p:ph idx="1"/>
          </p:nvPr>
        </p:nvSpPr>
        <p:spPr/>
        <p:txBody>
          <a:bodyPr>
            <a:normAutofit fontScale="62500" lnSpcReduction="20000"/>
          </a:bodyPr>
          <a:lstStyle/>
          <a:p>
            <a:r>
              <a:rPr lang="en-US" dirty="0"/>
              <a:t>The Media &amp; Communications Commission provides leadership for the nation's largest publication for veterans. Reaching a readership of over 3 million per month, the "magazine for a strong America" includes interviews with top national figures, feature stories, photos, illustrations and graphics that drive at some of the most compelling issues on the national scene.</a:t>
            </a:r>
          </a:p>
          <a:p>
            <a:endParaRPr lang="en-US" dirty="0"/>
          </a:p>
          <a:p>
            <a:r>
              <a:rPr lang="en-US" dirty="0"/>
              <a:t>In addition to the printed publication, the Media &amp; Communications Commission is responsible for:</a:t>
            </a:r>
          </a:p>
          <a:p>
            <a:endParaRPr lang="en-US" dirty="0"/>
          </a:p>
          <a:p>
            <a:r>
              <a:rPr lang="en-US" dirty="0"/>
              <a:t>The national website at www.legion.org, which ranks first in visitation among all veterans websites</a:t>
            </a:r>
          </a:p>
          <a:p>
            <a:r>
              <a:rPr lang="en-US" dirty="0"/>
              <a:t>The monthly Dispatch, a newspaper specifically for leaders in the organization, with a circulation of more than 10,000</a:t>
            </a:r>
          </a:p>
          <a:p>
            <a:r>
              <a:rPr lang="en-US" dirty="0"/>
              <a:t>The national organization's presence on Facebook, Twitter, LinkedIn, Instagram, Pinterest and YouTube</a:t>
            </a:r>
          </a:p>
          <a:p>
            <a:r>
              <a:rPr lang="en-US" dirty="0"/>
              <a:t>The American Legion Online Update e-newsletter, which reaches nearly 700,000 subscribers each week</a:t>
            </a:r>
          </a:p>
          <a:p>
            <a:r>
              <a:rPr lang="en-US" dirty="0"/>
              <a:t>The American Legion’s portfolio of mobile apps</a:t>
            </a:r>
          </a:p>
          <a:p>
            <a:r>
              <a:rPr lang="en-US" dirty="0"/>
              <a:t>Many other annual or infrequent publications, such as the national convention program and the Legion's annual report</a:t>
            </a:r>
          </a:p>
        </p:txBody>
      </p:sp>
    </p:spTree>
    <p:extLst>
      <p:ext uri="{BB962C8B-B14F-4D97-AF65-F5344CB8AC3E}">
        <p14:creationId xmlns:p14="http://schemas.microsoft.com/office/powerpoint/2010/main" val="3502737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26CE8A-6463-8419-72FD-7D8070402820}"/>
              </a:ext>
            </a:extLst>
          </p:cNvPr>
          <p:cNvSpPr>
            <a:spLocks noGrp="1"/>
          </p:cNvSpPr>
          <p:nvPr>
            <p:ph type="title"/>
          </p:nvPr>
        </p:nvSpPr>
        <p:spPr/>
        <p:txBody>
          <a:bodyPr/>
          <a:lstStyle/>
          <a:p>
            <a:r>
              <a:rPr lang="en-US" dirty="0"/>
              <a:t>Marketing Commission</a:t>
            </a:r>
          </a:p>
        </p:txBody>
      </p:sp>
      <p:sp>
        <p:nvSpPr>
          <p:cNvPr id="3" name="Content Placeholder 2">
            <a:extLst>
              <a:ext uri="{FF2B5EF4-FFF2-40B4-BE49-F238E27FC236}">
                <a16:creationId xmlns:a16="http://schemas.microsoft.com/office/drawing/2014/main" id="{1CEBD13B-8AD6-6AD0-FF51-F22B4CA06B2A}"/>
              </a:ext>
            </a:extLst>
          </p:cNvPr>
          <p:cNvSpPr>
            <a:spLocks noGrp="1"/>
          </p:cNvSpPr>
          <p:nvPr>
            <p:ph idx="1"/>
          </p:nvPr>
        </p:nvSpPr>
        <p:spPr/>
        <p:txBody>
          <a:bodyPr>
            <a:normAutofit fontScale="77500" lnSpcReduction="20000"/>
          </a:bodyPr>
          <a:lstStyle/>
          <a:p>
            <a:r>
              <a:rPr lang="en-US" dirty="0"/>
              <a:t>The American Legion Marketing Commission, which was formed in October 2015, is charged with strengthening the organization’s brand to a variety of audiences, including members, eligible non-members, corporate allies, other non-profit organizations and the general public. Among the vital services under the Marketing Commission umbrella are:</a:t>
            </a:r>
          </a:p>
          <a:p>
            <a:endParaRPr lang="en-US" dirty="0"/>
          </a:p>
          <a:p>
            <a:r>
              <a:rPr lang="en-US" dirty="0"/>
              <a:t>Membership marketing through direct mail and digital media</a:t>
            </a:r>
          </a:p>
          <a:p>
            <a:r>
              <a:rPr lang="en-US" dirty="0"/>
              <a:t>Member benefits programs and affinity relationships</a:t>
            </a:r>
          </a:p>
          <a:p>
            <a:r>
              <a:rPr lang="en-US" dirty="0"/>
              <a:t>General marketing of the organization’s brand through multiple media channels</a:t>
            </a:r>
          </a:p>
          <a:p>
            <a:r>
              <a:rPr lang="en-US" dirty="0"/>
              <a:t>Integration of various American Legion marketing initiatives under one strategy</a:t>
            </a:r>
          </a:p>
          <a:p>
            <a:r>
              <a:rPr lang="en-US" dirty="0"/>
              <a:t>The Emblem Sales Committee reports to the Marketing Commission, which then reports to the Finance Commission.</a:t>
            </a:r>
          </a:p>
        </p:txBody>
      </p:sp>
    </p:spTree>
    <p:extLst>
      <p:ext uri="{BB962C8B-B14F-4D97-AF65-F5344CB8AC3E}">
        <p14:creationId xmlns:p14="http://schemas.microsoft.com/office/powerpoint/2010/main" val="9340044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TotalTime>
  <Words>1235</Words>
  <Application>Microsoft Office PowerPoint</Application>
  <PresentationFormat>Widescreen</PresentationFormat>
  <Paragraphs>56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PowerPoint Presentation</vt:lpstr>
      <vt:lpstr>Other Committees &amp; Commissions</vt:lpstr>
      <vt:lpstr>The Finance Commission</vt:lpstr>
      <vt:lpstr>Marketing Commission</vt:lpstr>
      <vt:lpstr>Convention Commission</vt:lpstr>
      <vt:lpstr>Legislative Commission</vt:lpstr>
      <vt:lpstr>Communication</vt:lpstr>
      <vt:lpstr>Media &amp; Communications Commission</vt:lpstr>
      <vt:lpstr>Marketing Commission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Travis Biswell</dc:creator>
  <cp:lastModifiedBy>Travis Biswell</cp:lastModifiedBy>
  <cp:revision>1</cp:revision>
  <dcterms:created xsi:type="dcterms:W3CDTF">2025-04-24T13:46:46Z</dcterms:created>
  <dcterms:modified xsi:type="dcterms:W3CDTF">2025-04-24T13:54:14Z</dcterms:modified>
</cp:coreProperties>
</file>