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70D2EE-626B-40AB-9068-3FBA1AB4217E}" v="2" dt="2025-04-24T13:16:49.0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4995" autoAdjust="0"/>
    <p:restoredTop sz="94660"/>
  </p:normalViewPr>
  <p:slideViewPr>
    <p:cSldViewPr snapToGrid="0">
      <p:cViewPr varScale="1">
        <p:scale>
          <a:sx n="105" d="100"/>
          <a:sy n="105" d="100"/>
        </p:scale>
        <p:origin x="132" y="24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vis Biswell" userId="9267af17d4418808" providerId="LiveId" clId="{EF70D2EE-626B-40AB-9068-3FBA1AB4217E}"/>
    <pc:docChg chg="undo custSel addSld modSld sldOrd modMainMaster">
      <pc:chgData name="Travis Biswell" userId="9267af17d4418808" providerId="LiveId" clId="{EF70D2EE-626B-40AB-9068-3FBA1AB4217E}" dt="2025-04-24T13:16:49.015" v="645"/>
      <pc:docMkLst>
        <pc:docMk/>
      </pc:docMkLst>
      <pc:sldChg chg="delSp modSp mod">
        <pc:chgData name="Travis Biswell" userId="9267af17d4418808" providerId="LiveId" clId="{EF70D2EE-626B-40AB-9068-3FBA1AB4217E}" dt="2025-04-24T12:35:37.548" v="20" actId="27636"/>
        <pc:sldMkLst>
          <pc:docMk/>
          <pc:sldMk cId="2363784235" sldId="256"/>
        </pc:sldMkLst>
        <pc:spChg chg="del">
          <ac:chgData name="Travis Biswell" userId="9267af17d4418808" providerId="LiveId" clId="{EF70D2EE-626B-40AB-9068-3FBA1AB4217E}" dt="2025-04-24T12:35:35.287" v="18" actId="478"/>
          <ac:spMkLst>
            <pc:docMk/>
            <pc:sldMk cId="2363784235" sldId="256"/>
            <ac:spMk id="2" creationId="{85536175-205A-E724-25C7-31F95C1E7386}"/>
          </ac:spMkLst>
        </pc:spChg>
        <pc:spChg chg="mod">
          <ac:chgData name="Travis Biswell" userId="9267af17d4418808" providerId="LiveId" clId="{EF70D2EE-626B-40AB-9068-3FBA1AB4217E}" dt="2025-04-24T12:35:37.548" v="20" actId="27636"/>
          <ac:spMkLst>
            <pc:docMk/>
            <pc:sldMk cId="2363784235" sldId="256"/>
            <ac:spMk id="3" creationId="{C9091135-05BB-63CB-47DC-1D9A7F3431F9}"/>
          </ac:spMkLst>
        </pc:spChg>
      </pc:sldChg>
      <pc:sldChg chg="modSp add mod ord">
        <pc:chgData name="Travis Biswell" userId="9267af17d4418808" providerId="LiveId" clId="{EF70D2EE-626B-40AB-9068-3FBA1AB4217E}" dt="2025-04-24T12:30:27.689" v="15" actId="20577"/>
        <pc:sldMkLst>
          <pc:docMk/>
          <pc:sldMk cId="3518941234" sldId="257"/>
        </pc:sldMkLst>
        <pc:spChg chg="mod">
          <ac:chgData name="Travis Biswell" userId="9267af17d4418808" providerId="LiveId" clId="{EF70D2EE-626B-40AB-9068-3FBA1AB4217E}" dt="2025-04-24T12:30:27.689" v="15" actId="20577"/>
          <ac:spMkLst>
            <pc:docMk/>
            <pc:sldMk cId="3518941234" sldId="257"/>
            <ac:spMk id="2" creationId="{6646F804-825D-36FC-955F-ADC8C681941C}"/>
          </ac:spMkLst>
        </pc:spChg>
      </pc:sldChg>
      <pc:sldChg chg="modSp new mod">
        <pc:chgData name="Travis Biswell" userId="9267af17d4418808" providerId="LiveId" clId="{EF70D2EE-626B-40AB-9068-3FBA1AB4217E}" dt="2025-04-24T12:36:42.243" v="48" actId="5793"/>
        <pc:sldMkLst>
          <pc:docMk/>
          <pc:sldMk cId="18193411" sldId="258"/>
        </pc:sldMkLst>
        <pc:spChg chg="mod">
          <ac:chgData name="Travis Biswell" userId="9267af17d4418808" providerId="LiveId" clId="{EF70D2EE-626B-40AB-9068-3FBA1AB4217E}" dt="2025-04-24T12:35:56.599" v="30" actId="20577"/>
          <ac:spMkLst>
            <pc:docMk/>
            <pc:sldMk cId="18193411" sldId="258"/>
            <ac:spMk id="2" creationId="{1C90BAB7-FDC7-B95D-3BDE-78A49EA90406}"/>
          </ac:spMkLst>
        </pc:spChg>
        <pc:spChg chg="mod">
          <ac:chgData name="Travis Biswell" userId="9267af17d4418808" providerId="LiveId" clId="{EF70D2EE-626B-40AB-9068-3FBA1AB4217E}" dt="2025-04-24T12:36:42.243" v="48" actId="5793"/>
          <ac:spMkLst>
            <pc:docMk/>
            <pc:sldMk cId="18193411" sldId="258"/>
            <ac:spMk id="3" creationId="{1851D20B-207F-F68D-275B-AC818FDC6E48}"/>
          </ac:spMkLst>
        </pc:spChg>
      </pc:sldChg>
      <pc:sldChg chg="modSp new mod">
        <pc:chgData name="Travis Biswell" userId="9267af17d4418808" providerId="LiveId" clId="{EF70D2EE-626B-40AB-9068-3FBA1AB4217E}" dt="2025-04-24T12:37:08.601" v="59" actId="20577"/>
        <pc:sldMkLst>
          <pc:docMk/>
          <pc:sldMk cId="2674421983" sldId="259"/>
        </pc:sldMkLst>
        <pc:spChg chg="mod">
          <ac:chgData name="Travis Biswell" userId="9267af17d4418808" providerId="LiveId" clId="{EF70D2EE-626B-40AB-9068-3FBA1AB4217E}" dt="2025-04-24T12:37:08.601" v="59" actId="20577"/>
          <ac:spMkLst>
            <pc:docMk/>
            <pc:sldMk cId="2674421983" sldId="259"/>
            <ac:spMk id="2" creationId="{04641BEF-40BC-AAF0-DBEA-27F225D10A03}"/>
          </ac:spMkLst>
        </pc:spChg>
        <pc:spChg chg="mod">
          <ac:chgData name="Travis Biswell" userId="9267af17d4418808" providerId="LiveId" clId="{EF70D2EE-626B-40AB-9068-3FBA1AB4217E}" dt="2025-04-24T12:37:05.541" v="51" actId="27636"/>
          <ac:spMkLst>
            <pc:docMk/>
            <pc:sldMk cId="2674421983" sldId="259"/>
            <ac:spMk id="3" creationId="{9A6ABE92-AD3B-E8F0-A638-954880E4418B}"/>
          </ac:spMkLst>
        </pc:spChg>
      </pc:sldChg>
      <pc:sldChg chg="modSp new mod">
        <pc:chgData name="Travis Biswell" userId="9267af17d4418808" providerId="LiveId" clId="{EF70D2EE-626B-40AB-9068-3FBA1AB4217E}" dt="2025-04-24T12:44:39.339" v="81"/>
        <pc:sldMkLst>
          <pc:docMk/>
          <pc:sldMk cId="3443100709" sldId="260"/>
        </pc:sldMkLst>
        <pc:spChg chg="mod">
          <ac:chgData name="Travis Biswell" userId="9267af17d4418808" providerId="LiveId" clId="{EF70D2EE-626B-40AB-9068-3FBA1AB4217E}" dt="2025-04-24T12:44:28.564" v="80" actId="20577"/>
          <ac:spMkLst>
            <pc:docMk/>
            <pc:sldMk cId="3443100709" sldId="260"/>
            <ac:spMk id="2" creationId="{3CD89FC7-D243-4A08-E45F-50F35D6E670A}"/>
          </ac:spMkLst>
        </pc:spChg>
        <pc:spChg chg="mod">
          <ac:chgData name="Travis Biswell" userId="9267af17d4418808" providerId="LiveId" clId="{EF70D2EE-626B-40AB-9068-3FBA1AB4217E}" dt="2025-04-24T12:44:39.339" v="81"/>
          <ac:spMkLst>
            <pc:docMk/>
            <pc:sldMk cId="3443100709" sldId="260"/>
            <ac:spMk id="3" creationId="{BF23EB39-F741-6E7B-FC78-F40098B29BCD}"/>
          </ac:spMkLst>
        </pc:spChg>
      </pc:sldChg>
      <pc:sldChg chg="modSp new mod">
        <pc:chgData name="Travis Biswell" userId="9267af17d4418808" providerId="LiveId" clId="{EF70D2EE-626B-40AB-9068-3FBA1AB4217E}" dt="2025-04-24T12:51:29.912" v="109"/>
        <pc:sldMkLst>
          <pc:docMk/>
          <pc:sldMk cId="2892472608" sldId="261"/>
        </pc:sldMkLst>
        <pc:spChg chg="mod">
          <ac:chgData name="Travis Biswell" userId="9267af17d4418808" providerId="LiveId" clId="{EF70D2EE-626B-40AB-9068-3FBA1AB4217E}" dt="2025-04-24T12:50:19.585" v="108" actId="20577"/>
          <ac:spMkLst>
            <pc:docMk/>
            <pc:sldMk cId="2892472608" sldId="261"/>
            <ac:spMk id="2" creationId="{490220DB-5186-0681-2749-C4AA3E2747C8}"/>
          </ac:spMkLst>
        </pc:spChg>
        <pc:spChg chg="mod">
          <ac:chgData name="Travis Biswell" userId="9267af17d4418808" providerId="LiveId" clId="{EF70D2EE-626B-40AB-9068-3FBA1AB4217E}" dt="2025-04-24T12:51:29.912" v="109"/>
          <ac:spMkLst>
            <pc:docMk/>
            <pc:sldMk cId="2892472608" sldId="261"/>
            <ac:spMk id="3" creationId="{93EBD9D5-CD1D-970B-CAD8-DC7C43C6BED3}"/>
          </ac:spMkLst>
        </pc:spChg>
      </pc:sldChg>
      <pc:sldChg chg="modSp new mod">
        <pc:chgData name="Travis Biswell" userId="9267af17d4418808" providerId="LiveId" clId="{EF70D2EE-626B-40AB-9068-3FBA1AB4217E}" dt="2025-04-24T12:51:56.680" v="138" actId="27636"/>
        <pc:sldMkLst>
          <pc:docMk/>
          <pc:sldMk cId="1566735011" sldId="262"/>
        </pc:sldMkLst>
        <pc:spChg chg="mod">
          <ac:chgData name="Travis Biswell" userId="9267af17d4418808" providerId="LiveId" clId="{EF70D2EE-626B-40AB-9068-3FBA1AB4217E}" dt="2025-04-24T12:51:47.239" v="136" actId="20577"/>
          <ac:spMkLst>
            <pc:docMk/>
            <pc:sldMk cId="1566735011" sldId="262"/>
            <ac:spMk id="2" creationId="{9DAA081F-9FCD-546E-F2B0-1B6C00DF5847}"/>
          </ac:spMkLst>
        </pc:spChg>
        <pc:spChg chg="mod">
          <ac:chgData name="Travis Biswell" userId="9267af17d4418808" providerId="LiveId" clId="{EF70D2EE-626B-40AB-9068-3FBA1AB4217E}" dt="2025-04-24T12:51:56.680" v="138" actId="27636"/>
          <ac:spMkLst>
            <pc:docMk/>
            <pc:sldMk cId="1566735011" sldId="262"/>
            <ac:spMk id="3" creationId="{8C1DDB49-CD89-63D5-45E6-D141EE117DC5}"/>
          </ac:spMkLst>
        </pc:spChg>
      </pc:sldChg>
      <pc:sldChg chg="modSp new mod">
        <pc:chgData name="Travis Biswell" userId="9267af17d4418808" providerId="LiveId" clId="{EF70D2EE-626B-40AB-9068-3FBA1AB4217E}" dt="2025-04-24T12:52:17.933" v="168" actId="27636"/>
        <pc:sldMkLst>
          <pc:docMk/>
          <pc:sldMk cId="314377765" sldId="263"/>
        </pc:sldMkLst>
        <pc:spChg chg="mod">
          <ac:chgData name="Travis Biswell" userId="9267af17d4418808" providerId="LiveId" clId="{EF70D2EE-626B-40AB-9068-3FBA1AB4217E}" dt="2025-04-24T12:52:11.127" v="166" actId="20577"/>
          <ac:spMkLst>
            <pc:docMk/>
            <pc:sldMk cId="314377765" sldId="263"/>
            <ac:spMk id="2" creationId="{6364B55C-390B-ED96-EF56-538249F5F6C1}"/>
          </ac:spMkLst>
        </pc:spChg>
        <pc:spChg chg="mod">
          <ac:chgData name="Travis Biswell" userId="9267af17d4418808" providerId="LiveId" clId="{EF70D2EE-626B-40AB-9068-3FBA1AB4217E}" dt="2025-04-24T12:52:17.933" v="168" actId="27636"/>
          <ac:spMkLst>
            <pc:docMk/>
            <pc:sldMk cId="314377765" sldId="263"/>
            <ac:spMk id="3" creationId="{D2E70A05-8B1F-5AF2-E658-956681EC5ABE}"/>
          </ac:spMkLst>
        </pc:spChg>
      </pc:sldChg>
      <pc:sldChg chg="modSp new mod">
        <pc:chgData name="Travis Biswell" userId="9267af17d4418808" providerId="LiveId" clId="{EF70D2EE-626B-40AB-9068-3FBA1AB4217E}" dt="2025-04-24T12:52:56.457" v="177" actId="5793"/>
        <pc:sldMkLst>
          <pc:docMk/>
          <pc:sldMk cId="718837329" sldId="264"/>
        </pc:sldMkLst>
        <pc:spChg chg="mod">
          <ac:chgData name="Travis Biswell" userId="9267af17d4418808" providerId="LiveId" clId="{EF70D2EE-626B-40AB-9068-3FBA1AB4217E}" dt="2025-04-24T12:52:34.726" v="170"/>
          <ac:spMkLst>
            <pc:docMk/>
            <pc:sldMk cId="718837329" sldId="264"/>
            <ac:spMk id="2" creationId="{7335D643-C4B3-71CC-36D5-1AD7D927C317}"/>
          </ac:spMkLst>
        </pc:spChg>
        <pc:spChg chg="mod">
          <ac:chgData name="Travis Biswell" userId="9267af17d4418808" providerId="LiveId" clId="{EF70D2EE-626B-40AB-9068-3FBA1AB4217E}" dt="2025-04-24T12:52:56.457" v="177" actId="5793"/>
          <ac:spMkLst>
            <pc:docMk/>
            <pc:sldMk cId="718837329" sldId="264"/>
            <ac:spMk id="3" creationId="{6D337C3B-69FC-2E2A-818B-2DE639A9B167}"/>
          </ac:spMkLst>
        </pc:spChg>
      </pc:sldChg>
      <pc:sldChg chg="modSp new mod">
        <pc:chgData name="Travis Biswell" userId="9267af17d4418808" providerId="LiveId" clId="{EF70D2EE-626B-40AB-9068-3FBA1AB4217E}" dt="2025-04-24T12:54:33.508" v="226" actId="27636"/>
        <pc:sldMkLst>
          <pc:docMk/>
          <pc:sldMk cId="2137717299" sldId="265"/>
        </pc:sldMkLst>
        <pc:spChg chg="mod">
          <ac:chgData name="Travis Biswell" userId="9267af17d4418808" providerId="LiveId" clId="{EF70D2EE-626B-40AB-9068-3FBA1AB4217E}" dt="2025-04-24T12:54:26.306" v="221" actId="1076"/>
          <ac:spMkLst>
            <pc:docMk/>
            <pc:sldMk cId="2137717299" sldId="265"/>
            <ac:spMk id="2" creationId="{530432DE-44B9-C0F8-565D-E92F44537AA1}"/>
          </ac:spMkLst>
        </pc:spChg>
        <pc:spChg chg="mod">
          <ac:chgData name="Travis Biswell" userId="9267af17d4418808" providerId="LiveId" clId="{EF70D2EE-626B-40AB-9068-3FBA1AB4217E}" dt="2025-04-24T12:54:33.508" v="226" actId="27636"/>
          <ac:spMkLst>
            <pc:docMk/>
            <pc:sldMk cId="2137717299" sldId="265"/>
            <ac:spMk id="3" creationId="{17D207E1-CF2E-AD10-0837-AF61B0B37972}"/>
          </ac:spMkLst>
        </pc:spChg>
      </pc:sldChg>
      <pc:sldChg chg="modSp new mod">
        <pc:chgData name="Travis Biswell" userId="9267af17d4418808" providerId="LiveId" clId="{EF70D2EE-626B-40AB-9068-3FBA1AB4217E}" dt="2025-04-24T12:55:43.639" v="241" actId="5793"/>
        <pc:sldMkLst>
          <pc:docMk/>
          <pc:sldMk cId="3267415715" sldId="266"/>
        </pc:sldMkLst>
        <pc:spChg chg="mod">
          <ac:chgData name="Travis Biswell" userId="9267af17d4418808" providerId="LiveId" clId="{EF70D2EE-626B-40AB-9068-3FBA1AB4217E}" dt="2025-04-24T12:54:44.834" v="235" actId="20577"/>
          <ac:spMkLst>
            <pc:docMk/>
            <pc:sldMk cId="3267415715" sldId="266"/>
            <ac:spMk id="2" creationId="{6257D1D0-398A-A144-605C-21B69CD94796}"/>
          </ac:spMkLst>
        </pc:spChg>
        <pc:spChg chg="mod">
          <ac:chgData name="Travis Biswell" userId="9267af17d4418808" providerId="LiveId" clId="{EF70D2EE-626B-40AB-9068-3FBA1AB4217E}" dt="2025-04-24T12:55:43.639" v="241" actId="5793"/>
          <ac:spMkLst>
            <pc:docMk/>
            <pc:sldMk cId="3267415715" sldId="266"/>
            <ac:spMk id="3" creationId="{2AA1884E-B5A2-FE55-A1D3-85E10B4AB09E}"/>
          </ac:spMkLst>
        </pc:spChg>
      </pc:sldChg>
      <pc:sldChg chg="modSp new mod">
        <pc:chgData name="Travis Biswell" userId="9267af17d4418808" providerId="LiveId" clId="{EF70D2EE-626B-40AB-9068-3FBA1AB4217E}" dt="2025-04-24T12:56:09.691" v="286"/>
        <pc:sldMkLst>
          <pc:docMk/>
          <pc:sldMk cId="4106477473" sldId="267"/>
        </pc:sldMkLst>
        <pc:spChg chg="mod">
          <ac:chgData name="Travis Biswell" userId="9267af17d4418808" providerId="LiveId" clId="{EF70D2EE-626B-40AB-9068-3FBA1AB4217E}" dt="2025-04-24T12:56:01.456" v="285" actId="20577"/>
          <ac:spMkLst>
            <pc:docMk/>
            <pc:sldMk cId="4106477473" sldId="267"/>
            <ac:spMk id="2" creationId="{F74BCD3D-A67B-41A8-20F7-FE658CF06DB9}"/>
          </ac:spMkLst>
        </pc:spChg>
        <pc:spChg chg="mod">
          <ac:chgData name="Travis Biswell" userId="9267af17d4418808" providerId="LiveId" clId="{EF70D2EE-626B-40AB-9068-3FBA1AB4217E}" dt="2025-04-24T12:56:09.691" v="286"/>
          <ac:spMkLst>
            <pc:docMk/>
            <pc:sldMk cId="4106477473" sldId="267"/>
            <ac:spMk id="3" creationId="{6FEB5DAD-B232-294B-1585-9ED70DD2C85C}"/>
          </ac:spMkLst>
        </pc:spChg>
      </pc:sldChg>
      <pc:sldChg chg="modSp new mod">
        <pc:chgData name="Travis Biswell" userId="9267af17d4418808" providerId="LiveId" clId="{EF70D2EE-626B-40AB-9068-3FBA1AB4217E}" dt="2025-04-24T12:56:55.771" v="316" actId="5793"/>
        <pc:sldMkLst>
          <pc:docMk/>
          <pc:sldMk cId="3681396033" sldId="268"/>
        </pc:sldMkLst>
        <pc:spChg chg="mod">
          <ac:chgData name="Travis Biswell" userId="9267af17d4418808" providerId="LiveId" clId="{EF70D2EE-626B-40AB-9068-3FBA1AB4217E}" dt="2025-04-24T12:56:33.590" v="310" actId="20577"/>
          <ac:spMkLst>
            <pc:docMk/>
            <pc:sldMk cId="3681396033" sldId="268"/>
            <ac:spMk id="2" creationId="{50E0F57C-BFFB-18F8-E6BF-AE4270322FB7}"/>
          </ac:spMkLst>
        </pc:spChg>
        <pc:spChg chg="mod">
          <ac:chgData name="Travis Biswell" userId="9267af17d4418808" providerId="LiveId" clId="{EF70D2EE-626B-40AB-9068-3FBA1AB4217E}" dt="2025-04-24T12:56:55.771" v="316" actId="5793"/>
          <ac:spMkLst>
            <pc:docMk/>
            <pc:sldMk cId="3681396033" sldId="268"/>
            <ac:spMk id="3" creationId="{D32B3C66-77DC-E136-F35A-55356536278E}"/>
          </ac:spMkLst>
        </pc:spChg>
      </pc:sldChg>
      <pc:sldChg chg="modSp new mod">
        <pc:chgData name="Travis Biswell" userId="9267af17d4418808" providerId="LiveId" clId="{EF70D2EE-626B-40AB-9068-3FBA1AB4217E}" dt="2025-04-24T12:57:44.342" v="349" actId="20577"/>
        <pc:sldMkLst>
          <pc:docMk/>
          <pc:sldMk cId="3353481520" sldId="269"/>
        </pc:sldMkLst>
        <pc:spChg chg="mod">
          <ac:chgData name="Travis Biswell" userId="9267af17d4418808" providerId="LiveId" clId="{EF70D2EE-626B-40AB-9068-3FBA1AB4217E}" dt="2025-04-24T12:57:10.681" v="339" actId="20577"/>
          <ac:spMkLst>
            <pc:docMk/>
            <pc:sldMk cId="3353481520" sldId="269"/>
            <ac:spMk id="2" creationId="{963AF9BB-63DB-0CEE-D8FC-01D209DD2139}"/>
          </ac:spMkLst>
        </pc:spChg>
        <pc:spChg chg="mod">
          <ac:chgData name="Travis Biswell" userId="9267af17d4418808" providerId="LiveId" clId="{EF70D2EE-626B-40AB-9068-3FBA1AB4217E}" dt="2025-04-24T12:57:44.342" v="349" actId="20577"/>
          <ac:spMkLst>
            <pc:docMk/>
            <pc:sldMk cId="3353481520" sldId="269"/>
            <ac:spMk id="3" creationId="{F160363C-3696-4FC3-42D0-21BCEDD5EB5D}"/>
          </ac:spMkLst>
        </pc:spChg>
      </pc:sldChg>
      <pc:sldChg chg="modSp new mod">
        <pc:chgData name="Travis Biswell" userId="9267af17d4418808" providerId="LiveId" clId="{EF70D2EE-626B-40AB-9068-3FBA1AB4217E}" dt="2025-04-24T12:58:31.608" v="387" actId="27636"/>
        <pc:sldMkLst>
          <pc:docMk/>
          <pc:sldMk cId="2411493587" sldId="270"/>
        </pc:sldMkLst>
        <pc:spChg chg="mod">
          <ac:chgData name="Travis Biswell" userId="9267af17d4418808" providerId="LiveId" clId="{EF70D2EE-626B-40AB-9068-3FBA1AB4217E}" dt="2025-04-24T12:58:01.435" v="380" actId="20577"/>
          <ac:spMkLst>
            <pc:docMk/>
            <pc:sldMk cId="2411493587" sldId="270"/>
            <ac:spMk id="2" creationId="{B4F3C515-47C6-80E4-FDFE-0A9EADE53DDA}"/>
          </ac:spMkLst>
        </pc:spChg>
        <pc:spChg chg="mod">
          <ac:chgData name="Travis Biswell" userId="9267af17d4418808" providerId="LiveId" clId="{EF70D2EE-626B-40AB-9068-3FBA1AB4217E}" dt="2025-04-24T12:58:31.608" v="387" actId="27636"/>
          <ac:spMkLst>
            <pc:docMk/>
            <pc:sldMk cId="2411493587" sldId="270"/>
            <ac:spMk id="3" creationId="{E120029B-14A7-791F-99DA-42B895CEC95D}"/>
          </ac:spMkLst>
        </pc:spChg>
      </pc:sldChg>
      <pc:sldChg chg="modSp new mod">
        <pc:chgData name="Travis Biswell" userId="9267af17d4418808" providerId="LiveId" clId="{EF70D2EE-626B-40AB-9068-3FBA1AB4217E}" dt="2025-04-24T12:59:08.293" v="417" actId="5793"/>
        <pc:sldMkLst>
          <pc:docMk/>
          <pc:sldMk cId="2567818449" sldId="271"/>
        </pc:sldMkLst>
        <pc:spChg chg="mod">
          <ac:chgData name="Travis Biswell" userId="9267af17d4418808" providerId="LiveId" clId="{EF70D2EE-626B-40AB-9068-3FBA1AB4217E}" dt="2025-04-24T12:58:51.935" v="411" actId="20577"/>
          <ac:spMkLst>
            <pc:docMk/>
            <pc:sldMk cId="2567818449" sldId="271"/>
            <ac:spMk id="2" creationId="{651589D8-D6E3-5812-7CF8-DA34A37012FB}"/>
          </ac:spMkLst>
        </pc:spChg>
        <pc:spChg chg="mod">
          <ac:chgData name="Travis Biswell" userId="9267af17d4418808" providerId="LiveId" clId="{EF70D2EE-626B-40AB-9068-3FBA1AB4217E}" dt="2025-04-24T12:59:08.293" v="417" actId="5793"/>
          <ac:spMkLst>
            <pc:docMk/>
            <pc:sldMk cId="2567818449" sldId="271"/>
            <ac:spMk id="3" creationId="{397223DC-1D26-1000-FF6D-F31B65478E7A}"/>
          </ac:spMkLst>
        </pc:spChg>
      </pc:sldChg>
      <pc:sldChg chg="modSp new mod">
        <pc:chgData name="Travis Biswell" userId="9267af17d4418808" providerId="LiveId" clId="{EF70D2EE-626B-40AB-9068-3FBA1AB4217E}" dt="2025-04-24T13:00:12.697" v="446" actId="5793"/>
        <pc:sldMkLst>
          <pc:docMk/>
          <pc:sldMk cId="889145895" sldId="272"/>
        </pc:sldMkLst>
        <pc:spChg chg="mod">
          <ac:chgData name="Travis Biswell" userId="9267af17d4418808" providerId="LiveId" clId="{EF70D2EE-626B-40AB-9068-3FBA1AB4217E}" dt="2025-04-24T12:59:25.389" v="438" actId="20577"/>
          <ac:spMkLst>
            <pc:docMk/>
            <pc:sldMk cId="889145895" sldId="272"/>
            <ac:spMk id="2" creationId="{B9EBD66C-CF69-AFB4-D490-0889AAB9A130}"/>
          </ac:spMkLst>
        </pc:spChg>
        <pc:spChg chg="mod">
          <ac:chgData name="Travis Biswell" userId="9267af17d4418808" providerId="LiveId" clId="{EF70D2EE-626B-40AB-9068-3FBA1AB4217E}" dt="2025-04-24T13:00:12.697" v="446" actId="5793"/>
          <ac:spMkLst>
            <pc:docMk/>
            <pc:sldMk cId="889145895" sldId="272"/>
            <ac:spMk id="3" creationId="{D39FF7B6-A8F3-21D0-2EB3-CC008E8AF549}"/>
          </ac:spMkLst>
        </pc:spChg>
      </pc:sldChg>
      <pc:sldChg chg="modSp new mod">
        <pc:chgData name="Travis Biswell" userId="9267af17d4418808" providerId="LiveId" clId="{EF70D2EE-626B-40AB-9068-3FBA1AB4217E}" dt="2025-04-24T13:00:58.578" v="481" actId="5793"/>
        <pc:sldMkLst>
          <pc:docMk/>
          <pc:sldMk cId="389576991" sldId="273"/>
        </pc:sldMkLst>
        <pc:spChg chg="mod">
          <ac:chgData name="Travis Biswell" userId="9267af17d4418808" providerId="LiveId" clId="{EF70D2EE-626B-40AB-9068-3FBA1AB4217E}" dt="2025-04-24T13:00:40.948" v="473" actId="20577"/>
          <ac:spMkLst>
            <pc:docMk/>
            <pc:sldMk cId="389576991" sldId="273"/>
            <ac:spMk id="2" creationId="{A242D725-5926-ACF3-D641-24C9829D66DF}"/>
          </ac:spMkLst>
        </pc:spChg>
        <pc:spChg chg="mod">
          <ac:chgData name="Travis Biswell" userId="9267af17d4418808" providerId="LiveId" clId="{EF70D2EE-626B-40AB-9068-3FBA1AB4217E}" dt="2025-04-24T13:00:58.578" v="481" actId="5793"/>
          <ac:spMkLst>
            <pc:docMk/>
            <pc:sldMk cId="389576991" sldId="273"/>
            <ac:spMk id="3" creationId="{91E3CE59-0FDA-D40B-2298-6371DB57875D}"/>
          </ac:spMkLst>
        </pc:spChg>
      </pc:sldChg>
      <pc:sldChg chg="modSp new mod">
        <pc:chgData name="Travis Biswell" userId="9267af17d4418808" providerId="LiveId" clId="{EF70D2EE-626B-40AB-9068-3FBA1AB4217E}" dt="2025-04-24T13:01:20.432" v="505"/>
        <pc:sldMkLst>
          <pc:docMk/>
          <pc:sldMk cId="3896914751" sldId="274"/>
        </pc:sldMkLst>
        <pc:spChg chg="mod">
          <ac:chgData name="Travis Biswell" userId="9267af17d4418808" providerId="LiveId" clId="{EF70D2EE-626B-40AB-9068-3FBA1AB4217E}" dt="2025-04-24T13:01:11.844" v="504" actId="20577"/>
          <ac:spMkLst>
            <pc:docMk/>
            <pc:sldMk cId="3896914751" sldId="274"/>
            <ac:spMk id="2" creationId="{4E3D9AB9-F301-1378-6C61-B5D0F0677895}"/>
          </ac:spMkLst>
        </pc:spChg>
        <pc:spChg chg="mod">
          <ac:chgData name="Travis Biswell" userId="9267af17d4418808" providerId="LiveId" clId="{EF70D2EE-626B-40AB-9068-3FBA1AB4217E}" dt="2025-04-24T13:01:20.432" v="505"/>
          <ac:spMkLst>
            <pc:docMk/>
            <pc:sldMk cId="3896914751" sldId="274"/>
            <ac:spMk id="3" creationId="{53307723-8806-B147-0102-3C9210B8B96E}"/>
          </ac:spMkLst>
        </pc:spChg>
      </pc:sldChg>
      <pc:sldChg chg="modSp new mod">
        <pc:chgData name="Travis Biswell" userId="9267af17d4418808" providerId="LiveId" clId="{EF70D2EE-626B-40AB-9068-3FBA1AB4217E}" dt="2025-04-24T13:01:45.349" v="540" actId="27636"/>
        <pc:sldMkLst>
          <pc:docMk/>
          <pc:sldMk cId="3425746738" sldId="275"/>
        </pc:sldMkLst>
        <pc:spChg chg="mod">
          <ac:chgData name="Travis Biswell" userId="9267af17d4418808" providerId="LiveId" clId="{EF70D2EE-626B-40AB-9068-3FBA1AB4217E}" dt="2025-04-24T13:01:38.399" v="538" actId="20577"/>
          <ac:spMkLst>
            <pc:docMk/>
            <pc:sldMk cId="3425746738" sldId="275"/>
            <ac:spMk id="2" creationId="{19760303-1098-4AD0-B643-091436DBF1B8}"/>
          </ac:spMkLst>
        </pc:spChg>
        <pc:spChg chg="mod">
          <ac:chgData name="Travis Biswell" userId="9267af17d4418808" providerId="LiveId" clId="{EF70D2EE-626B-40AB-9068-3FBA1AB4217E}" dt="2025-04-24T13:01:45.349" v="540" actId="27636"/>
          <ac:spMkLst>
            <pc:docMk/>
            <pc:sldMk cId="3425746738" sldId="275"/>
            <ac:spMk id="3" creationId="{C6BA273B-EF39-AA3B-AF31-C53B7FDBA383}"/>
          </ac:spMkLst>
        </pc:spChg>
      </pc:sldChg>
      <pc:sldChg chg="modSp new mod">
        <pc:chgData name="Travis Biswell" userId="9267af17d4418808" providerId="LiveId" clId="{EF70D2EE-626B-40AB-9068-3FBA1AB4217E}" dt="2025-04-24T13:03:00.123" v="574" actId="5793"/>
        <pc:sldMkLst>
          <pc:docMk/>
          <pc:sldMk cId="1387172188" sldId="276"/>
        </pc:sldMkLst>
        <pc:spChg chg="mod">
          <ac:chgData name="Travis Biswell" userId="9267af17d4418808" providerId="LiveId" clId="{EF70D2EE-626B-40AB-9068-3FBA1AB4217E}" dt="2025-04-24T13:02:02.917" v="558" actId="20577"/>
          <ac:spMkLst>
            <pc:docMk/>
            <pc:sldMk cId="1387172188" sldId="276"/>
            <ac:spMk id="2" creationId="{09F66D01-8CAF-718A-AA81-611646182D45}"/>
          </ac:spMkLst>
        </pc:spChg>
        <pc:spChg chg="mod">
          <ac:chgData name="Travis Biswell" userId="9267af17d4418808" providerId="LiveId" clId="{EF70D2EE-626B-40AB-9068-3FBA1AB4217E}" dt="2025-04-24T13:03:00.123" v="574" actId="5793"/>
          <ac:spMkLst>
            <pc:docMk/>
            <pc:sldMk cId="1387172188" sldId="276"/>
            <ac:spMk id="3" creationId="{8B531011-2D9D-6064-6448-998AEEED4D84}"/>
          </ac:spMkLst>
        </pc:spChg>
      </pc:sldChg>
      <pc:sldChg chg="modSp new mod">
        <pc:chgData name="Travis Biswell" userId="9267af17d4418808" providerId="LiveId" clId="{EF70D2EE-626B-40AB-9068-3FBA1AB4217E}" dt="2025-04-24T13:03:34.327" v="619"/>
        <pc:sldMkLst>
          <pc:docMk/>
          <pc:sldMk cId="1776367175" sldId="277"/>
        </pc:sldMkLst>
        <pc:spChg chg="mod">
          <ac:chgData name="Travis Biswell" userId="9267af17d4418808" providerId="LiveId" clId="{EF70D2EE-626B-40AB-9068-3FBA1AB4217E}" dt="2025-04-24T13:03:20.498" v="618" actId="313"/>
          <ac:spMkLst>
            <pc:docMk/>
            <pc:sldMk cId="1776367175" sldId="277"/>
            <ac:spMk id="2" creationId="{9CAB16AF-04A4-297C-BA29-4F3FBEC4B22C}"/>
          </ac:spMkLst>
        </pc:spChg>
        <pc:spChg chg="mod">
          <ac:chgData name="Travis Biswell" userId="9267af17d4418808" providerId="LiveId" clId="{EF70D2EE-626B-40AB-9068-3FBA1AB4217E}" dt="2025-04-24T13:03:34.327" v="619"/>
          <ac:spMkLst>
            <pc:docMk/>
            <pc:sldMk cId="1776367175" sldId="277"/>
            <ac:spMk id="3" creationId="{F92378A7-1670-ADC8-75A7-F2ACF2ADB39F}"/>
          </ac:spMkLst>
        </pc:spChg>
      </pc:sldChg>
      <pc:sldChg chg="modSp new mod">
        <pc:chgData name="Travis Biswell" userId="9267af17d4418808" providerId="LiveId" clId="{EF70D2EE-626B-40AB-9068-3FBA1AB4217E}" dt="2025-04-24T13:04:11.436" v="644" actId="5793"/>
        <pc:sldMkLst>
          <pc:docMk/>
          <pc:sldMk cId="976703809" sldId="278"/>
        </pc:sldMkLst>
        <pc:spChg chg="mod">
          <ac:chgData name="Travis Biswell" userId="9267af17d4418808" providerId="LiveId" clId="{EF70D2EE-626B-40AB-9068-3FBA1AB4217E}" dt="2025-04-24T13:03:47.033" v="636" actId="20577"/>
          <ac:spMkLst>
            <pc:docMk/>
            <pc:sldMk cId="976703809" sldId="278"/>
            <ac:spMk id="2" creationId="{25A708E7-4923-A125-81DE-9D1978E5599A}"/>
          </ac:spMkLst>
        </pc:spChg>
        <pc:spChg chg="mod">
          <ac:chgData name="Travis Biswell" userId="9267af17d4418808" providerId="LiveId" clId="{EF70D2EE-626B-40AB-9068-3FBA1AB4217E}" dt="2025-04-24T13:04:11.436" v="644" actId="5793"/>
          <ac:spMkLst>
            <pc:docMk/>
            <pc:sldMk cId="976703809" sldId="278"/>
            <ac:spMk id="3" creationId="{7CBF3564-F641-6A3F-2653-0D613F24B0D6}"/>
          </ac:spMkLst>
        </pc:spChg>
      </pc:sldChg>
      <pc:sldMasterChg chg="addSp modSp">
        <pc:chgData name="Travis Biswell" userId="9267af17d4418808" providerId="LiveId" clId="{EF70D2EE-626B-40AB-9068-3FBA1AB4217E}" dt="2025-04-24T13:16:49.015" v="645"/>
        <pc:sldMasterMkLst>
          <pc:docMk/>
          <pc:sldMasterMk cId="4288523007" sldId="2147483648"/>
        </pc:sldMasterMkLst>
        <pc:picChg chg="add mod">
          <ac:chgData name="Travis Biswell" userId="9267af17d4418808" providerId="LiveId" clId="{EF70D2EE-626B-40AB-9068-3FBA1AB4217E}" dt="2025-04-24T13:16:49.015" v="645"/>
          <ac:picMkLst>
            <pc:docMk/>
            <pc:sldMasterMk cId="4288523007" sldId="2147483648"/>
            <ac:picMk id="7" creationId="{2D2BD373-2B0F-1B97-F5D3-9187C900DE30}"/>
          </ac:picMkLst>
        </pc:pic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77E4B-BF2E-9948-721F-FC314A86C1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0FA902-BBB0-A093-E9BB-2D934F26E8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5D7A60-2240-2D38-EAB1-8010BD94E8DC}"/>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5" name="Footer Placeholder 4">
            <a:extLst>
              <a:ext uri="{FF2B5EF4-FFF2-40B4-BE49-F238E27FC236}">
                <a16:creationId xmlns:a16="http://schemas.microsoft.com/office/drawing/2014/main" id="{605DA0CF-A177-8EBF-060A-DC9FCC678A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9C4565-B88C-6676-6C2E-11CA6D2F9478}"/>
              </a:ext>
            </a:extLst>
          </p:cNvPr>
          <p:cNvSpPr>
            <a:spLocks noGrp="1"/>
          </p:cNvSpPr>
          <p:nvPr>
            <p:ph type="sldNum" sz="quarter" idx="12"/>
          </p:nvPr>
        </p:nvSpPr>
        <p:spPr/>
        <p:txBody>
          <a:bodyPr/>
          <a:lstStyle/>
          <a:p>
            <a:fld id="{BEF280F0-C340-4114-9530-18C70920DF6B}" type="slidenum">
              <a:rPr lang="en-US" smtClean="0"/>
              <a:t>‹#›</a:t>
            </a:fld>
            <a:endParaRPr lang="en-US"/>
          </a:p>
        </p:txBody>
      </p:sp>
      <p:pic>
        <p:nvPicPr>
          <p:cNvPr id="7" name="Picture 2">
            <a:extLst>
              <a:ext uri="{FF2B5EF4-FFF2-40B4-BE49-F238E27FC236}">
                <a16:creationId xmlns:a16="http://schemas.microsoft.com/office/drawing/2014/main" id="{97F6B6D7-2E9C-614C-E423-AC3D5A7057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928231" y="5581741"/>
            <a:ext cx="1190444" cy="1190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814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90B61-0959-C9CE-2270-AEBBA41C58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C46C0F-66F4-4555-F523-410A05A95F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4250F9-9C0E-BB4D-2137-DB2DEEB1584F}"/>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5" name="Footer Placeholder 4">
            <a:extLst>
              <a:ext uri="{FF2B5EF4-FFF2-40B4-BE49-F238E27FC236}">
                <a16:creationId xmlns:a16="http://schemas.microsoft.com/office/drawing/2014/main" id="{86D88DF3-286E-CB9B-FF87-2214ECA566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EE59D8-2FFA-5FE3-CA32-0FFF12D76773}"/>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1931198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5799BE-035C-0A78-C374-3AA13C982E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253BC6-E89A-5ED9-B923-9E085DFD9B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7A8B21-9BD7-EB49-D8EF-0D6B029F907E}"/>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5" name="Footer Placeholder 4">
            <a:extLst>
              <a:ext uri="{FF2B5EF4-FFF2-40B4-BE49-F238E27FC236}">
                <a16:creationId xmlns:a16="http://schemas.microsoft.com/office/drawing/2014/main" id="{40A1BEAB-5178-3DF6-CF56-7EA4A2BBCC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AA45F8-81ED-92FB-65A2-D8F21C7B1903}"/>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2799760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93660-350A-90CF-94BF-C73A1076A3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1E62A2-3DCC-690C-EBD5-845368F183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CF550-836C-5ED0-3FCB-F0F4614124B3}"/>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5" name="Footer Placeholder 4">
            <a:extLst>
              <a:ext uri="{FF2B5EF4-FFF2-40B4-BE49-F238E27FC236}">
                <a16:creationId xmlns:a16="http://schemas.microsoft.com/office/drawing/2014/main" id="{81AE24BD-FFEE-D898-F026-6B92E97882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3FC48E-DCFD-5BFC-E4BE-5AB5CB2CB949}"/>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246795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15718-9B23-4728-8824-B8D251EC16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40599D-B7D6-3DE0-8B86-7023424E2F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8E820E-2C8D-2CE8-9D08-DC823AC33F27}"/>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5" name="Footer Placeholder 4">
            <a:extLst>
              <a:ext uri="{FF2B5EF4-FFF2-40B4-BE49-F238E27FC236}">
                <a16:creationId xmlns:a16="http://schemas.microsoft.com/office/drawing/2014/main" id="{1F7F2134-244C-C094-4754-298D4A42B9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E02D0C-67EB-517A-9334-4EC6362740AC}"/>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703888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C538D-4F0A-184F-3817-5C814FEEF5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E1E4E5-A22C-D7BE-E8F1-8F202548C4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D8AE43-C76F-D5BC-D1AF-C5CE41FE54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E02E1C6-7390-1221-9243-EB7554AAF2FF}"/>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6" name="Footer Placeholder 5">
            <a:extLst>
              <a:ext uri="{FF2B5EF4-FFF2-40B4-BE49-F238E27FC236}">
                <a16:creationId xmlns:a16="http://schemas.microsoft.com/office/drawing/2014/main" id="{5CA774A3-B096-711C-65DD-E129F70663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29F522-596E-E033-C368-19BDB487915B}"/>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2933836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D4393-A72A-5019-7392-28DE996124A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0E22AA-86BB-F58C-DF0F-E40B94F32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4FBB4B-7590-9333-B3AE-357549A6C2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2E9F5C-D895-2839-860C-21101D982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A3B49B-0807-D89E-BE59-DC49984683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8CC91A-7DCC-0B64-6DB3-187D353BEED2}"/>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8" name="Footer Placeholder 7">
            <a:extLst>
              <a:ext uri="{FF2B5EF4-FFF2-40B4-BE49-F238E27FC236}">
                <a16:creationId xmlns:a16="http://schemas.microsoft.com/office/drawing/2014/main" id="{1F1E20AA-6B86-6B9B-AAD6-CC282F3C42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EF964B-32E8-543E-29DA-F2D8D23024F6}"/>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1350527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6B921-E462-B2A0-26A0-391A0B1849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4D7B10-2E4C-99E4-5B53-C2A248C13129}"/>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4" name="Footer Placeholder 3">
            <a:extLst>
              <a:ext uri="{FF2B5EF4-FFF2-40B4-BE49-F238E27FC236}">
                <a16:creationId xmlns:a16="http://schemas.microsoft.com/office/drawing/2014/main" id="{B23ED418-13EB-56CB-BB98-A9E4CD2FE4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0A41BA-0F89-24B7-4ED0-344A839162CA}"/>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3994905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11AF49-FF3E-DD62-6038-CEA20AD8CBD7}"/>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3" name="Footer Placeholder 2">
            <a:extLst>
              <a:ext uri="{FF2B5EF4-FFF2-40B4-BE49-F238E27FC236}">
                <a16:creationId xmlns:a16="http://schemas.microsoft.com/office/drawing/2014/main" id="{1C377843-8855-D016-301B-855C603FC2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C598FC-2D38-FE53-7C74-A24D22BE4750}"/>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5277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FC64A-75F0-770E-B643-B1A4644867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DF09AC-2796-36C2-0E84-77C0EF7392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2DB5D77-6FE5-90F0-B3A7-437ED47114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6A449B-45E9-A4E3-CE2D-DA083D4BE65C}"/>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6" name="Footer Placeholder 5">
            <a:extLst>
              <a:ext uri="{FF2B5EF4-FFF2-40B4-BE49-F238E27FC236}">
                <a16:creationId xmlns:a16="http://schemas.microsoft.com/office/drawing/2014/main" id="{24864727-1FF3-8B79-F268-E912A524D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0CFD5B-D4AA-C22A-5F78-87C4A2512E8F}"/>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223090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1356C-210E-46BC-7973-F6FEF1094E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14AA2B-D63D-2166-1D0B-F636F8042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A20CD6-1891-F89A-ED68-0670367640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2B9806-28C9-2809-6942-7F23A140E092}"/>
              </a:ext>
            </a:extLst>
          </p:cNvPr>
          <p:cNvSpPr>
            <a:spLocks noGrp="1"/>
          </p:cNvSpPr>
          <p:nvPr>
            <p:ph type="dt" sz="half" idx="10"/>
          </p:nvPr>
        </p:nvSpPr>
        <p:spPr/>
        <p:txBody>
          <a:bodyPr/>
          <a:lstStyle/>
          <a:p>
            <a:fld id="{8B1442C7-8A21-4A9C-9EB9-55596D4DEE3F}" type="datetimeFigureOut">
              <a:rPr lang="en-US" smtClean="0"/>
              <a:t>4/24/2025</a:t>
            </a:fld>
            <a:endParaRPr lang="en-US"/>
          </a:p>
        </p:txBody>
      </p:sp>
      <p:sp>
        <p:nvSpPr>
          <p:cNvPr id="6" name="Footer Placeholder 5">
            <a:extLst>
              <a:ext uri="{FF2B5EF4-FFF2-40B4-BE49-F238E27FC236}">
                <a16:creationId xmlns:a16="http://schemas.microsoft.com/office/drawing/2014/main" id="{5F3BEAD1-B123-0709-D819-00806B024C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9A5F53-A443-FD78-82CD-88ECB2571A37}"/>
              </a:ext>
            </a:extLst>
          </p:cNvPr>
          <p:cNvSpPr>
            <a:spLocks noGrp="1"/>
          </p:cNvSpPr>
          <p:nvPr>
            <p:ph type="sldNum" sz="quarter" idx="12"/>
          </p:nvPr>
        </p:nvSpPr>
        <p:spPr/>
        <p:txBody>
          <a:bodyPr/>
          <a:lstStyle/>
          <a:p>
            <a:fld id="{BEF280F0-C340-4114-9530-18C70920DF6B}" type="slidenum">
              <a:rPr lang="en-US" smtClean="0"/>
              <a:t>‹#›</a:t>
            </a:fld>
            <a:endParaRPr lang="en-US"/>
          </a:p>
        </p:txBody>
      </p:sp>
    </p:spTree>
    <p:extLst>
      <p:ext uri="{BB962C8B-B14F-4D97-AF65-F5344CB8AC3E}">
        <p14:creationId xmlns:p14="http://schemas.microsoft.com/office/powerpoint/2010/main" val="596868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7C9E12-0660-EFD0-D8B6-F823645F0D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4732DE-91B7-1635-B9AD-F77851DCBF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6E1325-5B92-BE17-6642-67DEC8B312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B1442C7-8A21-4A9C-9EB9-55596D4DEE3F}" type="datetimeFigureOut">
              <a:rPr lang="en-US" smtClean="0"/>
              <a:t>4/24/2025</a:t>
            </a:fld>
            <a:endParaRPr lang="en-US"/>
          </a:p>
        </p:txBody>
      </p:sp>
      <p:sp>
        <p:nvSpPr>
          <p:cNvPr id="5" name="Footer Placeholder 4">
            <a:extLst>
              <a:ext uri="{FF2B5EF4-FFF2-40B4-BE49-F238E27FC236}">
                <a16:creationId xmlns:a16="http://schemas.microsoft.com/office/drawing/2014/main" id="{D8E9355C-1158-C223-E271-23651688E4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8D1B6D6-DDDE-951E-ABF3-1D4135E40D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F280F0-C340-4114-9530-18C70920DF6B}" type="slidenum">
              <a:rPr lang="en-US" smtClean="0"/>
              <a:t>‹#›</a:t>
            </a:fld>
            <a:endParaRPr lang="en-US"/>
          </a:p>
        </p:txBody>
      </p:sp>
      <p:pic>
        <p:nvPicPr>
          <p:cNvPr id="7" name="Picture 2">
            <a:extLst>
              <a:ext uri="{FF2B5EF4-FFF2-40B4-BE49-F238E27FC236}">
                <a16:creationId xmlns:a16="http://schemas.microsoft.com/office/drawing/2014/main" id="{2D2BD373-2B0F-1B97-F5D3-9187C900DE30}"/>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928231" y="5581741"/>
            <a:ext cx="1190444" cy="1190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8523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merican Legion Post TH01 &amp; the Tawanchai Foundation (TFC) - Part III ...">
            <a:extLst>
              <a:ext uri="{FF2B5EF4-FFF2-40B4-BE49-F238E27FC236}">
                <a16:creationId xmlns:a16="http://schemas.microsoft.com/office/drawing/2014/main" id="{41DAAA97-AC0D-90A4-22E0-F6B490F656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0003" y="98724"/>
            <a:ext cx="7693098" cy="40250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646F804-825D-36FC-955F-ADC8C681941C}"/>
              </a:ext>
            </a:extLst>
          </p:cNvPr>
          <p:cNvSpPr/>
          <p:nvPr/>
        </p:nvSpPr>
        <p:spPr>
          <a:xfrm>
            <a:off x="181896" y="3274254"/>
            <a:ext cx="12083845" cy="1631216"/>
          </a:xfrm>
          <a:prstGeom prst="rect">
            <a:avLst/>
          </a:prstGeom>
          <a:noFill/>
        </p:spPr>
        <p:txBody>
          <a:bodyPr wrap="square" lIns="91440" tIns="45720" rIns="91440" bIns="45720">
            <a:spAutoFit/>
          </a:bodyPr>
          <a:lstStyle/>
          <a:p>
            <a:pPr algn="ctr"/>
            <a:r>
              <a:rPr lang="en-US" sz="10000" cap="none" spc="0" dirty="0">
                <a:ln w="9525">
                  <a:solidFill>
                    <a:schemeClr val="bg1"/>
                  </a:solidFill>
                  <a:prstDash val="solid"/>
                </a:ln>
                <a:solidFill>
                  <a:srgbClr val="FF0000"/>
                </a:solidFill>
                <a:effectLst>
                  <a:outerShdw blurRad="38100" dist="38100" dir="2700000" algn="tl">
                    <a:srgbClr val="000000">
                      <a:alpha val="43137"/>
                    </a:srgbClr>
                  </a:outerShdw>
                </a:effectLst>
              </a:rPr>
              <a:t>Americanism</a:t>
            </a:r>
            <a:endParaRPr lang="en-US" sz="7200" cap="none" spc="0" dirty="0">
              <a:ln w="9525">
                <a:solidFill>
                  <a:schemeClr val="bg1"/>
                </a:solidFill>
                <a:prstDash val="solid"/>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8941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32DE-44B9-C0F8-565D-E92F44537AA1}"/>
              </a:ext>
            </a:extLst>
          </p:cNvPr>
          <p:cNvSpPr>
            <a:spLocks noGrp="1"/>
          </p:cNvSpPr>
          <p:nvPr>
            <p:ph type="title"/>
          </p:nvPr>
        </p:nvSpPr>
        <p:spPr>
          <a:xfrm>
            <a:off x="838200" y="0"/>
            <a:ext cx="10515600" cy="1325563"/>
          </a:xfrm>
        </p:spPr>
        <p:txBody>
          <a:bodyPr/>
          <a:lstStyle/>
          <a:p>
            <a:r>
              <a:rPr lang="en-US" dirty="0"/>
              <a:t>Junior Shooting Sports</a:t>
            </a:r>
          </a:p>
        </p:txBody>
      </p:sp>
      <p:sp>
        <p:nvSpPr>
          <p:cNvPr id="3" name="Content Placeholder 2">
            <a:extLst>
              <a:ext uri="{FF2B5EF4-FFF2-40B4-BE49-F238E27FC236}">
                <a16:creationId xmlns:a16="http://schemas.microsoft.com/office/drawing/2014/main" id="{17D207E1-CF2E-AD10-0837-AF61B0B37972}"/>
              </a:ext>
            </a:extLst>
          </p:cNvPr>
          <p:cNvSpPr>
            <a:spLocks noGrp="1"/>
          </p:cNvSpPr>
          <p:nvPr>
            <p:ph idx="1"/>
          </p:nvPr>
        </p:nvSpPr>
        <p:spPr>
          <a:xfrm>
            <a:off x="324465" y="1081548"/>
            <a:ext cx="11029335" cy="5594555"/>
          </a:xfrm>
        </p:spPr>
        <p:txBody>
          <a:bodyPr>
            <a:normAutofit fontScale="47500" lnSpcReduction="20000"/>
          </a:bodyPr>
          <a:lstStyle/>
          <a:p>
            <a:r>
              <a:rPr lang="en-US" dirty="0"/>
              <a:t>Competitive shooting is a popular recreational activity and, for some, a pathway to the U.S. Olympic Team. Since 1991, The American Legion Junior Shooting Sports Program has provided rifle safety, marksmanship training and shoulder-to-shoulder competitions for young people through local post-affiliated clubs, using .177-caliber air rifles.</a:t>
            </a:r>
          </a:p>
          <a:p>
            <a:endParaRPr lang="en-US" dirty="0"/>
          </a:p>
          <a:p>
            <a:r>
              <a:rPr lang="en-US" dirty="0"/>
              <a:t>The American Legion Americanism Division annually presents its national Junior Three Position Air Rifle Tournament. The world-class competition provides American Legion-affiliated youth competitors an opportunity to test their skills against others from throughout the nation.</a:t>
            </a:r>
          </a:p>
          <a:p>
            <a:endParaRPr lang="en-US" dirty="0"/>
          </a:p>
          <a:p>
            <a:r>
              <a:rPr lang="en-US" dirty="0"/>
              <a:t>The competition begins with a Postal Match, in which competitors fire on their home ranges using targets that have been marked for identification. The fired targets are then returned to The American Legion for scoring and ranking for awards. Annually, more than 1,500 individuals and 200 teams compete in Postal Matches.</a:t>
            </a:r>
          </a:p>
          <a:p>
            <a:r>
              <a:rPr lang="en-US" dirty="0"/>
              <a:t>The tournament is divided into three rounds.</a:t>
            </a:r>
          </a:p>
          <a:p>
            <a:endParaRPr lang="en-US" dirty="0"/>
          </a:p>
          <a:p>
            <a:r>
              <a:rPr lang="en-US" dirty="0"/>
              <a:t>The first round team tournament is a "paper" match and is comprised of the top four shooters’ individual tournament scores.  A club with at least four individuals enters one team. A club with at least eight individuals enters two teams, and so on.</a:t>
            </a:r>
          </a:p>
          <a:p>
            <a:endParaRPr lang="en-US" dirty="0"/>
          </a:p>
          <a:p>
            <a:r>
              <a:rPr lang="en-US" dirty="0"/>
              <a:t>The first round and second round of the individual tournament are postal matches, whereas the third round is the individual national championship and a shoulder-to-shoulder competition.</a:t>
            </a:r>
          </a:p>
          <a:p>
            <a:endParaRPr lang="en-US" dirty="0"/>
          </a:p>
          <a:p>
            <a:r>
              <a:rPr lang="en-US" dirty="0"/>
              <a:t>The American Legion Individual Three Position Air Rifle National Championships are held in July at the USA Shooting range facility located at the Olympic Training Center in Colorado Springs.</a:t>
            </a:r>
          </a:p>
          <a:p>
            <a:r>
              <a:rPr lang="en-US" dirty="0"/>
              <a:t>The winners in both the Precision and Sporter category each receive a $5,000 college scholarship provided in part by The American Legion and The Sons of the American Legion. The two winners are also honored as part of the Youth Champions Delegation during the American Legion National Convention.</a:t>
            </a:r>
          </a:p>
          <a:p>
            <a:endParaRPr lang="en-US" dirty="0"/>
          </a:p>
          <a:p>
            <a:r>
              <a:rPr lang="en-US" dirty="0"/>
              <a:t>Additionally, a $1,000 college scholarships are awarded to the second place finishers in both the Sporter and Precision categories. Those scholarships are generously provided by the American Legion Auxiliary.</a:t>
            </a:r>
          </a:p>
          <a:p>
            <a:endParaRPr lang="en-US" dirty="0"/>
          </a:p>
          <a:p>
            <a:endParaRPr lang="en-US" dirty="0"/>
          </a:p>
          <a:p>
            <a:endParaRPr lang="en-US" dirty="0"/>
          </a:p>
        </p:txBody>
      </p:sp>
    </p:spTree>
    <p:extLst>
      <p:ext uri="{BB962C8B-B14F-4D97-AF65-F5344CB8AC3E}">
        <p14:creationId xmlns:p14="http://schemas.microsoft.com/office/powerpoint/2010/main" val="2137717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D1D0-398A-A144-605C-21B69CD94796}"/>
              </a:ext>
            </a:extLst>
          </p:cNvPr>
          <p:cNvSpPr>
            <a:spLocks noGrp="1"/>
          </p:cNvSpPr>
          <p:nvPr>
            <p:ph type="title"/>
          </p:nvPr>
        </p:nvSpPr>
        <p:spPr/>
        <p:txBody>
          <a:bodyPr/>
          <a:lstStyle/>
          <a:p>
            <a:r>
              <a:rPr lang="en-US" dirty="0"/>
              <a:t>Scouting</a:t>
            </a:r>
          </a:p>
        </p:txBody>
      </p:sp>
      <p:sp>
        <p:nvSpPr>
          <p:cNvPr id="3" name="Content Placeholder 2">
            <a:extLst>
              <a:ext uri="{FF2B5EF4-FFF2-40B4-BE49-F238E27FC236}">
                <a16:creationId xmlns:a16="http://schemas.microsoft.com/office/drawing/2014/main" id="{2AA1884E-B5A2-FE55-A1D3-85E10B4AB09E}"/>
              </a:ext>
            </a:extLst>
          </p:cNvPr>
          <p:cNvSpPr>
            <a:spLocks noGrp="1"/>
          </p:cNvSpPr>
          <p:nvPr>
            <p:ph idx="1"/>
          </p:nvPr>
        </p:nvSpPr>
        <p:spPr/>
        <p:txBody>
          <a:bodyPr>
            <a:normAutofit fontScale="62500" lnSpcReduction="20000"/>
          </a:bodyPr>
          <a:lstStyle/>
          <a:p>
            <a:r>
              <a:rPr lang="en-US" dirty="0"/>
              <a:t>Boy Scouts of America was the first youth activity officially recognized by The American Legion at its first national convention in 1919. Believing that the skills and experiences of veterans are useful in building character and good habits in boys, posts have sponsored Scout units ever since. When a post decides to organize a unit, the commander appoints a Scouting committee, which meets with the local Scouting executive to outline how a unit functions.</a:t>
            </a:r>
          </a:p>
          <a:p>
            <a:pPr marL="0" indent="0">
              <a:buNone/>
            </a:pPr>
            <a:endParaRPr lang="en-US" dirty="0"/>
          </a:p>
          <a:p>
            <a:r>
              <a:rPr lang="en-US" dirty="0"/>
              <a:t>Every American Legion department should have a Scouting committee and each district should have a Scouting chairman serving on that committee. The department Scouting committee works with regional or area Boy Scouts of America directors to promote Scouting.</a:t>
            </a:r>
          </a:p>
          <a:p>
            <a:endParaRPr lang="en-US" dirty="0"/>
          </a:p>
          <a:p>
            <a:r>
              <a:rPr lang="en-US" dirty="0"/>
              <a:t>Through the years, The American Legion has fought attempts to deprive Scouting of public support, sponsorship or facility space because of its leadership criteria and inclusion of God in its oath.</a:t>
            </a:r>
          </a:p>
          <a:p>
            <a:endParaRPr lang="en-US" dirty="0"/>
          </a:p>
          <a:p>
            <a:r>
              <a:rPr lang="en-US" dirty="0"/>
              <a:t>Every year, the Legion awards a $10,000 college scholarship to The American Legion Eagle Scout of the Year and three additional scholarships of $2,500 each to the first, second and third runners-up.</a:t>
            </a:r>
          </a:p>
        </p:txBody>
      </p:sp>
    </p:spTree>
    <p:extLst>
      <p:ext uri="{BB962C8B-B14F-4D97-AF65-F5344CB8AC3E}">
        <p14:creationId xmlns:p14="http://schemas.microsoft.com/office/powerpoint/2010/main" val="3267415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BCD3D-A67B-41A8-20F7-FE658CF06DB9}"/>
              </a:ext>
            </a:extLst>
          </p:cNvPr>
          <p:cNvSpPr>
            <a:spLocks noGrp="1"/>
          </p:cNvSpPr>
          <p:nvPr>
            <p:ph type="title"/>
          </p:nvPr>
        </p:nvSpPr>
        <p:spPr/>
        <p:txBody>
          <a:bodyPr/>
          <a:lstStyle/>
          <a:p>
            <a:r>
              <a:rPr lang="en-US" dirty="0"/>
              <a:t>Youth Cadet Law Enforcement Program</a:t>
            </a:r>
          </a:p>
        </p:txBody>
      </p:sp>
      <p:sp>
        <p:nvSpPr>
          <p:cNvPr id="3" name="Content Placeholder 2">
            <a:extLst>
              <a:ext uri="{FF2B5EF4-FFF2-40B4-BE49-F238E27FC236}">
                <a16:creationId xmlns:a16="http://schemas.microsoft.com/office/drawing/2014/main" id="{6FEB5DAD-B232-294B-1585-9ED70DD2C85C}"/>
              </a:ext>
            </a:extLst>
          </p:cNvPr>
          <p:cNvSpPr>
            <a:spLocks noGrp="1"/>
          </p:cNvSpPr>
          <p:nvPr>
            <p:ph idx="1"/>
          </p:nvPr>
        </p:nvSpPr>
        <p:spPr/>
        <p:txBody>
          <a:bodyPr/>
          <a:lstStyle/>
          <a:p>
            <a:r>
              <a:rPr lang="en-US" dirty="0"/>
              <a:t>Several American Legion posts and departments sponsor the Youth Cadet Law Enforcement Program in cooperation with their state police or highway patrol. Open to high school seniors who are interested in pursuing careers in law enforcement, these programs combine hands-on police and physical fitness training with classroom instruction. Topics include criminal and constitutional law, patrol procedures, evidence gathering, testifying in court, crisis intervention and firearms control. Though program names differ from state to state, most are conducted in the summer and run a week in duration.</a:t>
            </a:r>
          </a:p>
        </p:txBody>
      </p:sp>
    </p:spTree>
    <p:extLst>
      <p:ext uri="{BB962C8B-B14F-4D97-AF65-F5344CB8AC3E}">
        <p14:creationId xmlns:p14="http://schemas.microsoft.com/office/powerpoint/2010/main" val="4106477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0F57C-BFFB-18F8-E6BF-AE4270322FB7}"/>
              </a:ext>
            </a:extLst>
          </p:cNvPr>
          <p:cNvSpPr>
            <a:spLocks noGrp="1"/>
          </p:cNvSpPr>
          <p:nvPr>
            <p:ph type="title"/>
          </p:nvPr>
        </p:nvSpPr>
        <p:spPr/>
        <p:txBody>
          <a:bodyPr/>
          <a:lstStyle/>
          <a:p>
            <a:r>
              <a:rPr lang="en-US" dirty="0"/>
              <a:t>Educational Activities</a:t>
            </a:r>
          </a:p>
        </p:txBody>
      </p:sp>
      <p:sp>
        <p:nvSpPr>
          <p:cNvPr id="3" name="Content Placeholder 2">
            <a:extLst>
              <a:ext uri="{FF2B5EF4-FFF2-40B4-BE49-F238E27FC236}">
                <a16:creationId xmlns:a16="http://schemas.microsoft.com/office/drawing/2014/main" id="{D32B3C66-77DC-E136-F35A-55356536278E}"/>
              </a:ext>
            </a:extLst>
          </p:cNvPr>
          <p:cNvSpPr>
            <a:spLocks noGrp="1"/>
          </p:cNvSpPr>
          <p:nvPr>
            <p:ph idx="1"/>
          </p:nvPr>
        </p:nvSpPr>
        <p:spPr/>
        <p:txBody>
          <a:bodyPr>
            <a:normAutofit fontScale="85000" lnSpcReduction="20000"/>
          </a:bodyPr>
          <a:lstStyle/>
          <a:p>
            <a:r>
              <a:rPr lang="en-US" dirty="0"/>
              <a:t>The American Legion believes education is the cornerstone of the nation's future. Established in 1976, the Committee on Youth Education informs the Legion on developments and problems in education, recommends policies and programs, and encourages communications between the Legion and educators, students and other organizations concerned with the well-being of the U.S. education system. From achievement awards to financial aid, the committee upholds the Legion's reputation as a friendly and firm supporter of education at every level.</a:t>
            </a:r>
          </a:p>
          <a:p>
            <a:pPr marL="0" indent="0">
              <a:buNone/>
            </a:pPr>
            <a:endParaRPr lang="en-US" dirty="0"/>
          </a:p>
          <a:p>
            <a:r>
              <a:rPr lang="en-US" dirty="0"/>
              <a:t>Every year, posts present American Legion School Award medals to thousands of boys and girls in graduating classes of elementary, junior high and senior high schools. Winners are chosen based on the qualities of courage, honor, leadership, patriotism, scholarship and service. Post committees work with schools to select award recipients and present the medals.</a:t>
            </a:r>
          </a:p>
        </p:txBody>
      </p:sp>
    </p:spTree>
    <p:extLst>
      <p:ext uri="{BB962C8B-B14F-4D97-AF65-F5344CB8AC3E}">
        <p14:creationId xmlns:p14="http://schemas.microsoft.com/office/powerpoint/2010/main" val="368139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AF9BB-63DB-0CEE-D8FC-01D209DD2139}"/>
              </a:ext>
            </a:extLst>
          </p:cNvPr>
          <p:cNvSpPr>
            <a:spLocks noGrp="1"/>
          </p:cNvSpPr>
          <p:nvPr>
            <p:ph type="title"/>
          </p:nvPr>
        </p:nvSpPr>
        <p:spPr/>
        <p:txBody>
          <a:bodyPr/>
          <a:lstStyle/>
          <a:p>
            <a:r>
              <a:rPr lang="en-US" dirty="0"/>
              <a:t>Educational Activities</a:t>
            </a:r>
          </a:p>
        </p:txBody>
      </p:sp>
      <p:sp>
        <p:nvSpPr>
          <p:cNvPr id="3" name="Content Placeholder 2">
            <a:extLst>
              <a:ext uri="{FF2B5EF4-FFF2-40B4-BE49-F238E27FC236}">
                <a16:creationId xmlns:a16="http://schemas.microsoft.com/office/drawing/2014/main" id="{F160363C-3696-4FC3-42D0-21BCEDD5EB5D}"/>
              </a:ext>
            </a:extLst>
          </p:cNvPr>
          <p:cNvSpPr>
            <a:spLocks noGrp="1"/>
          </p:cNvSpPr>
          <p:nvPr>
            <p:ph idx="1"/>
          </p:nvPr>
        </p:nvSpPr>
        <p:spPr/>
        <p:txBody>
          <a:bodyPr>
            <a:normAutofit fontScale="62500" lnSpcReduction="20000"/>
          </a:bodyPr>
          <a:lstStyle/>
          <a:p>
            <a:r>
              <a:rPr lang="en-US" dirty="0"/>
              <a:t>Children of U.S. military personnel who have died while serving on active duty or those of disabled veterans are entitled to apply for federal money for college educations, but the rising cost of post-secondary education can create funding gaps. </a:t>
            </a:r>
          </a:p>
          <a:p>
            <a:r>
              <a:rPr lang="en-US" dirty="0"/>
              <a:t>To close the gap, The American Legion established the Legacy Scholarship Fund for the thousands of children whose parents died while on active duty on or after 9/11. </a:t>
            </a:r>
          </a:p>
          <a:p>
            <a:r>
              <a:rPr lang="en-US" dirty="0"/>
              <a:t>The goal is $20 million, enough to fund scholarships for years through earnings on the principal. </a:t>
            </a:r>
          </a:p>
          <a:p>
            <a:r>
              <a:rPr lang="en-US" dirty="0"/>
              <a:t>In 2016, the program was expanded to include the children of military veterans with a combined VA disability rating of 50 percent or greater. </a:t>
            </a:r>
          </a:p>
          <a:p>
            <a:r>
              <a:rPr lang="en-US" dirty="0"/>
              <a:t>In 2006, The American Legion Riders took up the challenge with the first Legacy Run, collecting $179,000 in donations as they traveled nearly 2,000 miles from Indianapolis to the 88th National Convention in Salt Lake City. </a:t>
            </a:r>
          </a:p>
          <a:p>
            <a:r>
              <a:rPr lang="en-US" dirty="0"/>
              <a:t>From that point on, the annual motorcycle trek has been a boon for The American Legion Legacy Fund and now commonly raises over $1 million during each of the annual runs. </a:t>
            </a:r>
          </a:p>
          <a:p>
            <a:r>
              <a:rPr lang="en-US" dirty="0"/>
              <a:t>These Legacy Run donations combined with the generous annual donations from American Legion posts, Auxiliary units, Sons squadrons, ALR chapters, and individual members or sponsors will continue to propel the Legacy Fund towards its target goal of $20 million.</a:t>
            </a:r>
          </a:p>
        </p:txBody>
      </p:sp>
    </p:spTree>
    <p:extLst>
      <p:ext uri="{BB962C8B-B14F-4D97-AF65-F5344CB8AC3E}">
        <p14:creationId xmlns:p14="http://schemas.microsoft.com/office/powerpoint/2010/main" val="3353481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3C515-47C6-80E4-FDFE-0A9EADE53DDA}"/>
              </a:ext>
            </a:extLst>
          </p:cNvPr>
          <p:cNvSpPr>
            <a:spLocks noGrp="1"/>
          </p:cNvSpPr>
          <p:nvPr>
            <p:ph type="title"/>
          </p:nvPr>
        </p:nvSpPr>
        <p:spPr/>
        <p:txBody>
          <a:bodyPr/>
          <a:lstStyle/>
          <a:p>
            <a:r>
              <a:rPr lang="en-US" dirty="0"/>
              <a:t>Educational Activities</a:t>
            </a:r>
          </a:p>
        </p:txBody>
      </p:sp>
      <p:sp>
        <p:nvSpPr>
          <p:cNvPr id="3" name="Content Placeholder 2">
            <a:extLst>
              <a:ext uri="{FF2B5EF4-FFF2-40B4-BE49-F238E27FC236}">
                <a16:creationId xmlns:a16="http://schemas.microsoft.com/office/drawing/2014/main" id="{E120029B-14A7-791F-99DA-42B895CEC95D}"/>
              </a:ext>
            </a:extLst>
          </p:cNvPr>
          <p:cNvSpPr>
            <a:spLocks noGrp="1"/>
          </p:cNvSpPr>
          <p:nvPr>
            <p:ph idx="1"/>
          </p:nvPr>
        </p:nvSpPr>
        <p:spPr/>
        <p:txBody>
          <a:bodyPr>
            <a:normAutofit fontScale="85000" lnSpcReduction="20000"/>
          </a:bodyPr>
          <a:lstStyle/>
          <a:p>
            <a:r>
              <a:rPr lang="en-US" dirty="0"/>
              <a:t>In 1996, electronics giant Samsung chose The American Legion to administer a scholarship fund of $5 million, as a gesture of appreciation for the Americans who came to South Korea's aid as it fought communist forces in the Korean War. </a:t>
            </a:r>
          </a:p>
          <a:p>
            <a:r>
              <a:rPr lang="en-US" dirty="0"/>
              <a:t>Scholarships are awarded annually to high school juniors who complete either a Boys State or Girls State program and are direct descendants of U.S. wartime veterans. </a:t>
            </a:r>
          </a:p>
          <a:p>
            <a:r>
              <a:rPr lang="en-US" dirty="0"/>
              <a:t>Every department is guaranteed an automatic lesser scholarship award. Applicants who are descendants of Korean War veterans receive special consideration. </a:t>
            </a:r>
          </a:p>
          <a:p>
            <a:r>
              <a:rPr lang="en-US" dirty="0"/>
              <a:t>In 2015, Samsung expanded its alliance with The American Legion by granting additional funds for the national recognition of Samsung American Legion Scholars for the formation of the Samsung American Legion Alumni Association.</a:t>
            </a:r>
          </a:p>
        </p:txBody>
      </p:sp>
    </p:spTree>
    <p:extLst>
      <p:ext uri="{BB962C8B-B14F-4D97-AF65-F5344CB8AC3E}">
        <p14:creationId xmlns:p14="http://schemas.microsoft.com/office/powerpoint/2010/main" val="2411493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89D8-D6E3-5812-7CF8-DA34A37012FB}"/>
              </a:ext>
            </a:extLst>
          </p:cNvPr>
          <p:cNvSpPr>
            <a:spLocks noGrp="1"/>
          </p:cNvSpPr>
          <p:nvPr>
            <p:ph type="title"/>
          </p:nvPr>
        </p:nvSpPr>
        <p:spPr/>
        <p:txBody>
          <a:bodyPr/>
          <a:lstStyle/>
          <a:p>
            <a:r>
              <a:rPr lang="en-US" dirty="0"/>
              <a:t>Educational Activities</a:t>
            </a:r>
          </a:p>
        </p:txBody>
      </p:sp>
      <p:sp>
        <p:nvSpPr>
          <p:cNvPr id="3" name="Content Placeholder 2">
            <a:extLst>
              <a:ext uri="{FF2B5EF4-FFF2-40B4-BE49-F238E27FC236}">
                <a16:creationId xmlns:a16="http://schemas.microsoft.com/office/drawing/2014/main" id="{397223DC-1D26-1000-FF6D-F31B65478E7A}"/>
              </a:ext>
            </a:extLst>
          </p:cNvPr>
          <p:cNvSpPr>
            <a:spLocks noGrp="1"/>
          </p:cNvSpPr>
          <p:nvPr>
            <p:ph idx="1"/>
          </p:nvPr>
        </p:nvSpPr>
        <p:spPr/>
        <p:txBody>
          <a:bodyPr>
            <a:normAutofit fontScale="62500" lnSpcReduction="20000"/>
          </a:bodyPr>
          <a:lstStyle/>
          <a:p>
            <a:r>
              <a:rPr lang="en-US" dirty="0"/>
              <a:t>In 1921, representatives from The American Legion and the National Education Association met to discuss the widespread problem of illiteracy among Americans. Their talks led to the first American Education Week, intended to tell the public of the accomplishments and needs of the public schools and to secure the public's support in meeting those needs. With 12 other co-sponsors, the Legion helps select each year's American Education Week theme and encourages all posts to participate in activities that support local schools.</a:t>
            </a:r>
          </a:p>
          <a:p>
            <a:pPr marL="0" indent="0">
              <a:buNone/>
            </a:pPr>
            <a:endParaRPr lang="en-US" dirty="0"/>
          </a:p>
          <a:p>
            <a:r>
              <a:rPr lang="en-US" dirty="0"/>
              <a:t>Military veterans are living history, and Veterans in Community Schools connects American Legion posts to local schools so they can share that history. This initiative gives students an opportunity to hear firsthand from those who fought in World War II, Korea, Vietnam, the Persian Gulf, Iraq, Afghanistan and other military actions or conflicts. To start a program, post representatives meet with school officials to identify how veterans can help students understand the military's role in U.S. history, free from media spin and academic interpretation.</a:t>
            </a:r>
          </a:p>
          <a:p>
            <a:endParaRPr lang="en-US" dirty="0"/>
          </a:p>
          <a:p>
            <a:r>
              <a:rPr lang="en-US" dirty="0"/>
              <a:t>In 2015, The American Legion began an effort to renew participation in the program. The Legion's national policy on education was updated, along with various media resources. The greatest change was the introduction of the "Education Development Guide," an expansion on, and combination of, the Education Chairman's Manual and the PACT Manual.</a:t>
            </a:r>
          </a:p>
        </p:txBody>
      </p:sp>
    </p:spTree>
    <p:extLst>
      <p:ext uri="{BB962C8B-B14F-4D97-AF65-F5344CB8AC3E}">
        <p14:creationId xmlns:p14="http://schemas.microsoft.com/office/powerpoint/2010/main" val="2567818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D66C-CF69-AFB4-D490-0889AAB9A130}"/>
              </a:ext>
            </a:extLst>
          </p:cNvPr>
          <p:cNvSpPr>
            <a:spLocks noGrp="1"/>
          </p:cNvSpPr>
          <p:nvPr>
            <p:ph type="title"/>
          </p:nvPr>
        </p:nvSpPr>
        <p:spPr/>
        <p:txBody>
          <a:bodyPr/>
          <a:lstStyle/>
          <a:p>
            <a:r>
              <a:rPr lang="en-US" dirty="0"/>
              <a:t>Flag Education</a:t>
            </a:r>
          </a:p>
        </p:txBody>
      </p:sp>
      <p:sp>
        <p:nvSpPr>
          <p:cNvPr id="3" name="Content Placeholder 2">
            <a:extLst>
              <a:ext uri="{FF2B5EF4-FFF2-40B4-BE49-F238E27FC236}">
                <a16:creationId xmlns:a16="http://schemas.microsoft.com/office/drawing/2014/main" id="{D39FF7B6-A8F3-21D0-2EB3-CC008E8AF549}"/>
              </a:ext>
            </a:extLst>
          </p:cNvPr>
          <p:cNvSpPr>
            <a:spLocks noGrp="1"/>
          </p:cNvSpPr>
          <p:nvPr>
            <p:ph idx="1"/>
          </p:nvPr>
        </p:nvSpPr>
        <p:spPr/>
        <p:txBody>
          <a:bodyPr>
            <a:normAutofit fontScale="70000" lnSpcReduction="20000"/>
          </a:bodyPr>
          <a:lstStyle/>
          <a:p>
            <a:r>
              <a:rPr lang="en-US" dirty="0"/>
              <a:t>The American Legion is the nation's leading voice on flag etiquette. In 1923, the National Americanism Commission convened the first National Flag Conference, where the Legion and 67 other organizations established "a definite code of rules so that every man, woman and child may know how to honor and revere the American flag," National Commander Alvin Owsley said.</a:t>
            </a:r>
          </a:p>
          <a:p>
            <a:endParaRPr lang="en-US" dirty="0"/>
          </a:p>
          <a:p>
            <a:r>
              <a:rPr lang="en-US" dirty="0"/>
              <a:t>These rules included time and occasion for display, position and manner of display and conduct during hoisting, lowering or the passing in review of the flag. The conference's rules became the basis of the U.S. Flag Code, adopted by Congress in 1942.</a:t>
            </a:r>
          </a:p>
          <a:p>
            <a:pPr marL="0" indent="0">
              <a:buNone/>
            </a:pPr>
            <a:endParaRPr lang="en-US" dirty="0"/>
          </a:p>
          <a:p>
            <a:r>
              <a:rPr lang="en-US" dirty="0"/>
              <a:t>Every year, American Legion posts distribute hundreds of thousands of copies of its flag education DVD, "For Which It Stands," in schools, along with the "Let's Be Right on Flag Etiquette" booklet. The Legion's website also has a wealth of information about the U.S. flag, including an "Ask the Expert" link, the complete U.S. Flag Code, flag-folding procedures, a guide to disposing of unserviceable flags and a flag glossary.</a:t>
            </a:r>
          </a:p>
        </p:txBody>
      </p:sp>
    </p:spTree>
    <p:extLst>
      <p:ext uri="{BB962C8B-B14F-4D97-AF65-F5344CB8AC3E}">
        <p14:creationId xmlns:p14="http://schemas.microsoft.com/office/powerpoint/2010/main" val="889145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2D725-5926-ACF3-D641-24C9829D66DF}"/>
              </a:ext>
            </a:extLst>
          </p:cNvPr>
          <p:cNvSpPr>
            <a:spLocks noGrp="1"/>
          </p:cNvSpPr>
          <p:nvPr>
            <p:ph type="title"/>
          </p:nvPr>
        </p:nvSpPr>
        <p:spPr/>
        <p:txBody>
          <a:bodyPr/>
          <a:lstStyle/>
          <a:p>
            <a:r>
              <a:rPr lang="en-US" dirty="0"/>
              <a:t>Troop and Family Support</a:t>
            </a:r>
          </a:p>
        </p:txBody>
      </p:sp>
      <p:sp>
        <p:nvSpPr>
          <p:cNvPr id="3" name="Content Placeholder 2">
            <a:extLst>
              <a:ext uri="{FF2B5EF4-FFF2-40B4-BE49-F238E27FC236}">
                <a16:creationId xmlns:a16="http://schemas.microsoft.com/office/drawing/2014/main" id="{91E3CE59-0FDA-D40B-2298-6371DB57875D}"/>
              </a:ext>
            </a:extLst>
          </p:cNvPr>
          <p:cNvSpPr>
            <a:spLocks noGrp="1"/>
          </p:cNvSpPr>
          <p:nvPr>
            <p:ph idx="1"/>
          </p:nvPr>
        </p:nvSpPr>
        <p:spPr/>
        <p:txBody>
          <a:bodyPr/>
          <a:lstStyle/>
          <a:p>
            <a:r>
              <a:rPr lang="en-US" dirty="0"/>
              <a:t>Two Americanism programs that make differences in the lives of military personnel and their families are Operation Comfort Warriors (OCW) and the Family Support Network. </a:t>
            </a:r>
          </a:p>
          <a:p>
            <a:pPr marL="0" indent="0">
              <a:buNone/>
            </a:pPr>
            <a:endParaRPr lang="en-US" dirty="0"/>
          </a:p>
          <a:p>
            <a:r>
              <a:rPr lang="en-US" dirty="0"/>
              <a:t>The Family Support Network is designed to provide volunteer assistance for military families during deployments. OCW is dedicated to meeting the needs of wounded and ill military personnel and veterans by providing them with comfort items and recreational activities not usually supplied by the government.</a:t>
            </a:r>
          </a:p>
        </p:txBody>
      </p:sp>
    </p:spTree>
    <p:extLst>
      <p:ext uri="{BB962C8B-B14F-4D97-AF65-F5344CB8AC3E}">
        <p14:creationId xmlns:p14="http://schemas.microsoft.com/office/powerpoint/2010/main" val="389576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D9AB9-F301-1378-6C61-B5D0F0677895}"/>
              </a:ext>
            </a:extLst>
          </p:cNvPr>
          <p:cNvSpPr>
            <a:spLocks noGrp="1"/>
          </p:cNvSpPr>
          <p:nvPr>
            <p:ph type="title"/>
          </p:nvPr>
        </p:nvSpPr>
        <p:spPr/>
        <p:txBody>
          <a:bodyPr/>
          <a:lstStyle/>
          <a:p>
            <a:r>
              <a:rPr lang="en-US" dirty="0"/>
              <a:t>Family Support Network</a:t>
            </a:r>
          </a:p>
        </p:txBody>
      </p:sp>
      <p:sp>
        <p:nvSpPr>
          <p:cNvPr id="3" name="Content Placeholder 2">
            <a:extLst>
              <a:ext uri="{FF2B5EF4-FFF2-40B4-BE49-F238E27FC236}">
                <a16:creationId xmlns:a16="http://schemas.microsoft.com/office/drawing/2014/main" id="{53307723-8806-B147-0102-3C9210B8B96E}"/>
              </a:ext>
            </a:extLst>
          </p:cNvPr>
          <p:cNvSpPr>
            <a:spLocks noGrp="1"/>
          </p:cNvSpPr>
          <p:nvPr>
            <p:ph idx="1"/>
          </p:nvPr>
        </p:nvSpPr>
        <p:spPr/>
        <p:txBody>
          <a:bodyPr/>
          <a:lstStyle/>
          <a:p>
            <a:r>
              <a:rPr lang="en-US" b="0" i="0" dirty="0">
                <a:solidFill>
                  <a:srgbClr val="222222"/>
                </a:solidFill>
                <a:effectLst/>
                <a:latin typeface="Arial" panose="020B0604020202020204" pitchFamily="34" charset="0"/>
              </a:rPr>
              <a:t>The Family Support Network is a volunteer effort to provide assistance for military families during times of deployment. American Legion members step in to perform various household support activities, from babysitting to lawn care to auto maintenance, to assist spouses during deployments with orders that can turn two-parent households into single-parent households.</a:t>
            </a:r>
            <a:endParaRPr lang="en-US" dirty="0"/>
          </a:p>
        </p:txBody>
      </p:sp>
    </p:spTree>
    <p:extLst>
      <p:ext uri="{BB962C8B-B14F-4D97-AF65-F5344CB8AC3E}">
        <p14:creationId xmlns:p14="http://schemas.microsoft.com/office/powerpoint/2010/main" val="3896914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9091135-05BB-63CB-47DC-1D9A7F3431F9}"/>
              </a:ext>
            </a:extLst>
          </p:cNvPr>
          <p:cNvSpPr>
            <a:spLocks noGrp="1"/>
          </p:cNvSpPr>
          <p:nvPr>
            <p:ph type="subTitle" idx="1"/>
          </p:nvPr>
        </p:nvSpPr>
        <p:spPr>
          <a:xfrm>
            <a:off x="1524000" y="2035277"/>
            <a:ext cx="9144000" cy="3222523"/>
          </a:xfrm>
        </p:spPr>
        <p:txBody>
          <a:bodyPr>
            <a:normAutofit/>
          </a:bodyPr>
          <a:lstStyle/>
          <a:p>
            <a:r>
              <a:rPr lang="en-US" dirty="0"/>
              <a:t>There can be no nation without citizens. And if America is to remain a mighty nation, then it must operate as one built on citizenship rather than population alone. The founders of the organization placed good, participatory citizenship as one of its highest priorities, where it remains today, as shown through such youth programs as Boys State and Boys Nation, Oratorical competition, Get Out the Vote and immigration and naturalization programs for immigrants seeking legal U.S. citizenship.</a:t>
            </a:r>
          </a:p>
        </p:txBody>
      </p:sp>
    </p:spTree>
    <p:extLst>
      <p:ext uri="{BB962C8B-B14F-4D97-AF65-F5344CB8AC3E}">
        <p14:creationId xmlns:p14="http://schemas.microsoft.com/office/powerpoint/2010/main" val="2363784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60303-1098-4AD0-B643-091436DBF1B8}"/>
              </a:ext>
            </a:extLst>
          </p:cNvPr>
          <p:cNvSpPr>
            <a:spLocks noGrp="1"/>
          </p:cNvSpPr>
          <p:nvPr>
            <p:ph type="title"/>
          </p:nvPr>
        </p:nvSpPr>
        <p:spPr/>
        <p:txBody>
          <a:bodyPr/>
          <a:lstStyle/>
          <a:p>
            <a:r>
              <a:rPr lang="en-US" dirty="0"/>
              <a:t>Operation Comfort Warriors</a:t>
            </a:r>
          </a:p>
        </p:txBody>
      </p:sp>
      <p:sp>
        <p:nvSpPr>
          <p:cNvPr id="3" name="Content Placeholder 2">
            <a:extLst>
              <a:ext uri="{FF2B5EF4-FFF2-40B4-BE49-F238E27FC236}">
                <a16:creationId xmlns:a16="http://schemas.microsoft.com/office/drawing/2014/main" id="{C6BA273B-EF39-AA3B-AF31-C53B7FDBA383}"/>
              </a:ext>
            </a:extLst>
          </p:cNvPr>
          <p:cNvSpPr>
            <a:spLocks noGrp="1"/>
          </p:cNvSpPr>
          <p:nvPr>
            <p:ph idx="1"/>
          </p:nvPr>
        </p:nvSpPr>
        <p:spPr/>
        <p:txBody>
          <a:bodyPr>
            <a:normAutofit fontScale="62500" lnSpcReduction="20000"/>
          </a:bodyPr>
          <a:lstStyle/>
          <a:p>
            <a:r>
              <a:rPr lang="en-US" dirty="0"/>
              <a:t>OCW ensures that patients at U.S. military hospitals, VA facilities and warrior transition units receive items like sweatsuits, DVDs, puzzles, electronic devices, books, recreational equipment and more.</a:t>
            </a:r>
          </a:p>
          <a:p>
            <a:endParaRPr lang="en-US" dirty="0"/>
          </a:p>
          <a:p>
            <a:r>
              <a:rPr lang="en-US" dirty="0"/>
              <a:t>OCW also provides larger items such as televisions, ping pong tables, entertainment centers, computers, kayaks and other goods for use by wounded warriors. At some military facilities, OCW has been used to take patients and their families to theme parks and sporting events, as well.</a:t>
            </a:r>
          </a:p>
          <a:p>
            <a:endParaRPr lang="en-US" dirty="0"/>
          </a:p>
          <a:p>
            <a:r>
              <a:rPr lang="en-US" dirty="0"/>
              <a:t>Since December 2008, The American Legion has raised more than $2,000,000 for OCW. Included in this amount is a $250,000 grant awarded after OCW received the most votes in Pepsi's Refresh Everything project, finishing ahead of more than 700 other charities nationwide in an online voting competition.</a:t>
            </a:r>
          </a:p>
          <a:p>
            <a:endParaRPr lang="en-US" dirty="0"/>
          </a:p>
          <a:p>
            <a:r>
              <a:rPr lang="en-US" dirty="0"/>
              <a:t>Formerly under the Americanism and National Security Divisions, Operation Comfort Warriors is now managed jointly by the national Internal Affairs and National Security Divisions.</a:t>
            </a:r>
          </a:p>
        </p:txBody>
      </p:sp>
    </p:spTree>
    <p:extLst>
      <p:ext uri="{BB962C8B-B14F-4D97-AF65-F5344CB8AC3E}">
        <p14:creationId xmlns:p14="http://schemas.microsoft.com/office/powerpoint/2010/main" val="3425746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66D01-8CAF-718A-AA81-611646182D45}"/>
              </a:ext>
            </a:extLst>
          </p:cNvPr>
          <p:cNvSpPr>
            <a:spLocks noGrp="1"/>
          </p:cNvSpPr>
          <p:nvPr>
            <p:ph type="title"/>
          </p:nvPr>
        </p:nvSpPr>
        <p:spPr/>
        <p:txBody>
          <a:bodyPr/>
          <a:lstStyle/>
          <a:p>
            <a:r>
              <a:rPr lang="en-US" dirty="0"/>
              <a:t>Community Service</a:t>
            </a:r>
          </a:p>
        </p:txBody>
      </p:sp>
      <p:sp>
        <p:nvSpPr>
          <p:cNvPr id="3" name="Content Placeholder 2">
            <a:extLst>
              <a:ext uri="{FF2B5EF4-FFF2-40B4-BE49-F238E27FC236}">
                <a16:creationId xmlns:a16="http://schemas.microsoft.com/office/drawing/2014/main" id="{8B531011-2D9D-6064-6448-998AEEED4D84}"/>
              </a:ext>
            </a:extLst>
          </p:cNvPr>
          <p:cNvSpPr>
            <a:spLocks noGrp="1"/>
          </p:cNvSpPr>
          <p:nvPr>
            <p:ph idx="1"/>
          </p:nvPr>
        </p:nvSpPr>
        <p:spPr/>
        <p:txBody>
          <a:bodyPr>
            <a:normAutofit fontScale="55000" lnSpcReduction="20000"/>
          </a:bodyPr>
          <a:lstStyle/>
          <a:p>
            <a:r>
              <a:rPr lang="en-US" dirty="0"/>
              <a:t>Since its founding, The American Legion has led the way in observing patriotic holidays such as Memorial Day, Veterans Day, Independence Day and Flag Day. Posts nationwide organize or participate in ceremonies, parades, memorial dedications, concerts, picnics and other patriotic events.</a:t>
            </a:r>
          </a:p>
          <a:p>
            <a:pPr marL="0" indent="0">
              <a:buNone/>
            </a:pPr>
            <a:endParaRPr lang="en-US" dirty="0"/>
          </a:p>
          <a:p>
            <a:r>
              <a:rPr lang="en-US" dirty="0"/>
              <a:t>The Legion also emphasizes voter registration and participation. Through the "Get Out the Vote" program, American Legion posts organize teams in their communities to make sure local voters are properly registered and cast ballots on Election Day. The Legion's federal charter prevents it from supporting, opposing or aiding any political party or candidate, but posts are encouraged to sponsor town-hall forums and debates on the issues. Legionnaires also get involved by serving as poll volunteers.</a:t>
            </a:r>
          </a:p>
          <a:p>
            <a:pPr marL="0" indent="0">
              <a:buNone/>
            </a:pPr>
            <a:endParaRPr lang="en-US" dirty="0"/>
          </a:p>
          <a:p>
            <a:r>
              <a:rPr lang="en-US" dirty="0"/>
              <a:t>Another way American Legion posts strengthen their communities is through the "Service to God and Country" program. As the author of people's rights and liberties, God is essential to Americanism. Posts that adopt this program promote service to God through public worship, daily family prayers and the religious training of children. They also promote service to country by emphasizing the rights and responsibilities of citizenship.</a:t>
            </a:r>
          </a:p>
          <a:p>
            <a:pPr marL="0" indent="0">
              <a:buNone/>
            </a:pPr>
            <a:endParaRPr lang="en-US" dirty="0"/>
          </a:p>
          <a:p>
            <a:r>
              <a:rPr lang="en-US" dirty="0"/>
              <a:t>For decades, American Legion posts have served their communities in countless unique ways. Some host golf or fishing tournaments. Some raise money to build swimming pools and playgrounds. Others establish war memorials, sponsor job fairs or offer child care. The common thread is a desire to make their communities better places to live.</a:t>
            </a:r>
          </a:p>
        </p:txBody>
      </p:sp>
    </p:spTree>
    <p:extLst>
      <p:ext uri="{BB962C8B-B14F-4D97-AF65-F5344CB8AC3E}">
        <p14:creationId xmlns:p14="http://schemas.microsoft.com/office/powerpoint/2010/main" val="1387172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B16AF-04A4-297C-BA29-4F3FBEC4B22C}"/>
              </a:ext>
            </a:extLst>
          </p:cNvPr>
          <p:cNvSpPr>
            <a:spLocks noGrp="1"/>
          </p:cNvSpPr>
          <p:nvPr>
            <p:ph type="title"/>
          </p:nvPr>
        </p:nvSpPr>
        <p:spPr/>
        <p:txBody>
          <a:bodyPr/>
          <a:lstStyle/>
          <a:p>
            <a:r>
              <a:rPr lang="en-US" dirty="0"/>
              <a:t>Immigration and Naturalization Activities</a:t>
            </a:r>
          </a:p>
        </p:txBody>
      </p:sp>
      <p:sp>
        <p:nvSpPr>
          <p:cNvPr id="3" name="Content Placeholder 2">
            <a:extLst>
              <a:ext uri="{FF2B5EF4-FFF2-40B4-BE49-F238E27FC236}">
                <a16:creationId xmlns:a16="http://schemas.microsoft.com/office/drawing/2014/main" id="{F92378A7-1670-ADC8-75A7-F2ACF2ADB39F}"/>
              </a:ext>
            </a:extLst>
          </p:cNvPr>
          <p:cNvSpPr>
            <a:spLocks noGrp="1"/>
          </p:cNvSpPr>
          <p:nvPr>
            <p:ph idx="1"/>
          </p:nvPr>
        </p:nvSpPr>
        <p:spPr/>
        <p:txBody>
          <a:bodyPr/>
          <a:lstStyle/>
          <a:p>
            <a:r>
              <a:rPr lang="en-US" dirty="0"/>
              <a:t>The American Legion supports manageable legal immigration and, since its founding, has mentored legal candidates for naturalization and citizenship. Many American Legion posts host classes on U.S. history, government and English proficiency, helping these candidates become contributing members of U.S. society.</a:t>
            </a:r>
          </a:p>
        </p:txBody>
      </p:sp>
    </p:spTree>
    <p:extLst>
      <p:ext uri="{BB962C8B-B14F-4D97-AF65-F5344CB8AC3E}">
        <p14:creationId xmlns:p14="http://schemas.microsoft.com/office/powerpoint/2010/main" val="1776367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708E7-4923-A125-81DE-9D1978E5599A}"/>
              </a:ext>
            </a:extLst>
          </p:cNvPr>
          <p:cNvSpPr>
            <a:spLocks noGrp="1"/>
          </p:cNvSpPr>
          <p:nvPr>
            <p:ph type="title"/>
          </p:nvPr>
        </p:nvSpPr>
        <p:spPr/>
        <p:txBody>
          <a:bodyPr/>
          <a:lstStyle/>
          <a:p>
            <a:r>
              <a:rPr lang="en-US" dirty="0"/>
              <a:t>How do I fit in?</a:t>
            </a:r>
          </a:p>
        </p:txBody>
      </p:sp>
      <p:sp>
        <p:nvSpPr>
          <p:cNvPr id="3" name="Content Placeholder 2">
            <a:extLst>
              <a:ext uri="{FF2B5EF4-FFF2-40B4-BE49-F238E27FC236}">
                <a16:creationId xmlns:a16="http://schemas.microsoft.com/office/drawing/2014/main" id="{7CBF3564-F641-6A3F-2653-0D613F24B0D6}"/>
              </a:ext>
            </a:extLst>
          </p:cNvPr>
          <p:cNvSpPr>
            <a:spLocks noGrp="1"/>
          </p:cNvSpPr>
          <p:nvPr>
            <p:ph idx="1"/>
          </p:nvPr>
        </p:nvSpPr>
        <p:spPr/>
        <p:txBody>
          <a:bodyPr>
            <a:normAutofit fontScale="62500" lnSpcReduction="20000"/>
          </a:bodyPr>
          <a:lstStyle/>
          <a:p>
            <a:r>
              <a:rPr lang="en-US" dirty="0"/>
              <a:t>The success of The American Legion's Americanism programs depend on member volunteers who make them happen: the young Marine just back from deployment who wants to help coach a post's Legion Baseball team, the Vietnam War veteran who signs up to be a Boys State counselor, the beloved World War II veteran who has awarded American Legion school medals for 50 years. Some Legionnaires plug into post or department Americanism programs that have been running for decades; others see that a program doesn't exist in their town or city but should, so they start one. Many young veterans will remember an American Legion program that made a difference in their lives – Scouting or Shooting Sports, perhaps – and choose to give back to their communities by keeping the program going.</a:t>
            </a:r>
          </a:p>
          <a:p>
            <a:pPr marL="0" indent="0">
              <a:buNone/>
            </a:pPr>
            <a:endParaRPr lang="en-US" dirty="0"/>
          </a:p>
          <a:p>
            <a:r>
              <a:rPr lang="en-US" b="0" i="0" dirty="0">
                <a:solidFill>
                  <a:srgbClr val="222222"/>
                </a:solidFill>
                <a:effectLst/>
                <a:latin typeface="Arial" panose="020B0604020202020204" pitchFamily="34" charset="0"/>
              </a:rPr>
              <a:t>Not every Americanism program can be effective at every post, but all posts can adopt at least a few programs based on the needs and interests of their communities. Nearly every community, for instance, has legal immigrants eager to learn how they can become contributing U.S. citizens. Every school has a U.S. flag and students who need to know its history and proper display. Every town and city has sent sons and daughters to war and desires meaningful ways to honor them on Memorial Day and Veterans Day. For members of the nation's largest veterans organization, Americanism is a core value that reaches into communities across the country, engages citizens of all ages, and demonstrates what our nation means to those who swore with their lives to defend it.</a:t>
            </a:r>
            <a:endParaRPr lang="en-US" dirty="0"/>
          </a:p>
        </p:txBody>
      </p:sp>
    </p:spTree>
    <p:extLst>
      <p:ext uri="{BB962C8B-B14F-4D97-AF65-F5344CB8AC3E}">
        <p14:creationId xmlns:p14="http://schemas.microsoft.com/office/powerpoint/2010/main" val="976703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0BAB7-FDC7-B95D-3BDE-78A49EA90406}"/>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1851D20B-207F-F68D-275B-AC818FDC6E48}"/>
              </a:ext>
            </a:extLst>
          </p:cNvPr>
          <p:cNvSpPr>
            <a:spLocks noGrp="1"/>
          </p:cNvSpPr>
          <p:nvPr>
            <p:ph idx="1"/>
          </p:nvPr>
        </p:nvSpPr>
        <p:spPr/>
        <p:txBody>
          <a:bodyPr>
            <a:normAutofit fontScale="47500" lnSpcReduction="20000"/>
          </a:bodyPr>
          <a:lstStyle/>
          <a:p>
            <a:r>
              <a:rPr lang="en-US" dirty="0"/>
              <a:t>Americanism is, quite simply, love of America – loyalty to its ideals and institutions, allegiance to its flag, willingness to defend it against all enemies foreign and domestic and a desire to pass along the blessings of liberty to future generations. According to The American Legion's Americanism Manual, "It is not a word. It is a cause, a way of life – the best way of life ever known.“</a:t>
            </a:r>
          </a:p>
          <a:p>
            <a:pPr marL="0" indent="0">
              <a:buNone/>
            </a:pPr>
            <a:endParaRPr lang="en-US" dirty="0"/>
          </a:p>
          <a:p>
            <a:r>
              <a:rPr lang="en-US" dirty="0"/>
              <a:t>Whenever that way of life is threatened, The American Legion acts. Amid the social and labor unrest of the 1920s, the organization denounced radicalism in all its forms. In time, as seductive political doctrines gained devotees at home and abroad, the Legion declared most "isms" other than Americanism – fascism, racism, Nazism, pacifism and communism – poisonous and hostile to the republic</a:t>
            </a:r>
          </a:p>
          <a:p>
            <a:pPr marL="0" indent="0">
              <a:buNone/>
            </a:pPr>
            <a:endParaRPr lang="en-US" dirty="0"/>
          </a:p>
          <a:p>
            <a:r>
              <a:rPr lang="en-US" dirty="0"/>
              <a:t>Where these ideologies failed, others – different but no less subversive – have taken root. In 1989, the Supreme Court ruled in Texas v. Johnson that flag desecration is protected as free speech by the First Amendment. The Legion strongly disagreed, and, backed by all 50 states and a majority of Americans, continues to petition Congress to pass a constitutional amendment that would return to the states the people's right to protect the flag. More recently, the Legion has fought to keep the phrase "under God" in the Pledge of Allegiance and has opposed establishment-clause lawsuits that aim to cleanse America of its religious heritage.</a:t>
            </a:r>
          </a:p>
          <a:p>
            <a:pPr marL="0" indent="0">
              <a:buNone/>
            </a:pPr>
            <a:endParaRPr lang="en-US" dirty="0"/>
          </a:p>
          <a:p>
            <a:r>
              <a:rPr lang="en-US" dirty="0"/>
              <a:t>As veterans of our nation's wars, Legionnaires are obliged to help others – particularly young Americans – understand and appreciate the joys and responsibilities of living in the freest country on earth. On the U.S. flag, the symbol of that freedom, the Legion is a nationally respected authority, instructing individuals, schools and businesses on its history and etiquette. In their communities, American Legion posts are also leaders in promoting patriotic observances like Memorial Day and Veterans Day, education, voting, acts of service and naturalization for legal immigrants. By encouraging people to play an active role in the nation's life, the Legion builds a more engaged citizenry and, thus, a strong America.</a:t>
            </a:r>
          </a:p>
        </p:txBody>
      </p:sp>
    </p:spTree>
    <p:extLst>
      <p:ext uri="{BB962C8B-B14F-4D97-AF65-F5344CB8AC3E}">
        <p14:creationId xmlns:p14="http://schemas.microsoft.com/office/powerpoint/2010/main" val="18193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1BEF-40BC-AAF0-DBEA-27F225D10A03}"/>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9A6ABE92-AD3B-E8F0-A638-954880E4418B}"/>
              </a:ext>
            </a:extLst>
          </p:cNvPr>
          <p:cNvSpPr>
            <a:spLocks noGrp="1"/>
          </p:cNvSpPr>
          <p:nvPr>
            <p:ph idx="1"/>
          </p:nvPr>
        </p:nvSpPr>
        <p:spPr/>
        <p:txBody>
          <a:bodyPr>
            <a:normAutofit fontScale="92500" lnSpcReduction="20000"/>
          </a:bodyPr>
          <a:lstStyle/>
          <a:p>
            <a:r>
              <a:rPr lang="en-US" dirty="0"/>
              <a:t>Youth activities, too, instill character and civic responsibility. Thousands of young athletes play American Legion Baseball, celebrating our national pastime while learning teamwork, fair play and respect for rules. Through American Legion Boys State, thousands more young men learn and practice the functions of government. Students who participate in the High School Oratorical Scholarship Program gain a deeper knowledge of the Constitution. And the Legion's support for Scouting remains unmatched, with local posts chartering more than 2,400 units that serve more than 61,000 boys.</a:t>
            </a:r>
          </a:p>
          <a:p>
            <a:endParaRPr lang="en-US" dirty="0"/>
          </a:p>
          <a:p>
            <a:r>
              <a:rPr lang="en-US" dirty="0"/>
              <a:t>Together, these programs – youth activities, flag education, community service, and mentoring candidates for naturalization and citizenship – are several important ways that The American Legion works to "foster and perpetuate a 100 percent Americanism."</a:t>
            </a:r>
          </a:p>
        </p:txBody>
      </p:sp>
    </p:spTree>
    <p:extLst>
      <p:ext uri="{BB962C8B-B14F-4D97-AF65-F5344CB8AC3E}">
        <p14:creationId xmlns:p14="http://schemas.microsoft.com/office/powerpoint/2010/main" val="2674421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89FC7-D243-4A08-E45F-50F35D6E670A}"/>
              </a:ext>
            </a:extLst>
          </p:cNvPr>
          <p:cNvSpPr>
            <a:spLocks noGrp="1"/>
          </p:cNvSpPr>
          <p:nvPr>
            <p:ph type="title"/>
          </p:nvPr>
        </p:nvSpPr>
        <p:spPr/>
        <p:txBody>
          <a:bodyPr/>
          <a:lstStyle/>
          <a:p>
            <a:r>
              <a:rPr lang="en-US" dirty="0"/>
              <a:t>Youth Activities</a:t>
            </a:r>
          </a:p>
        </p:txBody>
      </p:sp>
      <p:sp>
        <p:nvSpPr>
          <p:cNvPr id="3" name="Content Placeholder 2">
            <a:extLst>
              <a:ext uri="{FF2B5EF4-FFF2-40B4-BE49-F238E27FC236}">
                <a16:creationId xmlns:a16="http://schemas.microsoft.com/office/drawing/2014/main" id="{BF23EB39-F741-6E7B-FC78-F40098B29BCD}"/>
              </a:ext>
            </a:extLst>
          </p:cNvPr>
          <p:cNvSpPr>
            <a:spLocks noGrp="1"/>
          </p:cNvSpPr>
          <p:nvPr>
            <p:ph idx="1"/>
          </p:nvPr>
        </p:nvSpPr>
        <p:spPr/>
        <p:txBody>
          <a:bodyPr/>
          <a:lstStyle/>
          <a:p>
            <a:r>
              <a:rPr lang="en-US" dirty="0"/>
              <a:t>The founders of The American Legion recognized early on that if the organization were to "inculcate a sense of individual obligation to the community, state and nation," it must invest in youth. Through a variety of programs, the Legion prepares young people for lives of civic responsibility, respect for the law, appreciation of their freedoms and a practical knowledge of how their government works.</a:t>
            </a:r>
          </a:p>
        </p:txBody>
      </p:sp>
    </p:spTree>
    <p:extLst>
      <p:ext uri="{BB962C8B-B14F-4D97-AF65-F5344CB8AC3E}">
        <p14:creationId xmlns:p14="http://schemas.microsoft.com/office/powerpoint/2010/main" val="3443100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220DB-5186-0681-2749-C4AA3E2747C8}"/>
              </a:ext>
            </a:extLst>
          </p:cNvPr>
          <p:cNvSpPr>
            <a:spLocks noGrp="1"/>
          </p:cNvSpPr>
          <p:nvPr>
            <p:ph type="title"/>
          </p:nvPr>
        </p:nvSpPr>
        <p:spPr/>
        <p:txBody>
          <a:bodyPr/>
          <a:lstStyle/>
          <a:p>
            <a:r>
              <a:rPr lang="en-US" dirty="0"/>
              <a:t>American Legion Baseball</a:t>
            </a:r>
          </a:p>
        </p:txBody>
      </p:sp>
      <p:sp>
        <p:nvSpPr>
          <p:cNvPr id="3" name="Content Placeholder 2">
            <a:extLst>
              <a:ext uri="{FF2B5EF4-FFF2-40B4-BE49-F238E27FC236}">
                <a16:creationId xmlns:a16="http://schemas.microsoft.com/office/drawing/2014/main" id="{93EBD9D5-CD1D-970B-CAD8-DC7C43C6BED3}"/>
              </a:ext>
            </a:extLst>
          </p:cNvPr>
          <p:cNvSpPr>
            <a:spLocks noGrp="1"/>
          </p:cNvSpPr>
          <p:nvPr>
            <p:ph idx="1"/>
          </p:nvPr>
        </p:nvSpPr>
        <p:spPr/>
        <p:txBody>
          <a:bodyPr/>
          <a:lstStyle/>
          <a:p>
            <a:r>
              <a:rPr lang="en-US" dirty="0"/>
              <a:t>Since 1925, American Legion Baseball has taught countless young Americans the importance of sportsmanship, good health and active citizenship. The program is also an active promoter of equality, making teammates out of wealthy bankers’ and industrial workers’ sons, and erasing the social divide between them. Most importantly, American Legion Baseball has been, and continues to be, a stepping stone to manhood for millions of young men who have gone on to raise families or play the sport at the highest level.</a:t>
            </a:r>
          </a:p>
        </p:txBody>
      </p:sp>
    </p:spTree>
    <p:extLst>
      <p:ext uri="{BB962C8B-B14F-4D97-AF65-F5344CB8AC3E}">
        <p14:creationId xmlns:p14="http://schemas.microsoft.com/office/powerpoint/2010/main" val="2892472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A081F-9FCD-546E-F2B0-1B6C00DF5847}"/>
              </a:ext>
            </a:extLst>
          </p:cNvPr>
          <p:cNvSpPr>
            <a:spLocks noGrp="1"/>
          </p:cNvSpPr>
          <p:nvPr>
            <p:ph type="title"/>
          </p:nvPr>
        </p:nvSpPr>
        <p:spPr/>
        <p:txBody>
          <a:bodyPr/>
          <a:lstStyle/>
          <a:p>
            <a:r>
              <a:rPr lang="en-US" dirty="0"/>
              <a:t>American Legion Boys State</a:t>
            </a:r>
          </a:p>
        </p:txBody>
      </p:sp>
      <p:sp>
        <p:nvSpPr>
          <p:cNvPr id="3" name="Content Placeholder 2">
            <a:extLst>
              <a:ext uri="{FF2B5EF4-FFF2-40B4-BE49-F238E27FC236}">
                <a16:creationId xmlns:a16="http://schemas.microsoft.com/office/drawing/2014/main" id="{8C1DDB49-CD89-63D5-45E6-D141EE117DC5}"/>
              </a:ext>
            </a:extLst>
          </p:cNvPr>
          <p:cNvSpPr>
            <a:spLocks noGrp="1"/>
          </p:cNvSpPr>
          <p:nvPr>
            <p:ph idx="1"/>
          </p:nvPr>
        </p:nvSpPr>
        <p:spPr/>
        <p:txBody>
          <a:bodyPr>
            <a:normAutofit fontScale="92500" lnSpcReduction="10000"/>
          </a:bodyPr>
          <a:lstStyle/>
          <a:p>
            <a:r>
              <a:rPr lang="en-US" dirty="0"/>
              <a:t>In 1935, Legionnaires Harold Card and Hayes Kennedy organized the first American Legion Boys State at the Illinois State Fairgrounds in Springfield. Meant to counter the Soviet Union's communist Young Pioneer camps, Boys State quickly caught on as a program to teach young Americans their rights, privileges and responsibilities as franchised citizens, as they set up their own city, county and state governments and elect representatives. Each participant is instructed in the duties of his public office, learning its function, powers and limitations. Today, 49 Legion departments conduct Boys State programs, usually on a college or university campus. Nearly 20,000 high school juniors attend every year, their expenses paid by sponsoring American Legion posts, local businesses or other community-based organizations</a:t>
            </a:r>
          </a:p>
        </p:txBody>
      </p:sp>
    </p:spTree>
    <p:extLst>
      <p:ext uri="{BB962C8B-B14F-4D97-AF65-F5344CB8AC3E}">
        <p14:creationId xmlns:p14="http://schemas.microsoft.com/office/powerpoint/2010/main" val="156673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4B55C-390B-ED96-EF56-538249F5F6C1}"/>
              </a:ext>
            </a:extLst>
          </p:cNvPr>
          <p:cNvSpPr>
            <a:spLocks noGrp="1"/>
          </p:cNvSpPr>
          <p:nvPr>
            <p:ph type="title"/>
          </p:nvPr>
        </p:nvSpPr>
        <p:spPr/>
        <p:txBody>
          <a:bodyPr/>
          <a:lstStyle/>
          <a:p>
            <a:r>
              <a:rPr lang="en-US" dirty="0"/>
              <a:t>American Legion Boys Nation</a:t>
            </a:r>
          </a:p>
        </p:txBody>
      </p:sp>
      <p:sp>
        <p:nvSpPr>
          <p:cNvPr id="3" name="Content Placeholder 2">
            <a:extLst>
              <a:ext uri="{FF2B5EF4-FFF2-40B4-BE49-F238E27FC236}">
                <a16:creationId xmlns:a16="http://schemas.microsoft.com/office/drawing/2014/main" id="{D2E70A05-8B1F-5AF2-E658-956681EC5ABE}"/>
              </a:ext>
            </a:extLst>
          </p:cNvPr>
          <p:cNvSpPr>
            <a:spLocks noGrp="1"/>
          </p:cNvSpPr>
          <p:nvPr>
            <p:ph idx="1"/>
          </p:nvPr>
        </p:nvSpPr>
        <p:spPr/>
        <p:txBody>
          <a:bodyPr>
            <a:normAutofit fontScale="92500" lnSpcReduction="10000"/>
          </a:bodyPr>
          <a:lstStyle/>
          <a:p>
            <a:r>
              <a:rPr lang="en-US" dirty="0"/>
              <a:t>Two outstanding participants in each of the 49 Boys State programs attend American Legion Boys Nation in Washington, D.C. They represent their states as senators and are assigned to one of two mock political parties. The delegates then caucus, organize into committees, conduct hearings and act on bills they introduce into the Boys Nation Senate, all to learn how the federal government and its agencies operate. During the week, the young men visit Arlington National Cemetery, the Department of State, the Supreme Court and Capitol Hill and often meet the U.S. president. Since the program began in 1946, many Boys Nation graduates have been elected state legislators, governors, members of Congress and even president. Others go on to work on campaigns of candidates running for public office.</a:t>
            </a:r>
          </a:p>
        </p:txBody>
      </p:sp>
    </p:spTree>
    <p:extLst>
      <p:ext uri="{BB962C8B-B14F-4D97-AF65-F5344CB8AC3E}">
        <p14:creationId xmlns:p14="http://schemas.microsoft.com/office/powerpoint/2010/main" val="314377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5D643-C4B3-71CC-36D5-1AD7D927C317}"/>
              </a:ext>
            </a:extLst>
          </p:cNvPr>
          <p:cNvSpPr>
            <a:spLocks noGrp="1"/>
          </p:cNvSpPr>
          <p:nvPr>
            <p:ph type="title"/>
          </p:nvPr>
        </p:nvSpPr>
        <p:spPr/>
        <p:txBody>
          <a:bodyPr/>
          <a:lstStyle/>
          <a:p>
            <a:r>
              <a:rPr lang="en-US" dirty="0"/>
              <a:t>National High School Oratorical Scholarship Program</a:t>
            </a:r>
          </a:p>
        </p:txBody>
      </p:sp>
      <p:sp>
        <p:nvSpPr>
          <p:cNvPr id="3" name="Content Placeholder 2">
            <a:extLst>
              <a:ext uri="{FF2B5EF4-FFF2-40B4-BE49-F238E27FC236}">
                <a16:creationId xmlns:a16="http://schemas.microsoft.com/office/drawing/2014/main" id="{6D337C3B-69FC-2E2A-818B-2DE639A9B167}"/>
              </a:ext>
            </a:extLst>
          </p:cNvPr>
          <p:cNvSpPr>
            <a:spLocks noGrp="1"/>
          </p:cNvSpPr>
          <p:nvPr>
            <p:ph idx="1"/>
          </p:nvPr>
        </p:nvSpPr>
        <p:spPr/>
        <p:txBody>
          <a:bodyPr>
            <a:normAutofit fontScale="85000" lnSpcReduction="20000"/>
          </a:bodyPr>
          <a:lstStyle/>
          <a:p>
            <a:r>
              <a:rPr lang="en-US" dirty="0"/>
              <a:t>Eleven states participated in the Legion's first oratorical contest in 1938. Today, 53 departments – including France and Puerto Rico – sponsor contestants in the national finals, where they compete for $203,500 in scholarship money. The competition has two phases: prepared orations of eight to 10 minutes and an assigned topic of three to five minutes. Both are based on an aspect of the U.S. Constitution, with an emphasis on the citizen's duties and obligations to government.</a:t>
            </a:r>
          </a:p>
          <a:p>
            <a:pPr marL="0" indent="0">
              <a:buNone/>
            </a:pPr>
            <a:endParaRPr lang="en-US" dirty="0"/>
          </a:p>
          <a:p>
            <a:r>
              <a:rPr lang="en-US" dirty="0"/>
              <a:t>Department contests are conducted between January and March. The national contest is conducted in Indianapolis, during a weekend in April. The champion receives a $25,000 academic scholarship, second place $22,500 and third place $20,000. Each department winner who competes in the first-round quarter-finals of the national contest receives a $2,000 academic scholarship. </a:t>
            </a:r>
          </a:p>
        </p:txBody>
      </p:sp>
    </p:spTree>
    <p:extLst>
      <p:ext uri="{BB962C8B-B14F-4D97-AF65-F5344CB8AC3E}">
        <p14:creationId xmlns:p14="http://schemas.microsoft.com/office/powerpoint/2010/main" val="718837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TotalTime>
  <Words>3801</Words>
  <Application>Microsoft Office PowerPoint</Application>
  <PresentationFormat>Widescreen</PresentationFormat>
  <Paragraphs>110</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Aptos Display</vt:lpstr>
      <vt:lpstr>Arial</vt:lpstr>
      <vt:lpstr>Office Theme</vt:lpstr>
      <vt:lpstr>PowerPoint Presentation</vt:lpstr>
      <vt:lpstr>PowerPoint Presentation</vt:lpstr>
      <vt:lpstr>Overview</vt:lpstr>
      <vt:lpstr>Overview</vt:lpstr>
      <vt:lpstr>Youth Activities</vt:lpstr>
      <vt:lpstr>American Legion Baseball</vt:lpstr>
      <vt:lpstr>American Legion Boys State</vt:lpstr>
      <vt:lpstr>American Legion Boys Nation</vt:lpstr>
      <vt:lpstr>National High School Oratorical Scholarship Program</vt:lpstr>
      <vt:lpstr>Junior Shooting Sports</vt:lpstr>
      <vt:lpstr>Scouting</vt:lpstr>
      <vt:lpstr>Youth Cadet Law Enforcement Program</vt:lpstr>
      <vt:lpstr>Educational Activities</vt:lpstr>
      <vt:lpstr>Educational Activities</vt:lpstr>
      <vt:lpstr>Educational Activities</vt:lpstr>
      <vt:lpstr>Educational Activities</vt:lpstr>
      <vt:lpstr>Flag Education</vt:lpstr>
      <vt:lpstr>Troop and Family Support</vt:lpstr>
      <vt:lpstr>Family Support Network</vt:lpstr>
      <vt:lpstr>Operation Comfort Warriors</vt:lpstr>
      <vt:lpstr>Community Service</vt:lpstr>
      <vt:lpstr>Immigration and Naturalization Activities</vt:lpstr>
      <vt:lpstr>How do I fit 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Travis Biswell</dc:creator>
  <cp:lastModifiedBy>Travis Biswell</cp:lastModifiedBy>
  <cp:revision>1</cp:revision>
  <dcterms:created xsi:type="dcterms:W3CDTF">2025-04-24T12:28:34Z</dcterms:created>
  <dcterms:modified xsi:type="dcterms:W3CDTF">2025-04-24T13:16:50Z</dcterms:modified>
</cp:coreProperties>
</file>