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vis Biswell" userId="9267af17d4418808" providerId="LiveId" clId="{2180D38B-F380-4797-937A-9F94935B91E3}"/>
    <pc:docChg chg="undo custSel addSld modSld">
      <pc:chgData name="Travis Biswell" userId="9267af17d4418808" providerId="LiveId" clId="{2180D38B-F380-4797-937A-9F94935B91E3}" dt="2025-04-24T12:21:09.929" v="226" actId="5793"/>
      <pc:docMkLst>
        <pc:docMk/>
      </pc:docMkLst>
      <pc:sldChg chg="delSp modSp mod">
        <pc:chgData name="Travis Biswell" userId="9267af17d4418808" providerId="LiveId" clId="{2180D38B-F380-4797-937A-9F94935B91E3}" dt="2025-04-24T12:13:47.501" v="24" actId="27636"/>
        <pc:sldMkLst>
          <pc:docMk/>
          <pc:sldMk cId="1536622685" sldId="256"/>
        </pc:sldMkLst>
        <pc:spChg chg="del mod">
          <ac:chgData name="Travis Biswell" userId="9267af17d4418808" providerId="LiveId" clId="{2180D38B-F380-4797-937A-9F94935B91E3}" dt="2025-04-24T12:13:44.985" v="22" actId="478"/>
          <ac:spMkLst>
            <pc:docMk/>
            <pc:sldMk cId="1536622685" sldId="256"/>
            <ac:spMk id="2" creationId="{FF961BCE-B501-6A63-D56E-A1C0D9821C62}"/>
          </ac:spMkLst>
        </pc:spChg>
        <pc:spChg chg="mod">
          <ac:chgData name="Travis Biswell" userId="9267af17d4418808" providerId="LiveId" clId="{2180D38B-F380-4797-937A-9F94935B91E3}" dt="2025-04-24T12:13:47.501" v="24" actId="27636"/>
          <ac:spMkLst>
            <pc:docMk/>
            <pc:sldMk cId="1536622685" sldId="256"/>
            <ac:spMk id="3" creationId="{A8447224-648B-698C-0849-3D7AA420D1D9}"/>
          </ac:spMkLst>
        </pc:spChg>
      </pc:sldChg>
      <pc:sldChg chg="modSp mod">
        <pc:chgData name="Travis Biswell" userId="9267af17d4418808" providerId="LiveId" clId="{2180D38B-F380-4797-937A-9F94935B91E3}" dt="2025-04-23T23:21:40.996" v="16" actId="20577"/>
        <pc:sldMkLst>
          <pc:docMk/>
          <pc:sldMk cId="3518941234" sldId="257"/>
        </pc:sldMkLst>
        <pc:spChg chg="mod">
          <ac:chgData name="Travis Biswell" userId="9267af17d4418808" providerId="LiveId" clId="{2180D38B-F380-4797-937A-9F94935B91E3}" dt="2025-04-23T23:21:40.996" v="16" actId="20577"/>
          <ac:spMkLst>
            <pc:docMk/>
            <pc:sldMk cId="3518941234" sldId="257"/>
            <ac:spMk id="2" creationId="{6646F804-825D-36FC-955F-ADC8C681941C}"/>
          </ac:spMkLst>
        </pc:spChg>
      </pc:sldChg>
      <pc:sldChg chg="modSp new mod">
        <pc:chgData name="Travis Biswell" userId="9267af17d4418808" providerId="LiveId" clId="{2180D38B-F380-4797-937A-9F94935B91E3}" dt="2025-04-24T12:14:45.893" v="39" actId="20577"/>
        <pc:sldMkLst>
          <pc:docMk/>
          <pc:sldMk cId="3869313957" sldId="258"/>
        </pc:sldMkLst>
        <pc:spChg chg="mod">
          <ac:chgData name="Travis Biswell" userId="9267af17d4418808" providerId="LiveId" clId="{2180D38B-F380-4797-937A-9F94935B91E3}" dt="2025-04-24T12:14:45.893" v="39" actId="20577"/>
          <ac:spMkLst>
            <pc:docMk/>
            <pc:sldMk cId="3869313957" sldId="258"/>
            <ac:spMk id="2" creationId="{81F59AC9-ADD6-2F2B-C7F0-85FA2ADFF2B8}"/>
          </ac:spMkLst>
        </pc:spChg>
        <pc:spChg chg="mod">
          <ac:chgData name="Travis Biswell" userId="9267af17d4418808" providerId="LiveId" clId="{2180D38B-F380-4797-937A-9F94935B91E3}" dt="2025-04-24T12:14:42.557" v="31" actId="27636"/>
          <ac:spMkLst>
            <pc:docMk/>
            <pc:sldMk cId="3869313957" sldId="258"/>
            <ac:spMk id="3" creationId="{73D1985C-A6D3-BBB0-8E45-C5250665BB80}"/>
          </ac:spMkLst>
        </pc:spChg>
      </pc:sldChg>
      <pc:sldChg chg="modSp new mod">
        <pc:chgData name="Travis Biswell" userId="9267af17d4418808" providerId="LiveId" clId="{2180D38B-F380-4797-937A-9F94935B91E3}" dt="2025-04-24T12:15:46.098" v="45" actId="27636"/>
        <pc:sldMkLst>
          <pc:docMk/>
          <pc:sldMk cId="66067746" sldId="259"/>
        </pc:sldMkLst>
        <pc:spChg chg="mod">
          <ac:chgData name="Travis Biswell" userId="9267af17d4418808" providerId="LiveId" clId="{2180D38B-F380-4797-937A-9F94935B91E3}" dt="2025-04-24T12:15:05.606" v="41"/>
          <ac:spMkLst>
            <pc:docMk/>
            <pc:sldMk cId="66067746" sldId="259"/>
            <ac:spMk id="2" creationId="{F77AF125-70A7-174E-1D8A-BAC85E12AE47}"/>
          </ac:spMkLst>
        </pc:spChg>
        <pc:spChg chg="mod">
          <ac:chgData name="Travis Biswell" userId="9267af17d4418808" providerId="LiveId" clId="{2180D38B-F380-4797-937A-9F94935B91E3}" dt="2025-04-24T12:15:46.098" v="45" actId="27636"/>
          <ac:spMkLst>
            <pc:docMk/>
            <pc:sldMk cId="66067746" sldId="259"/>
            <ac:spMk id="3" creationId="{AE62FA0B-761D-F58F-B909-CB476474C63C}"/>
          </ac:spMkLst>
        </pc:spChg>
      </pc:sldChg>
      <pc:sldChg chg="modSp new mod">
        <pc:chgData name="Travis Biswell" userId="9267af17d4418808" providerId="LiveId" clId="{2180D38B-F380-4797-937A-9F94935B91E3}" dt="2025-04-24T12:16:41.733" v="76" actId="20577"/>
        <pc:sldMkLst>
          <pc:docMk/>
          <pc:sldMk cId="3596271028" sldId="260"/>
        </pc:sldMkLst>
        <pc:spChg chg="mod">
          <ac:chgData name="Travis Biswell" userId="9267af17d4418808" providerId="LiveId" clId="{2180D38B-F380-4797-937A-9F94935B91E3}" dt="2025-04-24T12:16:08.389" v="47"/>
          <ac:spMkLst>
            <pc:docMk/>
            <pc:sldMk cId="3596271028" sldId="260"/>
            <ac:spMk id="2" creationId="{35D0DDBE-3ED8-97E8-F8EF-05CFAA20A8CF}"/>
          </ac:spMkLst>
        </pc:spChg>
        <pc:spChg chg="mod">
          <ac:chgData name="Travis Biswell" userId="9267af17d4418808" providerId="LiveId" clId="{2180D38B-F380-4797-937A-9F94935B91E3}" dt="2025-04-24T12:16:41.733" v="76" actId="20577"/>
          <ac:spMkLst>
            <pc:docMk/>
            <pc:sldMk cId="3596271028" sldId="260"/>
            <ac:spMk id="3" creationId="{908BD596-3E68-3907-F42C-251F30AE1D3D}"/>
          </ac:spMkLst>
        </pc:spChg>
      </pc:sldChg>
      <pc:sldChg chg="modSp new mod">
        <pc:chgData name="Travis Biswell" userId="9267af17d4418808" providerId="LiveId" clId="{2180D38B-F380-4797-937A-9F94935B91E3}" dt="2025-04-24T12:17:22.739" v="109" actId="20577"/>
        <pc:sldMkLst>
          <pc:docMk/>
          <pc:sldMk cId="2461159479" sldId="261"/>
        </pc:sldMkLst>
        <pc:spChg chg="mod">
          <ac:chgData name="Travis Biswell" userId="9267af17d4418808" providerId="LiveId" clId="{2180D38B-F380-4797-937A-9F94935B91E3}" dt="2025-04-24T12:17:22.739" v="109" actId="20577"/>
          <ac:spMkLst>
            <pc:docMk/>
            <pc:sldMk cId="2461159479" sldId="261"/>
            <ac:spMk id="2" creationId="{577B347A-9FEE-993D-388F-76634CBDDCE9}"/>
          </ac:spMkLst>
        </pc:spChg>
        <pc:spChg chg="mod">
          <ac:chgData name="Travis Biswell" userId="9267af17d4418808" providerId="LiveId" clId="{2180D38B-F380-4797-937A-9F94935B91E3}" dt="2025-04-24T12:17:05.656" v="79" actId="27636"/>
          <ac:spMkLst>
            <pc:docMk/>
            <pc:sldMk cId="2461159479" sldId="261"/>
            <ac:spMk id="3" creationId="{CB5F896A-A2C1-5C6E-2289-AF7D0C32DCC1}"/>
          </ac:spMkLst>
        </pc:spChg>
      </pc:sldChg>
      <pc:sldChg chg="modSp new mod">
        <pc:chgData name="Travis Biswell" userId="9267af17d4418808" providerId="LiveId" clId="{2180D38B-F380-4797-937A-9F94935B91E3}" dt="2025-04-24T12:17:47.206" v="138" actId="20577"/>
        <pc:sldMkLst>
          <pc:docMk/>
          <pc:sldMk cId="1846279847" sldId="262"/>
        </pc:sldMkLst>
        <pc:spChg chg="mod">
          <ac:chgData name="Travis Biswell" userId="9267af17d4418808" providerId="LiveId" clId="{2180D38B-F380-4797-937A-9F94935B91E3}" dt="2025-04-24T12:17:47.206" v="138" actId="20577"/>
          <ac:spMkLst>
            <pc:docMk/>
            <pc:sldMk cId="1846279847" sldId="262"/>
            <ac:spMk id="2" creationId="{E88DAAC5-214A-F8C1-C786-6559EE86B0E2}"/>
          </ac:spMkLst>
        </pc:spChg>
        <pc:spChg chg="mod">
          <ac:chgData name="Travis Biswell" userId="9267af17d4418808" providerId="LiveId" clId="{2180D38B-F380-4797-937A-9F94935B91E3}" dt="2025-04-24T12:17:42.173" v="112" actId="27636"/>
          <ac:spMkLst>
            <pc:docMk/>
            <pc:sldMk cId="1846279847" sldId="262"/>
            <ac:spMk id="3" creationId="{0B783679-C3F8-3C68-42F0-8EEC3DD713B1}"/>
          </ac:spMkLst>
        </pc:spChg>
      </pc:sldChg>
      <pc:sldChg chg="modSp new mod">
        <pc:chgData name="Travis Biswell" userId="9267af17d4418808" providerId="LiveId" clId="{2180D38B-F380-4797-937A-9F94935B91E3}" dt="2025-04-24T12:18:46.366" v="165" actId="27636"/>
        <pc:sldMkLst>
          <pc:docMk/>
          <pc:sldMk cId="2393597210" sldId="263"/>
        </pc:sldMkLst>
        <pc:spChg chg="mod">
          <ac:chgData name="Travis Biswell" userId="9267af17d4418808" providerId="LiveId" clId="{2180D38B-F380-4797-937A-9F94935B91E3}" dt="2025-04-24T12:18:16.950" v="157" actId="20577"/>
          <ac:spMkLst>
            <pc:docMk/>
            <pc:sldMk cId="2393597210" sldId="263"/>
            <ac:spMk id="2" creationId="{E45A8FDE-FF2B-3088-A743-34F49CB9DA17}"/>
          </ac:spMkLst>
        </pc:spChg>
        <pc:spChg chg="mod">
          <ac:chgData name="Travis Biswell" userId="9267af17d4418808" providerId="LiveId" clId="{2180D38B-F380-4797-937A-9F94935B91E3}" dt="2025-04-24T12:18:46.366" v="165" actId="27636"/>
          <ac:spMkLst>
            <pc:docMk/>
            <pc:sldMk cId="2393597210" sldId="263"/>
            <ac:spMk id="3" creationId="{0A70BDB9-5C4D-62A0-5076-6B42D1CAC2BF}"/>
          </ac:spMkLst>
        </pc:spChg>
      </pc:sldChg>
      <pc:sldChg chg="modSp new mod">
        <pc:chgData name="Travis Biswell" userId="9267af17d4418808" providerId="LiveId" clId="{2180D38B-F380-4797-937A-9F94935B91E3}" dt="2025-04-24T12:19:28.606" v="174" actId="5793"/>
        <pc:sldMkLst>
          <pc:docMk/>
          <pc:sldMk cId="627327153" sldId="264"/>
        </pc:sldMkLst>
        <pc:spChg chg="mod">
          <ac:chgData name="Travis Biswell" userId="9267af17d4418808" providerId="LiveId" clId="{2180D38B-F380-4797-937A-9F94935B91E3}" dt="2025-04-24T12:19:03.673" v="167"/>
          <ac:spMkLst>
            <pc:docMk/>
            <pc:sldMk cId="627327153" sldId="264"/>
            <ac:spMk id="2" creationId="{B147C0B5-979C-11F6-0B1F-6AFB91E22403}"/>
          </ac:spMkLst>
        </pc:spChg>
        <pc:spChg chg="mod">
          <ac:chgData name="Travis Biswell" userId="9267af17d4418808" providerId="LiveId" clId="{2180D38B-F380-4797-937A-9F94935B91E3}" dt="2025-04-24T12:19:28.606" v="174" actId="5793"/>
          <ac:spMkLst>
            <pc:docMk/>
            <pc:sldMk cId="627327153" sldId="264"/>
            <ac:spMk id="3" creationId="{D3E3EA5D-245F-B05B-7537-9141CBEC4933}"/>
          </ac:spMkLst>
        </pc:spChg>
      </pc:sldChg>
      <pc:sldChg chg="modSp new mod">
        <pc:chgData name="Travis Biswell" userId="9267af17d4418808" providerId="LiveId" clId="{2180D38B-F380-4797-937A-9F94935B91E3}" dt="2025-04-24T12:19:51.376" v="178" actId="27636"/>
        <pc:sldMkLst>
          <pc:docMk/>
          <pc:sldMk cId="470715445" sldId="265"/>
        </pc:sldMkLst>
        <pc:spChg chg="mod">
          <ac:chgData name="Travis Biswell" userId="9267af17d4418808" providerId="LiveId" clId="{2180D38B-F380-4797-937A-9F94935B91E3}" dt="2025-04-24T12:19:43.993" v="176"/>
          <ac:spMkLst>
            <pc:docMk/>
            <pc:sldMk cId="470715445" sldId="265"/>
            <ac:spMk id="2" creationId="{1BC9896D-4F2A-6A52-7A47-5C59E64D354F}"/>
          </ac:spMkLst>
        </pc:spChg>
        <pc:spChg chg="mod">
          <ac:chgData name="Travis Biswell" userId="9267af17d4418808" providerId="LiveId" clId="{2180D38B-F380-4797-937A-9F94935B91E3}" dt="2025-04-24T12:19:51.376" v="178" actId="27636"/>
          <ac:spMkLst>
            <pc:docMk/>
            <pc:sldMk cId="470715445" sldId="265"/>
            <ac:spMk id="3" creationId="{FF81BFD5-965D-72C7-0312-5F9A92CCA01D}"/>
          </ac:spMkLst>
        </pc:spChg>
      </pc:sldChg>
      <pc:sldChg chg="modSp new mod">
        <pc:chgData name="Travis Biswell" userId="9267af17d4418808" providerId="LiveId" clId="{2180D38B-F380-4797-937A-9F94935B91E3}" dt="2025-04-24T12:20:30.058" v="203" actId="5793"/>
        <pc:sldMkLst>
          <pc:docMk/>
          <pc:sldMk cId="2329354872" sldId="266"/>
        </pc:sldMkLst>
        <pc:spChg chg="mod">
          <ac:chgData name="Travis Biswell" userId="9267af17d4418808" providerId="LiveId" clId="{2180D38B-F380-4797-937A-9F94935B91E3}" dt="2025-04-24T12:20:12.396" v="198" actId="20577"/>
          <ac:spMkLst>
            <pc:docMk/>
            <pc:sldMk cId="2329354872" sldId="266"/>
            <ac:spMk id="2" creationId="{1F7CB642-9E0C-A7EE-68AF-ABBAB30CD317}"/>
          </ac:spMkLst>
        </pc:spChg>
        <pc:spChg chg="mod">
          <ac:chgData name="Travis Biswell" userId="9267af17d4418808" providerId="LiveId" clId="{2180D38B-F380-4797-937A-9F94935B91E3}" dt="2025-04-24T12:20:30.058" v="203" actId="5793"/>
          <ac:spMkLst>
            <pc:docMk/>
            <pc:sldMk cId="2329354872" sldId="266"/>
            <ac:spMk id="3" creationId="{90B3CE18-EA6B-5193-119C-D20CB64C5748}"/>
          </ac:spMkLst>
        </pc:spChg>
      </pc:sldChg>
      <pc:sldChg chg="modSp new mod">
        <pc:chgData name="Travis Biswell" userId="9267af17d4418808" providerId="LiveId" clId="{2180D38B-F380-4797-937A-9F94935B91E3}" dt="2025-04-24T12:21:09.929" v="226" actId="5793"/>
        <pc:sldMkLst>
          <pc:docMk/>
          <pc:sldMk cId="2087334448" sldId="267"/>
        </pc:sldMkLst>
        <pc:spChg chg="mod">
          <ac:chgData name="Travis Biswell" userId="9267af17d4418808" providerId="LiveId" clId="{2180D38B-F380-4797-937A-9F94935B91E3}" dt="2025-04-24T12:20:46.260" v="219" actId="20577"/>
          <ac:spMkLst>
            <pc:docMk/>
            <pc:sldMk cId="2087334448" sldId="267"/>
            <ac:spMk id="2" creationId="{358925D1-914E-D4B2-7EAF-6314B1C67E6E}"/>
          </ac:spMkLst>
        </pc:spChg>
        <pc:spChg chg="mod">
          <ac:chgData name="Travis Biswell" userId="9267af17d4418808" providerId="LiveId" clId="{2180D38B-F380-4797-937A-9F94935B91E3}" dt="2025-04-24T12:21:09.929" v="226" actId="5793"/>
          <ac:spMkLst>
            <pc:docMk/>
            <pc:sldMk cId="2087334448" sldId="267"/>
            <ac:spMk id="3" creationId="{43AEB84F-EFC1-BCC3-4AD6-C311373B3DB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678D0-F5B5-343D-4F85-65E0E21E90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4986D26-3EDD-954F-87BE-58E08D5E83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6E0D76-FF8E-2376-3E2A-C23BF74B944C}"/>
              </a:ext>
            </a:extLst>
          </p:cNvPr>
          <p:cNvSpPr>
            <a:spLocks noGrp="1"/>
          </p:cNvSpPr>
          <p:nvPr>
            <p:ph type="dt" sz="half" idx="10"/>
          </p:nvPr>
        </p:nvSpPr>
        <p:spPr/>
        <p:txBody>
          <a:bodyPr/>
          <a:lstStyle/>
          <a:p>
            <a:fld id="{69A8AB26-07CF-49F9-9E38-855BDCC4CAFC}" type="datetimeFigureOut">
              <a:rPr lang="en-US" smtClean="0"/>
              <a:t>4/23/2025</a:t>
            </a:fld>
            <a:endParaRPr lang="en-US"/>
          </a:p>
        </p:txBody>
      </p:sp>
      <p:sp>
        <p:nvSpPr>
          <p:cNvPr id="5" name="Footer Placeholder 4">
            <a:extLst>
              <a:ext uri="{FF2B5EF4-FFF2-40B4-BE49-F238E27FC236}">
                <a16:creationId xmlns:a16="http://schemas.microsoft.com/office/drawing/2014/main" id="{1040BA8E-E97E-BFF8-C60A-17225A3A18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1AACED-BAA9-A9C8-A38D-8FF39BB3B6C2}"/>
              </a:ext>
            </a:extLst>
          </p:cNvPr>
          <p:cNvSpPr>
            <a:spLocks noGrp="1"/>
          </p:cNvSpPr>
          <p:nvPr>
            <p:ph type="sldNum" sz="quarter" idx="12"/>
          </p:nvPr>
        </p:nvSpPr>
        <p:spPr/>
        <p:txBody>
          <a:bodyPr/>
          <a:lstStyle/>
          <a:p>
            <a:fld id="{BB3FBD70-46C3-4FF8-8068-B85C925F031B}" type="slidenum">
              <a:rPr lang="en-US" smtClean="0"/>
              <a:t>‹#›</a:t>
            </a:fld>
            <a:endParaRPr lang="en-US"/>
          </a:p>
        </p:txBody>
      </p:sp>
    </p:spTree>
    <p:extLst>
      <p:ext uri="{BB962C8B-B14F-4D97-AF65-F5344CB8AC3E}">
        <p14:creationId xmlns:p14="http://schemas.microsoft.com/office/powerpoint/2010/main" val="2278769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D59C6-8416-9F59-3206-52475FCC831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F16B1A-27D5-4436-8F6F-BB459DA9FA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63E286-31BC-8508-FDB0-A1881050D037}"/>
              </a:ext>
            </a:extLst>
          </p:cNvPr>
          <p:cNvSpPr>
            <a:spLocks noGrp="1"/>
          </p:cNvSpPr>
          <p:nvPr>
            <p:ph type="dt" sz="half" idx="10"/>
          </p:nvPr>
        </p:nvSpPr>
        <p:spPr/>
        <p:txBody>
          <a:bodyPr/>
          <a:lstStyle/>
          <a:p>
            <a:fld id="{69A8AB26-07CF-49F9-9E38-855BDCC4CAFC}" type="datetimeFigureOut">
              <a:rPr lang="en-US" smtClean="0"/>
              <a:t>4/23/2025</a:t>
            </a:fld>
            <a:endParaRPr lang="en-US"/>
          </a:p>
        </p:txBody>
      </p:sp>
      <p:sp>
        <p:nvSpPr>
          <p:cNvPr id="5" name="Footer Placeholder 4">
            <a:extLst>
              <a:ext uri="{FF2B5EF4-FFF2-40B4-BE49-F238E27FC236}">
                <a16:creationId xmlns:a16="http://schemas.microsoft.com/office/drawing/2014/main" id="{2D162371-2C49-6C19-CCF7-36922FF96D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418A1-B51F-A11B-B7F2-E5E762D12DC8}"/>
              </a:ext>
            </a:extLst>
          </p:cNvPr>
          <p:cNvSpPr>
            <a:spLocks noGrp="1"/>
          </p:cNvSpPr>
          <p:nvPr>
            <p:ph type="sldNum" sz="quarter" idx="12"/>
          </p:nvPr>
        </p:nvSpPr>
        <p:spPr/>
        <p:txBody>
          <a:bodyPr/>
          <a:lstStyle/>
          <a:p>
            <a:fld id="{BB3FBD70-46C3-4FF8-8068-B85C925F031B}" type="slidenum">
              <a:rPr lang="en-US" smtClean="0"/>
              <a:t>‹#›</a:t>
            </a:fld>
            <a:endParaRPr lang="en-US"/>
          </a:p>
        </p:txBody>
      </p:sp>
    </p:spTree>
    <p:extLst>
      <p:ext uri="{BB962C8B-B14F-4D97-AF65-F5344CB8AC3E}">
        <p14:creationId xmlns:p14="http://schemas.microsoft.com/office/powerpoint/2010/main" val="2193085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CD02EF-C527-5251-B2F5-EB23145B62F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CA814A-EBD3-9695-0770-55F6707C0C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855BF5-D845-C18E-A25B-65937C8315DF}"/>
              </a:ext>
            </a:extLst>
          </p:cNvPr>
          <p:cNvSpPr>
            <a:spLocks noGrp="1"/>
          </p:cNvSpPr>
          <p:nvPr>
            <p:ph type="dt" sz="half" idx="10"/>
          </p:nvPr>
        </p:nvSpPr>
        <p:spPr/>
        <p:txBody>
          <a:bodyPr/>
          <a:lstStyle/>
          <a:p>
            <a:fld id="{69A8AB26-07CF-49F9-9E38-855BDCC4CAFC}" type="datetimeFigureOut">
              <a:rPr lang="en-US" smtClean="0"/>
              <a:t>4/23/2025</a:t>
            </a:fld>
            <a:endParaRPr lang="en-US"/>
          </a:p>
        </p:txBody>
      </p:sp>
      <p:sp>
        <p:nvSpPr>
          <p:cNvPr id="5" name="Footer Placeholder 4">
            <a:extLst>
              <a:ext uri="{FF2B5EF4-FFF2-40B4-BE49-F238E27FC236}">
                <a16:creationId xmlns:a16="http://schemas.microsoft.com/office/drawing/2014/main" id="{430A7AA4-E22B-2A45-50BC-78B0D0F118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319A6F-7CDB-140D-06DB-32E0F1709727}"/>
              </a:ext>
            </a:extLst>
          </p:cNvPr>
          <p:cNvSpPr>
            <a:spLocks noGrp="1"/>
          </p:cNvSpPr>
          <p:nvPr>
            <p:ph type="sldNum" sz="quarter" idx="12"/>
          </p:nvPr>
        </p:nvSpPr>
        <p:spPr/>
        <p:txBody>
          <a:bodyPr/>
          <a:lstStyle/>
          <a:p>
            <a:fld id="{BB3FBD70-46C3-4FF8-8068-B85C925F031B}" type="slidenum">
              <a:rPr lang="en-US" smtClean="0"/>
              <a:t>‹#›</a:t>
            </a:fld>
            <a:endParaRPr lang="en-US"/>
          </a:p>
        </p:txBody>
      </p:sp>
    </p:spTree>
    <p:extLst>
      <p:ext uri="{BB962C8B-B14F-4D97-AF65-F5344CB8AC3E}">
        <p14:creationId xmlns:p14="http://schemas.microsoft.com/office/powerpoint/2010/main" val="434610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70A13-C5F5-E3C2-39E4-B1A5090B24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79BE5F-4D0F-112B-5BE7-2619CF5639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C76CAF-F3CD-5E0D-FE17-4C6C6EE00058}"/>
              </a:ext>
            </a:extLst>
          </p:cNvPr>
          <p:cNvSpPr>
            <a:spLocks noGrp="1"/>
          </p:cNvSpPr>
          <p:nvPr>
            <p:ph type="dt" sz="half" idx="10"/>
          </p:nvPr>
        </p:nvSpPr>
        <p:spPr/>
        <p:txBody>
          <a:bodyPr/>
          <a:lstStyle/>
          <a:p>
            <a:fld id="{69A8AB26-07CF-49F9-9E38-855BDCC4CAFC}" type="datetimeFigureOut">
              <a:rPr lang="en-US" smtClean="0"/>
              <a:t>4/23/2025</a:t>
            </a:fld>
            <a:endParaRPr lang="en-US"/>
          </a:p>
        </p:txBody>
      </p:sp>
      <p:sp>
        <p:nvSpPr>
          <p:cNvPr id="5" name="Footer Placeholder 4">
            <a:extLst>
              <a:ext uri="{FF2B5EF4-FFF2-40B4-BE49-F238E27FC236}">
                <a16:creationId xmlns:a16="http://schemas.microsoft.com/office/drawing/2014/main" id="{493631F1-6486-65A5-D14C-A6E880673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3EC89E-8694-1E53-FEE3-F8940F00D4DB}"/>
              </a:ext>
            </a:extLst>
          </p:cNvPr>
          <p:cNvSpPr>
            <a:spLocks noGrp="1"/>
          </p:cNvSpPr>
          <p:nvPr>
            <p:ph type="sldNum" sz="quarter" idx="12"/>
          </p:nvPr>
        </p:nvSpPr>
        <p:spPr/>
        <p:txBody>
          <a:bodyPr/>
          <a:lstStyle/>
          <a:p>
            <a:fld id="{BB3FBD70-46C3-4FF8-8068-B85C925F031B}" type="slidenum">
              <a:rPr lang="en-US" smtClean="0"/>
              <a:t>‹#›</a:t>
            </a:fld>
            <a:endParaRPr lang="en-US"/>
          </a:p>
        </p:txBody>
      </p:sp>
    </p:spTree>
    <p:extLst>
      <p:ext uri="{BB962C8B-B14F-4D97-AF65-F5344CB8AC3E}">
        <p14:creationId xmlns:p14="http://schemas.microsoft.com/office/powerpoint/2010/main" val="831223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0FD53-F529-F5FA-24B1-BED70BDD99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B49EC31-CA90-6B5C-5985-2D0CE00F2AD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BAEDF2-C452-1CEF-EB09-B74B5B05C79F}"/>
              </a:ext>
            </a:extLst>
          </p:cNvPr>
          <p:cNvSpPr>
            <a:spLocks noGrp="1"/>
          </p:cNvSpPr>
          <p:nvPr>
            <p:ph type="dt" sz="half" idx="10"/>
          </p:nvPr>
        </p:nvSpPr>
        <p:spPr/>
        <p:txBody>
          <a:bodyPr/>
          <a:lstStyle/>
          <a:p>
            <a:fld id="{69A8AB26-07CF-49F9-9E38-855BDCC4CAFC}" type="datetimeFigureOut">
              <a:rPr lang="en-US" smtClean="0"/>
              <a:t>4/23/2025</a:t>
            </a:fld>
            <a:endParaRPr lang="en-US"/>
          </a:p>
        </p:txBody>
      </p:sp>
      <p:sp>
        <p:nvSpPr>
          <p:cNvPr id="5" name="Footer Placeholder 4">
            <a:extLst>
              <a:ext uri="{FF2B5EF4-FFF2-40B4-BE49-F238E27FC236}">
                <a16:creationId xmlns:a16="http://schemas.microsoft.com/office/drawing/2014/main" id="{F9230720-4CEE-64FF-6B91-75800DEE75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20FEE8-6829-3601-CE99-733AB9E9D4EE}"/>
              </a:ext>
            </a:extLst>
          </p:cNvPr>
          <p:cNvSpPr>
            <a:spLocks noGrp="1"/>
          </p:cNvSpPr>
          <p:nvPr>
            <p:ph type="sldNum" sz="quarter" idx="12"/>
          </p:nvPr>
        </p:nvSpPr>
        <p:spPr/>
        <p:txBody>
          <a:bodyPr/>
          <a:lstStyle/>
          <a:p>
            <a:fld id="{BB3FBD70-46C3-4FF8-8068-B85C925F031B}" type="slidenum">
              <a:rPr lang="en-US" smtClean="0"/>
              <a:t>‹#›</a:t>
            </a:fld>
            <a:endParaRPr lang="en-US"/>
          </a:p>
        </p:txBody>
      </p:sp>
    </p:spTree>
    <p:extLst>
      <p:ext uri="{BB962C8B-B14F-4D97-AF65-F5344CB8AC3E}">
        <p14:creationId xmlns:p14="http://schemas.microsoft.com/office/powerpoint/2010/main" val="2727453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EBBD6-BC50-153A-ECF4-D9CA018DB5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6A89EA-45B6-A560-F9D2-8A77AFD365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2904F8-38F4-AA19-E260-21C18A2FF1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A57DAE6-65AE-67E2-5831-716438F9E55C}"/>
              </a:ext>
            </a:extLst>
          </p:cNvPr>
          <p:cNvSpPr>
            <a:spLocks noGrp="1"/>
          </p:cNvSpPr>
          <p:nvPr>
            <p:ph type="dt" sz="half" idx="10"/>
          </p:nvPr>
        </p:nvSpPr>
        <p:spPr/>
        <p:txBody>
          <a:bodyPr/>
          <a:lstStyle/>
          <a:p>
            <a:fld id="{69A8AB26-07CF-49F9-9E38-855BDCC4CAFC}" type="datetimeFigureOut">
              <a:rPr lang="en-US" smtClean="0"/>
              <a:t>4/23/2025</a:t>
            </a:fld>
            <a:endParaRPr lang="en-US"/>
          </a:p>
        </p:txBody>
      </p:sp>
      <p:sp>
        <p:nvSpPr>
          <p:cNvPr id="6" name="Footer Placeholder 5">
            <a:extLst>
              <a:ext uri="{FF2B5EF4-FFF2-40B4-BE49-F238E27FC236}">
                <a16:creationId xmlns:a16="http://schemas.microsoft.com/office/drawing/2014/main" id="{37B103F1-4ABF-2FBC-946A-F5BB03E097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741D8F-F0F7-9A4F-1B68-1EBF56574D6C}"/>
              </a:ext>
            </a:extLst>
          </p:cNvPr>
          <p:cNvSpPr>
            <a:spLocks noGrp="1"/>
          </p:cNvSpPr>
          <p:nvPr>
            <p:ph type="sldNum" sz="quarter" idx="12"/>
          </p:nvPr>
        </p:nvSpPr>
        <p:spPr/>
        <p:txBody>
          <a:bodyPr/>
          <a:lstStyle/>
          <a:p>
            <a:fld id="{BB3FBD70-46C3-4FF8-8068-B85C925F031B}" type="slidenum">
              <a:rPr lang="en-US" smtClean="0"/>
              <a:t>‹#›</a:t>
            </a:fld>
            <a:endParaRPr lang="en-US"/>
          </a:p>
        </p:txBody>
      </p:sp>
    </p:spTree>
    <p:extLst>
      <p:ext uri="{BB962C8B-B14F-4D97-AF65-F5344CB8AC3E}">
        <p14:creationId xmlns:p14="http://schemas.microsoft.com/office/powerpoint/2010/main" val="2274707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AF662-387C-DDC0-6088-4EED0E7DD14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407D2C2-4178-3F41-2AE5-7FBCBE1099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85F695-9D8B-ADDA-B96F-CF26FC7554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64B779-51D7-68E7-B5B6-A2DC8056D9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620F16-6FAA-0928-2523-C47EF3448A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4DBFFC-939D-D5C3-D836-CE4D76473BD3}"/>
              </a:ext>
            </a:extLst>
          </p:cNvPr>
          <p:cNvSpPr>
            <a:spLocks noGrp="1"/>
          </p:cNvSpPr>
          <p:nvPr>
            <p:ph type="dt" sz="half" idx="10"/>
          </p:nvPr>
        </p:nvSpPr>
        <p:spPr/>
        <p:txBody>
          <a:bodyPr/>
          <a:lstStyle/>
          <a:p>
            <a:fld id="{69A8AB26-07CF-49F9-9E38-855BDCC4CAFC}" type="datetimeFigureOut">
              <a:rPr lang="en-US" smtClean="0"/>
              <a:t>4/23/2025</a:t>
            </a:fld>
            <a:endParaRPr lang="en-US"/>
          </a:p>
        </p:txBody>
      </p:sp>
      <p:sp>
        <p:nvSpPr>
          <p:cNvPr id="8" name="Footer Placeholder 7">
            <a:extLst>
              <a:ext uri="{FF2B5EF4-FFF2-40B4-BE49-F238E27FC236}">
                <a16:creationId xmlns:a16="http://schemas.microsoft.com/office/drawing/2014/main" id="{57D5CDAC-6C90-02FC-CA64-CBC3190EB8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FB729B-85A4-E029-5F69-4EB8186C7B59}"/>
              </a:ext>
            </a:extLst>
          </p:cNvPr>
          <p:cNvSpPr>
            <a:spLocks noGrp="1"/>
          </p:cNvSpPr>
          <p:nvPr>
            <p:ph type="sldNum" sz="quarter" idx="12"/>
          </p:nvPr>
        </p:nvSpPr>
        <p:spPr/>
        <p:txBody>
          <a:bodyPr/>
          <a:lstStyle/>
          <a:p>
            <a:fld id="{BB3FBD70-46C3-4FF8-8068-B85C925F031B}" type="slidenum">
              <a:rPr lang="en-US" smtClean="0"/>
              <a:t>‹#›</a:t>
            </a:fld>
            <a:endParaRPr lang="en-US"/>
          </a:p>
        </p:txBody>
      </p:sp>
    </p:spTree>
    <p:extLst>
      <p:ext uri="{BB962C8B-B14F-4D97-AF65-F5344CB8AC3E}">
        <p14:creationId xmlns:p14="http://schemas.microsoft.com/office/powerpoint/2010/main" val="879699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63FCB-20F1-4B29-84B9-F9495431AAE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2289A2-F945-14F6-E334-9263769DB779}"/>
              </a:ext>
            </a:extLst>
          </p:cNvPr>
          <p:cNvSpPr>
            <a:spLocks noGrp="1"/>
          </p:cNvSpPr>
          <p:nvPr>
            <p:ph type="dt" sz="half" idx="10"/>
          </p:nvPr>
        </p:nvSpPr>
        <p:spPr/>
        <p:txBody>
          <a:bodyPr/>
          <a:lstStyle/>
          <a:p>
            <a:fld id="{69A8AB26-07CF-49F9-9E38-855BDCC4CAFC}" type="datetimeFigureOut">
              <a:rPr lang="en-US" smtClean="0"/>
              <a:t>4/23/2025</a:t>
            </a:fld>
            <a:endParaRPr lang="en-US"/>
          </a:p>
        </p:txBody>
      </p:sp>
      <p:sp>
        <p:nvSpPr>
          <p:cNvPr id="4" name="Footer Placeholder 3">
            <a:extLst>
              <a:ext uri="{FF2B5EF4-FFF2-40B4-BE49-F238E27FC236}">
                <a16:creationId xmlns:a16="http://schemas.microsoft.com/office/drawing/2014/main" id="{7A5AB478-260B-2C14-1A6B-E1100ADA81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B3BE4AC-FB5E-5F97-AD4F-0D1D7D9884B0}"/>
              </a:ext>
            </a:extLst>
          </p:cNvPr>
          <p:cNvSpPr>
            <a:spLocks noGrp="1"/>
          </p:cNvSpPr>
          <p:nvPr>
            <p:ph type="sldNum" sz="quarter" idx="12"/>
          </p:nvPr>
        </p:nvSpPr>
        <p:spPr/>
        <p:txBody>
          <a:bodyPr/>
          <a:lstStyle/>
          <a:p>
            <a:fld id="{BB3FBD70-46C3-4FF8-8068-B85C925F031B}" type="slidenum">
              <a:rPr lang="en-US" smtClean="0"/>
              <a:t>‹#›</a:t>
            </a:fld>
            <a:endParaRPr lang="en-US"/>
          </a:p>
        </p:txBody>
      </p:sp>
    </p:spTree>
    <p:extLst>
      <p:ext uri="{BB962C8B-B14F-4D97-AF65-F5344CB8AC3E}">
        <p14:creationId xmlns:p14="http://schemas.microsoft.com/office/powerpoint/2010/main" val="1036376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6EC780-B875-802B-7D90-DADD3640FB19}"/>
              </a:ext>
            </a:extLst>
          </p:cNvPr>
          <p:cNvSpPr>
            <a:spLocks noGrp="1"/>
          </p:cNvSpPr>
          <p:nvPr>
            <p:ph type="dt" sz="half" idx="10"/>
          </p:nvPr>
        </p:nvSpPr>
        <p:spPr/>
        <p:txBody>
          <a:bodyPr/>
          <a:lstStyle/>
          <a:p>
            <a:fld id="{69A8AB26-07CF-49F9-9E38-855BDCC4CAFC}" type="datetimeFigureOut">
              <a:rPr lang="en-US" smtClean="0"/>
              <a:t>4/23/2025</a:t>
            </a:fld>
            <a:endParaRPr lang="en-US"/>
          </a:p>
        </p:txBody>
      </p:sp>
      <p:sp>
        <p:nvSpPr>
          <p:cNvPr id="3" name="Footer Placeholder 2">
            <a:extLst>
              <a:ext uri="{FF2B5EF4-FFF2-40B4-BE49-F238E27FC236}">
                <a16:creationId xmlns:a16="http://schemas.microsoft.com/office/drawing/2014/main" id="{5C9F4F94-041B-679D-D0FA-8B410062AC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142DC4-70CE-071B-37A3-B41AC293F78C}"/>
              </a:ext>
            </a:extLst>
          </p:cNvPr>
          <p:cNvSpPr>
            <a:spLocks noGrp="1"/>
          </p:cNvSpPr>
          <p:nvPr>
            <p:ph type="sldNum" sz="quarter" idx="12"/>
          </p:nvPr>
        </p:nvSpPr>
        <p:spPr/>
        <p:txBody>
          <a:bodyPr/>
          <a:lstStyle/>
          <a:p>
            <a:fld id="{BB3FBD70-46C3-4FF8-8068-B85C925F031B}" type="slidenum">
              <a:rPr lang="en-US" smtClean="0"/>
              <a:t>‹#›</a:t>
            </a:fld>
            <a:endParaRPr lang="en-US"/>
          </a:p>
        </p:txBody>
      </p:sp>
    </p:spTree>
    <p:extLst>
      <p:ext uri="{BB962C8B-B14F-4D97-AF65-F5344CB8AC3E}">
        <p14:creationId xmlns:p14="http://schemas.microsoft.com/office/powerpoint/2010/main" val="348732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ED7DB-17B1-D1DF-480B-C46371B850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D13CB52-6B04-A7EF-6E9B-E44EF597EA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89EF4B-15DB-E169-FC49-D30BE1D962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1D77F4-F2EF-CE31-0413-5664109AF284}"/>
              </a:ext>
            </a:extLst>
          </p:cNvPr>
          <p:cNvSpPr>
            <a:spLocks noGrp="1"/>
          </p:cNvSpPr>
          <p:nvPr>
            <p:ph type="dt" sz="half" idx="10"/>
          </p:nvPr>
        </p:nvSpPr>
        <p:spPr/>
        <p:txBody>
          <a:bodyPr/>
          <a:lstStyle/>
          <a:p>
            <a:fld id="{69A8AB26-07CF-49F9-9E38-855BDCC4CAFC}" type="datetimeFigureOut">
              <a:rPr lang="en-US" smtClean="0"/>
              <a:t>4/23/2025</a:t>
            </a:fld>
            <a:endParaRPr lang="en-US"/>
          </a:p>
        </p:txBody>
      </p:sp>
      <p:sp>
        <p:nvSpPr>
          <p:cNvPr id="6" name="Footer Placeholder 5">
            <a:extLst>
              <a:ext uri="{FF2B5EF4-FFF2-40B4-BE49-F238E27FC236}">
                <a16:creationId xmlns:a16="http://schemas.microsoft.com/office/drawing/2014/main" id="{16988CEB-A76D-8579-E4CA-F136768786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706EEA-8B65-CDB5-722F-70C0BD7BEDCE}"/>
              </a:ext>
            </a:extLst>
          </p:cNvPr>
          <p:cNvSpPr>
            <a:spLocks noGrp="1"/>
          </p:cNvSpPr>
          <p:nvPr>
            <p:ph type="sldNum" sz="quarter" idx="12"/>
          </p:nvPr>
        </p:nvSpPr>
        <p:spPr/>
        <p:txBody>
          <a:bodyPr/>
          <a:lstStyle/>
          <a:p>
            <a:fld id="{BB3FBD70-46C3-4FF8-8068-B85C925F031B}" type="slidenum">
              <a:rPr lang="en-US" smtClean="0"/>
              <a:t>‹#›</a:t>
            </a:fld>
            <a:endParaRPr lang="en-US"/>
          </a:p>
        </p:txBody>
      </p:sp>
    </p:spTree>
    <p:extLst>
      <p:ext uri="{BB962C8B-B14F-4D97-AF65-F5344CB8AC3E}">
        <p14:creationId xmlns:p14="http://schemas.microsoft.com/office/powerpoint/2010/main" val="3675875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44566-D251-7A69-E5A2-FFBBA83EFF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E3176B0-F9E6-83FA-D1C1-A727B180E4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B782502-0F5A-103A-AFCE-55752B9BE8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8052FB-A715-913A-B279-2966BB1AF5F0}"/>
              </a:ext>
            </a:extLst>
          </p:cNvPr>
          <p:cNvSpPr>
            <a:spLocks noGrp="1"/>
          </p:cNvSpPr>
          <p:nvPr>
            <p:ph type="dt" sz="half" idx="10"/>
          </p:nvPr>
        </p:nvSpPr>
        <p:spPr/>
        <p:txBody>
          <a:bodyPr/>
          <a:lstStyle/>
          <a:p>
            <a:fld id="{69A8AB26-07CF-49F9-9E38-855BDCC4CAFC}" type="datetimeFigureOut">
              <a:rPr lang="en-US" smtClean="0"/>
              <a:t>4/23/2025</a:t>
            </a:fld>
            <a:endParaRPr lang="en-US"/>
          </a:p>
        </p:txBody>
      </p:sp>
      <p:sp>
        <p:nvSpPr>
          <p:cNvPr id="6" name="Footer Placeholder 5">
            <a:extLst>
              <a:ext uri="{FF2B5EF4-FFF2-40B4-BE49-F238E27FC236}">
                <a16:creationId xmlns:a16="http://schemas.microsoft.com/office/drawing/2014/main" id="{E27237DF-22B8-2BDB-155F-009D3F1829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CF39E6-F738-820B-DF69-3513E1FEEDDD}"/>
              </a:ext>
            </a:extLst>
          </p:cNvPr>
          <p:cNvSpPr>
            <a:spLocks noGrp="1"/>
          </p:cNvSpPr>
          <p:nvPr>
            <p:ph type="sldNum" sz="quarter" idx="12"/>
          </p:nvPr>
        </p:nvSpPr>
        <p:spPr/>
        <p:txBody>
          <a:bodyPr/>
          <a:lstStyle/>
          <a:p>
            <a:fld id="{BB3FBD70-46C3-4FF8-8068-B85C925F031B}" type="slidenum">
              <a:rPr lang="en-US" smtClean="0"/>
              <a:t>‹#›</a:t>
            </a:fld>
            <a:endParaRPr lang="en-US"/>
          </a:p>
        </p:txBody>
      </p:sp>
    </p:spTree>
    <p:extLst>
      <p:ext uri="{BB962C8B-B14F-4D97-AF65-F5344CB8AC3E}">
        <p14:creationId xmlns:p14="http://schemas.microsoft.com/office/powerpoint/2010/main" val="2034479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5DEEB1-851B-E7BB-ACC0-545847078B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C1A5C1-462B-1FBB-CE6F-8B934EF6CC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B2CBFF-754A-A3C6-C26F-5F5377B666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9A8AB26-07CF-49F9-9E38-855BDCC4CAFC}" type="datetimeFigureOut">
              <a:rPr lang="en-US" smtClean="0"/>
              <a:t>4/23/2025</a:t>
            </a:fld>
            <a:endParaRPr lang="en-US"/>
          </a:p>
        </p:txBody>
      </p:sp>
      <p:sp>
        <p:nvSpPr>
          <p:cNvPr id="5" name="Footer Placeholder 4">
            <a:extLst>
              <a:ext uri="{FF2B5EF4-FFF2-40B4-BE49-F238E27FC236}">
                <a16:creationId xmlns:a16="http://schemas.microsoft.com/office/drawing/2014/main" id="{D9E1B4A2-7498-D9BE-A224-59C3582864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010F191-54CC-4AE8-C277-6FB38C11CC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B3FBD70-46C3-4FF8-8068-B85C925F031B}" type="slidenum">
              <a:rPr lang="en-US" smtClean="0"/>
              <a:t>‹#›</a:t>
            </a:fld>
            <a:endParaRPr lang="en-US"/>
          </a:p>
        </p:txBody>
      </p:sp>
      <p:pic>
        <p:nvPicPr>
          <p:cNvPr id="7" name="Picture 2">
            <a:extLst>
              <a:ext uri="{FF2B5EF4-FFF2-40B4-BE49-F238E27FC236}">
                <a16:creationId xmlns:a16="http://schemas.microsoft.com/office/drawing/2014/main" id="{1A57FDE2-5C59-4F61-F023-6C6FB05C6FF6}"/>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928231" y="5581741"/>
            <a:ext cx="1190444" cy="1190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5300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merican Legion Post TH01 &amp; the Tawanchai Foundation (TFC) - Part III ...">
            <a:extLst>
              <a:ext uri="{FF2B5EF4-FFF2-40B4-BE49-F238E27FC236}">
                <a16:creationId xmlns:a16="http://schemas.microsoft.com/office/drawing/2014/main" id="{41DAAA97-AC0D-90A4-22E0-F6B490F656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0003" y="98724"/>
            <a:ext cx="7693098" cy="402508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6646F804-825D-36FC-955F-ADC8C681941C}"/>
              </a:ext>
            </a:extLst>
          </p:cNvPr>
          <p:cNvSpPr/>
          <p:nvPr/>
        </p:nvSpPr>
        <p:spPr>
          <a:xfrm>
            <a:off x="181896" y="3274254"/>
            <a:ext cx="12083845" cy="3170099"/>
          </a:xfrm>
          <a:prstGeom prst="rect">
            <a:avLst/>
          </a:prstGeom>
          <a:noFill/>
        </p:spPr>
        <p:txBody>
          <a:bodyPr wrap="square" lIns="91440" tIns="45720" rIns="91440" bIns="45720">
            <a:spAutoFit/>
          </a:bodyPr>
          <a:lstStyle/>
          <a:p>
            <a:pPr algn="ctr"/>
            <a:r>
              <a:rPr lang="en-US" sz="10000" cap="none" spc="0" dirty="0">
                <a:ln w="9525">
                  <a:solidFill>
                    <a:schemeClr val="bg1"/>
                  </a:solidFill>
                  <a:prstDash val="solid"/>
                </a:ln>
                <a:solidFill>
                  <a:srgbClr val="FF0000"/>
                </a:solidFill>
                <a:effectLst>
                  <a:outerShdw blurRad="38100" dist="38100" dir="2700000" algn="tl">
                    <a:srgbClr val="000000">
                      <a:alpha val="43137"/>
                    </a:srgbClr>
                  </a:outerShdw>
                </a:effectLst>
              </a:rPr>
              <a:t>National</a:t>
            </a:r>
          </a:p>
          <a:p>
            <a:pPr algn="ctr"/>
            <a:r>
              <a:rPr lang="en-US" sz="10000" dirty="0">
                <a:ln w="9525">
                  <a:solidFill>
                    <a:schemeClr val="bg1"/>
                  </a:solidFill>
                  <a:prstDash val="solid"/>
                </a:ln>
                <a:solidFill>
                  <a:srgbClr val="FF0000"/>
                </a:solidFill>
                <a:effectLst>
                  <a:outerShdw blurRad="38100" dist="38100" dir="2700000" algn="tl">
                    <a:srgbClr val="000000">
                      <a:alpha val="43137"/>
                    </a:srgbClr>
                  </a:outerShdw>
                </a:effectLst>
              </a:rPr>
              <a:t>Security</a:t>
            </a:r>
            <a:endParaRPr lang="en-US" sz="7200" cap="none" spc="0" dirty="0">
              <a:ln w="9525">
                <a:solidFill>
                  <a:schemeClr val="bg1"/>
                </a:solidFill>
                <a:prstDash val="solid"/>
              </a:ln>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18941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9896D-4F2A-6A52-7A47-5C59E64D354F}"/>
              </a:ext>
            </a:extLst>
          </p:cNvPr>
          <p:cNvSpPr>
            <a:spLocks noGrp="1"/>
          </p:cNvSpPr>
          <p:nvPr>
            <p:ph type="title"/>
          </p:nvPr>
        </p:nvSpPr>
        <p:spPr/>
        <p:txBody>
          <a:bodyPr/>
          <a:lstStyle/>
          <a:p>
            <a:r>
              <a:rPr lang="en-US" dirty="0"/>
              <a:t>Blood Donor Program</a:t>
            </a:r>
          </a:p>
        </p:txBody>
      </p:sp>
      <p:sp>
        <p:nvSpPr>
          <p:cNvPr id="3" name="Content Placeholder 2">
            <a:extLst>
              <a:ext uri="{FF2B5EF4-FFF2-40B4-BE49-F238E27FC236}">
                <a16:creationId xmlns:a16="http://schemas.microsoft.com/office/drawing/2014/main" id="{FF81BFD5-965D-72C7-0312-5F9A92CCA01D}"/>
              </a:ext>
            </a:extLst>
          </p:cNvPr>
          <p:cNvSpPr>
            <a:spLocks noGrp="1"/>
          </p:cNvSpPr>
          <p:nvPr>
            <p:ph idx="1"/>
          </p:nvPr>
        </p:nvSpPr>
        <p:spPr/>
        <p:txBody>
          <a:bodyPr>
            <a:normAutofit fontScale="85000" lnSpcReduction="20000"/>
          </a:bodyPr>
          <a:lstStyle/>
          <a:p>
            <a:r>
              <a:rPr lang="en-US" dirty="0"/>
              <a:t>Nationwide, nearly 50,000 veterans a year donate some 80,000 units of blood through the Legion's Blood Donor Program. The Legion works with American Red Cross and community blood banks to ensure enough is available for ordinary use, military use and in the event of a natural disaster.</a:t>
            </a:r>
          </a:p>
          <a:p>
            <a:endParaRPr lang="en-US" dirty="0"/>
          </a:p>
          <a:p>
            <a:r>
              <a:rPr lang="en-US" dirty="0"/>
              <a:t>The American Legion's Blood Donor Program has officially existed since 1942, and each year, the national commander recognizes American Legion departments that donate the most blood, based on five different membership size categories.</a:t>
            </a:r>
          </a:p>
          <a:p>
            <a:endParaRPr lang="en-US" dirty="0"/>
          </a:p>
          <a:p>
            <a:r>
              <a:rPr lang="en-US" dirty="0"/>
              <a:t>While the Legion's Blood Donor Program has been a mainstay in communities nationwide since World War II, it became extremely important in the aftermath of 9/11 and continues to provide vital contributions during the war on terrorism.</a:t>
            </a:r>
          </a:p>
        </p:txBody>
      </p:sp>
    </p:spTree>
    <p:extLst>
      <p:ext uri="{BB962C8B-B14F-4D97-AF65-F5344CB8AC3E}">
        <p14:creationId xmlns:p14="http://schemas.microsoft.com/office/powerpoint/2010/main" val="470715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CB642-9E0C-A7EE-68AF-ABBAB30CD317}"/>
              </a:ext>
            </a:extLst>
          </p:cNvPr>
          <p:cNvSpPr>
            <a:spLocks noGrp="1"/>
          </p:cNvSpPr>
          <p:nvPr>
            <p:ph type="title"/>
          </p:nvPr>
        </p:nvSpPr>
        <p:spPr/>
        <p:txBody>
          <a:bodyPr/>
          <a:lstStyle/>
          <a:p>
            <a:r>
              <a:rPr lang="en-US" dirty="0"/>
              <a:t>Foreign Relations</a:t>
            </a:r>
          </a:p>
        </p:txBody>
      </p:sp>
      <p:sp>
        <p:nvSpPr>
          <p:cNvPr id="3" name="Content Placeholder 2">
            <a:extLst>
              <a:ext uri="{FF2B5EF4-FFF2-40B4-BE49-F238E27FC236}">
                <a16:creationId xmlns:a16="http://schemas.microsoft.com/office/drawing/2014/main" id="{90B3CE18-EA6B-5193-119C-D20CB64C5748}"/>
              </a:ext>
            </a:extLst>
          </p:cNvPr>
          <p:cNvSpPr>
            <a:spLocks noGrp="1"/>
          </p:cNvSpPr>
          <p:nvPr>
            <p:ph idx="1"/>
          </p:nvPr>
        </p:nvSpPr>
        <p:spPr/>
        <p:txBody>
          <a:bodyPr>
            <a:normAutofit fontScale="55000" lnSpcReduction="20000"/>
          </a:bodyPr>
          <a:lstStyle/>
          <a:p>
            <a:r>
              <a:rPr lang="en-US" dirty="0"/>
              <a:t>Closely associated with The American Legion's National Security Commission is its Foreign Relations Committee, first authorized as a committee in 1940. It became a full commission by action of the 1948 national convention. It was reverted back to a committee in 2014.</a:t>
            </a:r>
          </a:p>
          <a:p>
            <a:endParaRPr lang="en-US" dirty="0"/>
          </a:p>
          <a:p>
            <a:r>
              <a:rPr lang="en-US" dirty="0"/>
              <a:t>The Foreign Relations Committee and National Security Commission often meet together at national gatherings and work toward similar goals. The Foreign Relations Committee focuses on diplomacy and has a long-standing relationship with the Department of State.</a:t>
            </a:r>
          </a:p>
          <a:p>
            <a:endParaRPr lang="en-US" dirty="0"/>
          </a:p>
          <a:p>
            <a:r>
              <a:rPr lang="en-US" dirty="0"/>
              <a:t>Assigned to the Foreign Relations Committee is the Foreign Relations Council, whose purpose is to advance the Legion's foreign-relations principles and interests and "serve as a medium of disseminating and understanding" those principles through departments and posts of The American Legion, and through affiliated organizations.</a:t>
            </a:r>
          </a:p>
          <a:p>
            <a:pPr marL="0" indent="0">
              <a:buNone/>
            </a:pPr>
            <a:endParaRPr lang="en-US" dirty="0"/>
          </a:p>
          <a:p>
            <a:r>
              <a:rPr lang="en-US" dirty="0"/>
              <a:t>The American Legion's role in influencing U.S. foreign policy is based on the concept that no citizen has a better understanding about global threats and opportunities than one who has served his or her country in uniform outside the United States.</a:t>
            </a:r>
          </a:p>
          <a:p>
            <a:endParaRPr lang="en-US" dirty="0"/>
          </a:p>
          <a:p>
            <a:r>
              <a:rPr lang="en-US" dirty="0"/>
              <a:t>The Foreign Relations Committee also works closely with U.S. and international authorities to repatriate all military personnel missing in action or held as prisoners of war.</a:t>
            </a:r>
          </a:p>
        </p:txBody>
      </p:sp>
    </p:spTree>
    <p:extLst>
      <p:ext uri="{BB962C8B-B14F-4D97-AF65-F5344CB8AC3E}">
        <p14:creationId xmlns:p14="http://schemas.microsoft.com/office/powerpoint/2010/main" val="2329354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925D1-914E-D4B2-7EAF-6314B1C67E6E}"/>
              </a:ext>
            </a:extLst>
          </p:cNvPr>
          <p:cNvSpPr>
            <a:spLocks noGrp="1"/>
          </p:cNvSpPr>
          <p:nvPr>
            <p:ph type="title"/>
          </p:nvPr>
        </p:nvSpPr>
        <p:spPr/>
        <p:txBody>
          <a:bodyPr/>
          <a:lstStyle/>
          <a:p>
            <a:r>
              <a:rPr lang="en-US" dirty="0"/>
              <a:t>Ho do I fit in?</a:t>
            </a:r>
          </a:p>
        </p:txBody>
      </p:sp>
      <p:sp>
        <p:nvSpPr>
          <p:cNvPr id="3" name="Content Placeholder 2">
            <a:extLst>
              <a:ext uri="{FF2B5EF4-FFF2-40B4-BE49-F238E27FC236}">
                <a16:creationId xmlns:a16="http://schemas.microsoft.com/office/drawing/2014/main" id="{43AEB84F-EFC1-BCC3-4AD6-C311373B3DBC}"/>
              </a:ext>
            </a:extLst>
          </p:cNvPr>
          <p:cNvSpPr>
            <a:spLocks noGrp="1"/>
          </p:cNvSpPr>
          <p:nvPr>
            <p:ph idx="1"/>
          </p:nvPr>
        </p:nvSpPr>
        <p:spPr/>
        <p:txBody>
          <a:bodyPr>
            <a:normAutofit fontScale="55000" lnSpcReduction="20000"/>
          </a:bodyPr>
          <a:lstStyle/>
          <a:p>
            <a:r>
              <a:rPr lang="en-US" dirty="0"/>
              <a:t>As federal budget deficit problems persist, Legionnaires will be called upon to voice their opposition to military spending cuts that could threaten national security and to initiatives that could erode the value of military benefits and retirement.</a:t>
            </a:r>
          </a:p>
          <a:p>
            <a:endParaRPr lang="en-US" dirty="0"/>
          </a:p>
          <a:p>
            <a:r>
              <a:rPr lang="en-US" dirty="0"/>
              <a:t>Legionnaires can help by writing, calling and emailing their elected officials and by making themselves available for media to share The American Legion position on the need to maintain a strong national defense, including the protection of benefits for those who choose military careers.</a:t>
            </a:r>
          </a:p>
          <a:p>
            <a:endParaRPr lang="en-US" dirty="0"/>
          </a:p>
          <a:p>
            <a:r>
              <a:rPr lang="en-US" dirty="0"/>
              <a:t>American Legion posts make positive impacts in the lives of military personnel and their families through firsthand connections. An important post relationship is with an installation's Family Readiness Group. It is vital for such relationships to start early, before deployment, and continue as long as they are needed.</a:t>
            </a:r>
          </a:p>
          <a:p>
            <a:pPr marL="0" indent="0">
              <a:buNone/>
            </a:pPr>
            <a:endParaRPr lang="en-US" dirty="0"/>
          </a:p>
          <a:p>
            <a:r>
              <a:rPr lang="en-US" dirty="0"/>
              <a:t>Legionnaires can also help members of the armed forces and their families by serving as community supporters, particularly in the area of transition assistance.</a:t>
            </a:r>
          </a:p>
          <a:p>
            <a:endParaRPr lang="en-US" dirty="0"/>
          </a:p>
          <a:p>
            <a:r>
              <a:rPr lang="en-US" dirty="0"/>
              <a:t>Whether it's testimony on Capitol Hill in support of TRICARE benefits, adoption of a deployed National Guard unit or providing volunteer help for military families with deployed loved ones, The American Legion's national security pillar has many services, programs and qualities that aim to keep the United States free and safe, in a position of strength and stability.</a:t>
            </a:r>
          </a:p>
        </p:txBody>
      </p:sp>
    </p:spTree>
    <p:extLst>
      <p:ext uri="{BB962C8B-B14F-4D97-AF65-F5344CB8AC3E}">
        <p14:creationId xmlns:p14="http://schemas.microsoft.com/office/powerpoint/2010/main" val="2087334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8447224-648B-698C-0849-3D7AA420D1D9}"/>
              </a:ext>
            </a:extLst>
          </p:cNvPr>
          <p:cNvSpPr>
            <a:spLocks noGrp="1"/>
          </p:cNvSpPr>
          <p:nvPr>
            <p:ph type="subTitle" idx="1"/>
          </p:nvPr>
        </p:nvSpPr>
        <p:spPr>
          <a:xfrm>
            <a:off x="1524000" y="1858297"/>
            <a:ext cx="9144000" cy="3399503"/>
          </a:xfrm>
        </p:spPr>
        <p:txBody>
          <a:bodyPr>
            <a:normAutofit fontScale="92500"/>
          </a:bodyPr>
          <a:lstStyle/>
          <a:p>
            <a:r>
              <a:rPr lang="en-US" dirty="0"/>
              <a:t>"The story of American wars is one of gallant deeds and great personal courage on the part of the individual officers and soldiers, but lack of preparation and training has always led to undue loss of life and heavy financial burdens ... As to the World War, I firmly believe that a substantial condition of preparedness of our land and naval forces, backed by an adequate merchant marine, would have kept us out of the war and would have placed us in a position to have brought it to an early termination."  </a:t>
            </a:r>
          </a:p>
          <a:p>
            <a:endParaRPr lang="en-US" dirty="0"/>
          </a:p>
          <a:p>
            <a:r>
              <a:rPr lang="en-US" dirty="0"/>
              <a:t>- Gen. John Pershing, writing in 'The American Legion Weekly' magazine, 1922</a:t>
            </a:r>
          </a:p>
        </p:txBody>
      </p:sp>
    </p:spTree>
    <p:extLst>
      <p:ext uri="{BB962C8B-B14F-4D97-AF65-F5344CB8AC3E}">
        <p14:creationId xmlns:p14="http://schemas.microsoft.com/office/powerpoint/2010/main" val="1536622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59AC9-ADD6-2F2B-C7F0-85FA2ADFF2B8}"/>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73D1985C-A6D3-BBB0-8E45-C5250665BB80}"/>
              </a:ext>
            </a:extLst>
          </p:cNvPr>
          <p:cNvSpPr>
            <a:spLocks noGrp="1"/>
          </p:cNvSpPr>
          <p:nvPr>
            <p:ph idx="1"/>
          </p:nvPr>
        </p:nvSpPr>
        <p:spPr/>
        <p:txBody>
          <a:bodyPr>
            <a:normAutofit fontScale="62500" lnSpcReduction="20000"/>
          </a:bodyPr>
          <a:lstStyle/>
          <a:p>
            <a:r>
              <a:rPr lang="en-US" dirty="0"/>
              <a:t>The American Legion's commitment to strong national security dates back to the organization's founding. In August 1919, as the Legion was still establishing its identity and chartering its first posts, its national headquarters began soliciting service members and veterans "conversant on military affairs ... to discuss the future military policy of the U.S." Legionnaires, perhaps by virtue of their world travels in uniform, also spoke up and took positions on foreign issues.</a:t>
            </a:r>
          </a:p>
          <a:p>
            <a:endParaRPr lang="en-US" dirty="0"/>
          </a:p>
          <a:p>
            <a:r>
              <a:rPr lang="en-US" dirty="0"/>
              <a:t>The Legion's commitment to this pillar interest of the organization began to take clear shape in 1929 when two committees – Military Affairs and Aeronautics – were consolidated into one National Security Committee. That committee grew to its present-day form, as a full commission, by action of the National Executive Committee in 1947 and the 1948 national convention.</a:t>
            </a:r>
          </a:p>
          <a:p>
            <a:endParaRPr lang="en-US" dirty="0"/>
          </a:p>
          <a:p>
            <a:r>
              <a:rPr lang="en-US" dirty="0"/>
              <a:t>The arrival of The American Legion's National Security Commission coincided with the creation of the Department of Defense and the departments of the Army, Navy and Air Force. The commission's purpose has always centered on a well-funded and resourced military, quality of life for those in service, and adequate benefits for military retirees. The commission also addresses issues related to border security, disaster control, support for the National Guard and reserve components, and other protections veterans wish to ensure for the greater public.</a:t>
            </a:r>
          </a:p>
        </p:txBody>
      </p:sp>
    </p:spTree>
    <p:extLst>
      <p:ext uri="{BB962C8B-B14F-4D97-AF65-F5344CB8AC3E}">
        <p14:creationId xmlns:p14="http://schemas.microsoft.com/office/powerpoint/2010/main" val="3869313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AF125-70A7-174E-1D8A-BAC85E12AE47}"/>
              </a:ext>
            </a:extLst>
          </p:cNvPr>
          <p:cNvSpPr>
            <a:spLocks noGrp="1"/>
          </p:cNvSpPr>
          <p:nvPr>
            <p:ph type="title"/>
          </p:nvPr>
        </p:nvSpPr>
        <p:spPr/>
        <p:txBody>
          <a:bodyPr/>
          <a:lstStyle/>
          <a:p>
            <a:r>
              <a:rPr lang="en-US" dirty="0"/>
              <a:t>Specific aspects of the national security pillar include:</a:t>
            </a:r>
          </a:p>
        </p:txBody>
      </p:sp>
      <p:sp>
        <p:nvSpPr>
          <p:cNvPr id="3" name="Content Placeholder 2">
            <a:extLst>
              <a:ext uri="{FF2B5EF4-FFF2-40B4-BE49-F238E27FC236}">
                <a16:creationId xmlns:a16="http://schemas.microsoft.com/office/drawing/2014/main" id="{AE62FA0B-761D-F58F-B909-CB476474C63C}"/>
              </a:ext>
            </a:extLst>
          </p:cNvPr>
          <p:cNvSpPr>
            <a:spLocks noGrp="1"/>
          </p:cNvSpPr>
          <p:nvPr>
            <p:ph idx="1"/>
          </p:nvPr>
        </p:nvSpPr>
        <p:spPr/>
        <p:txBody>
          <a:bodyPr>
            <a:normAutofit fontScale="62500" lnSpcReduction="20000"/>
          </a:bodyPr>
          <a:lstStyle/>
          <a:p>
            <a:r>
              <a:rPr lang="en-US" dirty="0"/>
              <a:t>A well-funded, well-equipped and well-trained military</a:t>
            </a:r>
          </a:p>
          <a:p>
            <a:r>
              <a:rPr lang="en-US" dirty="0"/>
              <a:t>Awareness and surveillance of rogue nations, terrorist groups and global threats to U.S. security around the world</a:t>
            </a:r>
          </a:p>
          <a:p>
            <a:r>
              <a:rPr lang="en-US" dirty="0"/>
              <a:t>Support for the Department of Homeland Security, and protection of U.S. borders, ports and other points of access</a:t>
            </a:r>
          </a:p>
          <a:p>
            <a:r>
              <a:rPr lang="en-US" dirty="0"/>
              <a:t>Comprehensive disaster preparedness</a:t>
            </a:r>
          </a:p>
          <a:p>
            <a:r>
              <a:rPr lang="en-US" dirty="0"/>
              <a:t>Quality of life issues for troops and their families – active-duty and reserve components alike – including compensation, benefits, health care, child care and family-support programs, and an efficient and compassionate healing and transition program for wounded and ill warriors</a:t>
            </a:r>
          </a:p>
          <a:p>
            <a:r>
              <a:rPr lang="en-US" dirty="0"/>
              <a:t>Transition assistance for personnel moving from the military to VA health-care systems, including discharge review, medical and physical evaluation board advocacy, representation during the medical discharge process, employment counseling, education benefits and training</a:t>
            </a:r>
          </a:p>
          <a:p>
            <a:r>
              <a:rPr lang="en-US" dirty="0"/>
              <a:t>Support for military retiree benefits, including TRICARE and TRICARE For Life</a:t>
            </a:r>
          </a:p>
          <a:p>
            <a:r>
              <a:rPr lang="en-US" dirty="0"/>
              <a:t>Collaboration with DoD and VA to provide wounded warriors local support</a:t>
            </a:r>
          </a:p>
        </p:txBody>
      </p:sp>
    </p:spTree>
    <p:extLst>
      <p:ext uri="{BB962C8B-B14F-4D97-AF65-F5344CB8AC3E}">
        <p14:creationId xmlns:p14="http://schemas.microsoft.com/office/powerpoint/2010/main" val="66067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0DDBE-3ED8-97E8-F8EF-05CFAA20A8CF}"/>
              </a:ext>
            </a:extLst>
          </p:cNvPr>
          <p:cNvSpPr>
            <a:spLocks noGrp="1"/>
          </p:cNvSpPr>
          <p:nvPr>
            <p:ph type="title"/>
          </p:nvPr>
        </p:nvSpPr>
        <p:spPr/>
        <p:txBody>
          <a:bodyPr/>
          <a:lstStyle/>
          <a:p>
            <a:r>
              <a:rPr lang="en-US" dirty="0"/>
              <a:t>The National Security Commission has seven standing committees:</a:t>
            </a:r>
          </a:p>
        </p:txBody>
      </p:sp>
      <p:sp>
        <p:nvSpPr>
          <p:cNvPr id="3" name="Content Placeholder 2">
            <a:extLst>
              <a:ext uri="{FF2B5EF4-FFF2-40B4-BE49-F238E27FC236}">
                <a16:creationId xmlns:a16="http://schemas.microsoft.com/office/drawing/2014/main" id="{908BD596-3E68-3907-F42C-251F30AE1D3D}"/>
              </a:ext>
            </a:extLst>
          </p:cNvPr>
          <p:cNvSpPr>
            <a:spLocks noGrp="1"/>
          </p:cNvSpPr>
          <p:nvPr>
            <p:ph idx="1"/>
          </p:nvPr>
        </p:nvSpPr>
        <p:spPr/>
        <p:txBody>
          <a:bodyPr>
            <a:normAutofit fontScale="77500" lnSpcReduction="20000"/>
          </a:bodyPr>
          <a:lstStyle/>
          <a:p>
            <a:r>
              <a:rPr lang="en-US" dirty="0"/>
              <a:t>Aerospace</a:t>
            </a:r>
          </a:p>
          <a:p>
            <a:r>
              <a:rPr lang="en-US" dirty="0"/>
              <a:t>Conventional Armed Forces</a:t>
            </a:r>
          </a:p>
          <a:p>
            <a:r>
              <a:rPr lang="en-US" dirty="0"/>
              <a:t>Foreign Relations</a:t>
            </a:r>
          </a:p>
          <a:p>
            <a:r>
              <a:rPr lang="en-US" dirty="0"/>
              <a:t>Law and Order &amp; Homeland Security</a:t>
            </a:r>
          </a:p>
          <a:p>
            <a:r>
              <a:rPr lang="en-US" dirty="0"/>
              <a:t>Military Benefits &amp; Quality of Life</a:t>
            </a:r>
          </a:p>
          <a:p>
            <a:r>
              <a:rPr lang="en-US" dirty="0"/>
              <a:t>National Guard &amp; Reserve Forces</a:t>
            </a:r>
          </a:p>
          <a:p>
            <a:r>
              <a:rPr lang="en-US" dirty="0"/>
              <a:t>Unconventional Forces &amp; Intelligence.</a:t>
            </a:r>
          </a:p>
          <a:p>
            <a:endParaRPr lang="en-US" dirty="0"/>
          </a:p>
          <a:p>
            <a:r>
              <a:rPr lang="en-US" dirty="0"/>
              <a:t>With more than 200 members, The American Legion's National Security Council lists as one of its primary responsibilities the monitoring of issues associated with military force strength. Included within that responsibility are qualifications for service in an all-volunteer force capable of maintaining the world's strongest, most skilled and efficient military.</a:t>
            </a:r>
          </a:p>
        </p:txBody>
      </p:sp>
    </p:spTree>
    <p:extLst>
      <p:ext uri="{BB962C8B-B14F-4D97-AF65-F5344CB8AC3E}">
        <p14:creationId xmlns:p14="http://schemas.microsoft.com/office/powerpoint/2010/main" val="3596271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B347A-9FEE-993D-388F-76634CBDDCE9}"/>
              </a:ext>
            </a:extLst>
          </p:cNvPr>
          <p:cNvSpPr>
            <a:spLocks noGrp="1"/>
          </p:cNvSpPr>
          <p:nvPr>
            <p:ph type="title"/>
          </p:nvPr>
        </p:nvSpPr>
        <p:spPr/>
        <p:txBody>
          <a:bodyPr/>
          <a:lstStyle/>
          <a:p>
            <a:r>
              <a:rPr lang="en-US" dirty="0"/>
              <a:t>National Security Commission</a:t>
            </a:r>
          </a:p>
        </p:txBody>
      </p:sp>
      <p:sp>
        <p:nvSpPr>
          <p:cNvPr id="3" name="Content Placeholder 2">
            <a:extLst>
              <a:ext uri="{FF2B5EF4-FFF2-40B4-BE49-F238E27FC236}">
                <a16:creationId xmlns:a16="http://schemas.microsoft.com/office/drawing/2014/main" id="{CB5F896A-A2C1-5C6E-2289-AF7D0C32DCC1}"/>
              </a:ext>
            </a:extLst>
          </p:cNvPr>
          <p:cNvSpPr>
            <a:spLocks noGrp="1"/>
          </p:cNvSpPr>
          <p:nvPr>
            <p:ph idx="1"/>
          </p:nvPr>
        </p:nvSpPr>
        <p:spPr/>
        <p:txBody>
          <a:bodyPr>
            <a:normAutofit fontScale="70000" lnSpcReduction="20000"/>
          </a:bodyPr>
          <a:lstStyle/>
          <a:p>
            <a:r>
              <a:rPr lang="en-US" dirty="0"/>
              <a:t>When members of the National Security Council identify a problem they would like addressed, they inform members of the National Security Commission, which recommends action to the NEC.</a:t>
            </a:r>
          </a:p>
          <a:p>
            <a:endParaRPr lang="en-US" dirty="0"/>
          </a:p>
          <a:p>
            <a:r>
              <a:rPr lang="en-US" dirty="0"/>
              <a:t>The National Security Commission and members of its specialized committees meet four times each year: immediately before the annual national convention; during the Washington Conference, usually in March; and twice in conjunction with the spring and fall National Executive Committee meetings in Indianapolis.</a:t>
            </a:r>
          </a:p>
          <a:p>
            <a:endParaRPr lang="en-US" dirty="0"/>
          </a:p>
          <a:p>
            <a:r>
              <a:rPr lang="en-US" dirty="0"/>
              <a:t>During pre-convention meetings and again during the Washington Conference, military and civilian dignitaries brief the commission and committee members on the latest developments in U.S. national security.</a:t>
            </a:r>
          </a:p>
          <a:p>
            <a:endParaRPr lang="en-US" dirty="0"/>
          </a:p>
          <a:p>
            <a:r>
              <a:rPr lang="en-US" dirty="0"/>
              <a:t>During the meetings, commission and committee members commonly visit military installations to meet with commanding officers, troops and contractor</a:t>
            </a:r>
          </a:p>
        </p:txBody>
      </p:sp>
    </p:spTree>
    <p:extLst>
      <p:ext uri="{BB962C8B-B14F-4D97-AF65-F5344CB8AC3E}">
        <p14:creationId xmlns:p14="http://schemas.microsoft.com/office/powerpoint/2010/main" val="2461159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DAAC5-214A-F8C1-C786-6559EE86B0E2}"/>
              </a:ext>
            </a:extLst>
          </p:cNvPr>
          <p:cNvSpPr>
            <a:spLocks noGrp="1"/>
          </p:cNvSpPr>
          <p:nvPr>
            <p:ph type="title"/>
          </p:nvPr>
        </p:nvSpPr>
        <p:spPr/>
        <p:txBody>
          <a:bodyPr/>
          <a:lstStyle/>
          <a:p>
            <a:r>
              <a:rPr lang="en-US" dirty="0"/>
              <a:t>National Security Division</a:t>
            </a:r>
          </a:p>
        </p:txBody>
      </p:sp>
      <p:sp>
        <p:nvSpPr>
          <p:cNvPr id="3" name="Content Placeholder 2">
            <a:extLst>
              <a:ext uri="{FF2B5EF4-FFF2-40B4-BE49-F238E27FC236}">
                <a16:creationId xmlns:a16="http://schemas.microsoft.com/office/drawing/2014/main" id="{0B783679-C3F8-3C68-42F0-8EEC3DD713B1}"/>
              </a:ext>
            </a:extLst>
          </p:cNvPr>
          <p:cNvSpPr>
            <a:spLocks noGrp="1"/>
          </p:cNvSpPr>
          <p:nvPr>
            <p:ph idx="1"/>
          </p:nvPr>
        </p:nvSpPr>
        <p:spPr/>
        <p:txBody>
          <a:bodyPr>
            <a:normAutofit fontScale="92500" lnSpcReduction="20000"/>
          </a:bodyPr>
          <a:lstStyle/>
          <a:p>
            <a:r>
              <a:rPr lang="en-US" dirty="0"/>
              <a:t>National Security Division staff work out of the Legion's Washington office, where military-affairs experts have proximity to authorities in the Pentagon, Congress and the White House. National Security staff lobbyists testify before Congress in support of American Legion resolutions and work closely with each branch of the U.S. Armed Forces in an effort to stay well informed about issues that affect personnel, military families and retirees.</a:t>
            </a:r>
          </a:p>
          <a:p>
            <a:endParaRPr lang="en-US" dirty="0"/>
          </a:p>
          <a:p>
            <a:r>
              <a:rPr lang="en-US" dirty="0"/>
              <a:t>The work of the National Security Commission, its standing committees, the National Security Council, and division staff is mirrored at the local level by American Legion posts that conduct visits at military installations, adopt deployed units, provide support for military families and elevate public awareness about the honorable nature of military service.</a:t>
            </a:r>
          </a:p>
        </p:txBody>
      </p:sp>
    </p:spTree>
    <p:extLst>
      <p:ext uri="{BB962C8B-B14F-4D97-AF65-F5344CB8AC3E}">
        <p14:creationId xmlns:p14="http://schemas.microsoft.com/office/powerpoint/2010/main" val="1846279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A8FDE-FF2B-3088-A743-34F49CB9DA17}"/>
              </a:ext>
            </a:extLst>
          </p:cNvPr>
          <p:cNvSpPr>
            <a:spLocks noGrp="1"/>
          </p:cNvSpPr>
          <p:nvPr>
            <p:ph type="title"/>
          </p:nvPr>
        </p:nvSpPr>
        <p:spPr/>
        <p:txBody>
          <a:bodyPr/>
          <a:lstStyle/>
          <a:p>
            <a:r>
              <a:rPr lang="en-US" dirty="0"/>
              <a:t>Homeland Security</a:t>
            </a:r>
          </a:p>
        </p:txBody>
      </p:sp>
      <p:sp>
        <p:nvSpPr>
          <p:cNvPr id="3" name="Content Placeholder 2">
            <a:extLst>
              <a:ext uri="{FF2B5EF4-FFF2-40B4-BE49-F238E27FC236}">
                <a16:creationId xmlns:a16="http://schemas.microsoft.com/office/drawing/2014/main" id="{0A70BDB9-5C4D-62A0-5076-6B42D1CAC2BF}"/>
              </a:ext>
            </a:extLst>
          </p:cNvPr>
          <p:cNvSpPr>
            <a:spLocks noGrp="1"/>
          </p:cNvSpPr>
          <p:nvPr>
            <p:ph idx="1"/>
          </p:nvPr>
        </p:nvSpPr>
        <p:spPr/>
        <p:txBody>
          <a:bodyPr>
            <a:normAutofit fontScale="47500" lnSpcReduction="20000"/>
          </a:bodyPr>
          <a:lstStyle/>
          <a:p>
            <a:r>
              <a:rPr lang="en-US" dirty="0"/>
              <a:t>The threat of terrorist attacks and natural catastrophes in the United States came painfully to light on Sept. 11, 2001, and during the devastating hurricane season of 2005.</a:t>
            </a:r>
          </a:p>
          <a:p>
            <a:endParaRPr lang="en-US" dirty="0"/>
          </a:p>
          <a:p>
            <a:r>
              <a:rPr lang="en-US" dirty="0"/>
              <a:t>The American Legion works closely with government at all levels to improve disaster readiness in local communities and, at the national level, to ensure that a well-funded and efficient Department of Homeland Security (DHS) is prepared for any contingency.</a:t>
            </a:r>
          </a:p>
          <a:p>
            <a:pPr marL="0" indent="0">
              <a:buNone/>
            </a:pPr>
            <a:endParaRPr lang="en-US" dirty="0"/>
          </a:p>
          <a:p>
            <a:r>
              <a:rPr lang="en-US" dirty="0"/>
              <a:t>Since the DHS' creation following 9/11, The American Legion has supported its intent, purpose and arrangement: to harmonize multiple agencies, offices, businesses, community groups and others with readiness plans and quick-response capabilities.</a:t>
            </a:r>
          </a:p>
          <a:p>
            <a:endParaRPr lang="en-US" dirty="0"/>
          </a:p>
          <a:p>
            <a:r>
              <a:rPr lang="en-US" dirty="0"/>
              <a:t>The Legion concurs with the DHS mission to coordinate domestic security, including effective customs operations, increased security of the border and aggressive drug interdiction.</a:t>
            </a:r>
          </a:p>
          <a:p>
            <a:r>
              <a:rPr lang="en-US" dirty="0"/>
              <a:t>At the local level, American Legion posts commonly serve as disaster shelters in times of crisis, working closely with local and state emergency-management and homeland security authorities.</a:t>
            </a:r>
          </a:p>
          <a:p>
            <a:endParaRPr lang="en-US" dirty="0"/>
          </a:p>
          <a:p>
            <a:r>
              <a:rPr lang="en-US" dirty="0"/>
              <a:t>Posts can provide vital backup and assistance to local VA medical centers and play active roles in their emergency-services programs. Legion posts also build public awareness every September with events and activities that support National Disaster Preparedness Month.</a:t>
            </a:r>
          </a:p>
          <a:p>
            <a:endParaRPr lang="en-US" dirty="0"/>
          </a:p>
          <a:p>
            <a:r>
              <a:rPr lang="en-US" dirty="0"/>
              <a:t>Many posts take this opportunity to invite fire, police and emergency management officials to speak and provide information, as well as to build support for local Citizen Corps volunteerism.</a:t>
            </a:r>
          </a:p>
        </p:txBody>
      </p:sp>
    </p:spTree>
    <p:extLst>
      <p:ext uri="{BB962C8B-B14F-4D97-AF65-F5344CB8AC3E}">
        <p14:creationId xmlns:p14="http://schemas.microsoft.com/office/powerpoint/2010/main" val="2393597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7C0B5-979C-11F6-0B1F-6AFB91E22403}"/>
              </a:ext>
            </a:extLst>
          </p:cNvPr>
          <p:cNvSpPr>
            <a:spLocks noGrp="1"/>
          </p:cNvSpPr>
          <p:nvPr>
            <p:ph type="title"/>
          </p:nvPr>
        </p:nvSpPr>
        <p:spPr/>
        <p:txBody>
          <a:bodyPr/>
          <a:lstStyle/>
          <a:p>
            <a:r>
              <a:rPr lang="en-US" dirty="0"/>
              <a:t>Quality of Life for Troops, Retirees and Military Families</a:t>
            </a:r>
          </a:p>
        </p:txBody>
      </p:sp>
      <p:sp>
        <p:nvSpPr>
          <p:cNvPr id="3" name="Content Placeholder 2">
            <a:extLst>
              <a:ext uri="{FF2B5EF4-FFF2-40B4-BE49-F238E27FC236}">
                <a16:creationId xmlns:a16="http://schemas.microsoft.com/office/drawing/2014/main" id="{D3E3EA5D-245F-B05B-7537-9141CBEC4933}"/>
              </a:ext>
            </a:extLst>
          </p:cNvPr>
          <p:cNvSpPr>
            <a:spLocks noGrp="1"/>
          </p:cNvSpPr>
          <p:nvPr>
            <p:ph idx="1"/>
          </p:nvPr>
        </p:nvSpPr>
        <p:spPr/>
        <p:txBody>
          <a:bodyPr>
            <a:normAutofit fontScale="47500" lnSpcReduction="20000"/>
          </a:bodyPr>
          <a:lstStyle/>
          <a:p>
            <a:r>
              <a:rPr lang="en-US" dirty="0"/>
              <a:t>Those who have chosen to serve in uniform, and those who make careers of military service, deserve a decent quality of life while they are in service and after they retire. This core belief of The American Legion drives many of its national security positions.</a:t>
            </a:r>
          </a:p>
          <a:p>
            <a:endParaRPr lang="en-US" dirty="0"/>
          </a:p>
          <a:p>
            <a:r>
              <a:rPr lang="en-US" dirty="0"/>
              <a:t>Adequate base housing, family support, pay, insurance and health care for members of U.S. military all fit into the Legion's quality-of-life interests. The Legion is also a strong supporter of earned benefits and quality care for military retirees.</a:t>
            </a:r>
          </a:p>
          <a:p>
            <a:pPr marL="0" indent="0">
              <a:buNone/>
            </a:pPr>
            <a:endParaRPr lang="en-US" dirty="0"/>
          </a:p>
          <a:p>
            <a:r>
              <a:rPr lang="en-US" dirty="0"/>
              <a:t>The American Legion fights for the protection of military retirement benefits when Congress threatens to reduce them. The Legion also defends the current military-retirement system and opposes government efforts to change it.</a:t>
            </a:r>
          </a:p>
          <a:p>
            <a:endParaRPr lang="en-US" dirty="0"/>
          </a:p>
          <a:p>
            <a:r>
              <a:rPr lang="en-US" dirty="0"/>
              <a:t>The organization supports ending the "disabled veterans tax," which requires some military retirees to forfeit pension pay in order to receive VA disability compensation, on a dollar-for-dollar basis.</a:t>
            </a:r>
          </a:p>
          <a:p>
            <a:endParaRPr lang="en-US" dirty="0"/>
          </a:p>
          <a:p>
            <a:r>
              <a:rPr lang="en-US" dirty="0"/>
              <a:t>DoD pensions and VA disability compensation come from separate budgets and have separate purposes, so the Legion's position is that retirees are eligible to receive both if they qualify for both.</a:t>
            </a:r>
          </a:p>
          <a:p>
            <a:endParaRPr lang="en-US" dirty="0"/>
          </a:p>
          <a:p>
            <a:r>
              <a:rPr lang="en-US" dirty="0"/>
              <a:t>The American Legion opposes increased enrollment fees or co-payment hikes for TRICARE coverage, the health-care program for servicemembers, military retirees and their families, and insists that coverage should be made permanent for members of the reserve components.</a:t>
            </a:r>
          </a:p>
        </p:txBody>
      </p:sp>
    </p:spTree>
    <p:extLst>
      <p:ext uri="{BB962C8B-B14F-4D97-AF65-F5344CB8AC3E}">
        <p14:creationId xmlns:p14="http://schemas.microsoft.com/office/powerpoint/2010/main" val="6273271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782</TotalTime>
  <Words>1949</Words>
  <Application>Microsoft Office PowerPoint</Application>
  <PresentationFormat>Widescreen</PresentationFormat>
  <Paragraphs>93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PowerPoint Presentation</vt:lpstr>
      <vt:lpstr>PowerPoint Presentation</vt:lpstr>
      <vt:lpstr>Overview</vt:lpstr>
      <vt:lpstr>Specific aspects of the national security pillar include:</vt:lpstr>
      <vt:lpstr>The National Security Commission has seven standing committees:</vt:lpstr>
      <vt:lpstr>National Security Commission</vt:lpstr>
      <vt:lpstr>National Security Division</vt:lpstr>
      <vt:lpstr>Homeland Security</vt:lpstr>
      <vt:lpstr>Quality of Life for Troops, Retirees and Military Families</vt:lpstr>
      <vt:lpstr>Blood Donor Program</vt:lpstr>
      <vt:lpstr>Foreign Relations</vt:lpstr>
      <vt:lpstr>Ho do I fit 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Travis Biswell</dc:creator>
  <cp:lastModifiedBy>Travis Biswell</cp:lastModifiedBy>
  <cp:revision>1</cp:revision>
  <dcterms:created xsi:type="dcterms:W3CDTF">2025-04-23T23:18:52Z</dcterms:created>
  <dcterms:modified xsi:type="dcterms:W3CDTF">2025-04-24T12:21:19Z</dcterms:modified>
</cp:coreProperties>
</file>