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58" r:id="rId7"/>
    <p:sldId id="262" r:id="rId8"/>
    <p:sldId id="263" r:id="rId9"/>
    <p:sldId id="264" r:id="rId10"/>
    <p:sldId id="265" r:id="rId11"/>
    <p:sldId id="266" r:id="rId12"/>
    <p:sldId id="267" r:id="rId13"/>
    <p:sldId id="268" r:id="rId14"/>
    <p:sldId id="269" r:id="rId15"/>
    <p:sldId id="298" r:id="rId16"/>
    <p:sldId id="270" r:id="rId17"/>
    <p:sldId id="271" r:id="rId18"/>
    <p:sldId id="272" r:id="rId19"/>
    <p:sldId id="273" r:id="rId20"/>
    <p:sldId id="281" r:id="rId21"/>
    <p:sldId id="280" r:id="rId22"/>
    <p:sldId id="274" r:id="rId23"/>
    <p:sldId id="282" r:id="rId24"/>
    <p:sldId id="283" r:id="rId25"/>
    <p:sldId id="284" r:id="rId26"/>
    <p:sldId id="285" r:id="rId27"/>
    <p:sldId id="286" r:id="rId28"/>
    <p:sldId id="289" r:id="rId29"/>
    <p:sldId id="292" r:id="rId30"/>
    <p:sldId id="291" r:id="rId31"/>
    <p:sldId id="293" r:id="rId32"/>
    <p:sldId id="310" r:id="rId33"/>
    <p:sldId id="290" r:id="rId34"/>
    <p:sldId id="294" r:id="rId35"/>
    <p:sldId id="295" r:id="rId36"/>
    <p:sldId id="296" r:id="rId37"/>
    <p:sldId id="297" r:id="rId38"/>
    <p:sldId id="301" r:id="rId39"/>
    <p:sldId id="300" r:id="rId40"/>
    <p:sldId id="299" r:id="rId41"/>
    <p:sldId id="315" r:id="rId42"/>
    <p:sldId id="304" r:id="rId43"/>
    <p:sldId id="316" r:id="rId44"/>
    <p:sldId id="307" r:id="rId45"/>
    <p:sldId id="308" r:id="rId46"/>
    <p:sldId id="312" r:id="rId47"/>
    <p:sldId id="311" r:id="rId48"/>
    <p:sldId id="31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30:43.84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762 39,'0'-2,"-1"0,0 1,1-1,-1 1,0-1,0 1,0 0,0-1,0 1,0 0,0 0,0-1,-1 1,1 0,0 0,-1 0,1 1,-1-1,1 0,-1 0,1 1,-1-1,0 1,1 0,-1-1,1 1,-4 0,-52-7,50 7,-419-4,221 7,175-3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50:45.21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1 619,'12'1,"-1"0,1 1,0 1,-1-1,0 2,13 5,19 6,757 263,-568-192,-109-36,-78-29,1-3,1-1,89 18,-105-32,1-2,0-1,41-5,21-1,887 6,-918-2,1-3,81-16,121-41,-201 45,1-4,-1-2,0-4,76-44,-2 2,-59 34,160-48,-194 71,1 3,-1 1,1 3,1 1,58 4,114 4,84 8,-274-7,0 1,43 16,-53-15,0-1,0 0,0-1,1-2,-1 0,1-1,0-1,25-2,-12-4,-1-2,-1-1,54-22,95-51,-99 43,34-14,54-23,262-159,-432 234,0 0,0 0,0 0,0 1,0-1,0 0,0 0,0 0,0 0,0 0,0 0,0 0,0 0,1 1,-1-1,0 0,0 0,0 0,0 0,0 0,0 0,0 0,0 0,1 0,-1 0,0 0,0 0,0 0,0 0,0 0,0 0,1 0,-1 0,-19 24,-45 47,39-44,4-5,0-1,-2-1,0 0,-1-2,-1-1,-1-1,0-1,-1-2,0 0,-1-2,-1-1,0-1,-41 7,18-8,-1-3,0-2,1-2,-1-3,0-2,-75-15,-307-97,173 39,-177-13,361 77,-72-19,-42-8,-165-17,-187-26,-7 30,467 48,0 4,-154 17,192-7,0 3,-79 30,-83 51,126-54,-60 29,40-18,-2-3,-149 44,211-83,0-2,0-2,-1-2,1-2,-66-7,24 2,580 7,-231-5,-196 3,584 22,-496-12,0-7,0-7,264-40,-250 23,-132 18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50:47.90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0,'1359'22,"-1285"-19,156 11,-183-8,1 2,84 25,-60-9,0-4,1-2,149 14,1585 4,-1645-41,180-28,-283 18,12-2,9 13,-48 3,0-1,-1-2,1 0,55-18,-52 12,-1 1,1 1,0 2,52-2,147 9,-119 1,653-1,-738-1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51:03.84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0 219,'1091'0,"-1031"3,71 12,-69-6,65 1,1388-12,-1484 4,0 1,-1 2,39 10,-36-7,0-1,40 2,-61-8,0-1,0-1,0 0,0 0,0-1,-1-1,1 0,-1-1,1 0,10-6,52-27,134-64,-110 50,-76 38,0 1,1 1,0 1,1 0,0 2,32-6,-23 10,0 1,0 2,0 2,0 0,0 3,0 0,34 11,-3-5,1-3,-1-3,116-7,-53 1,-91 1,-6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51:06.73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1 146,'524'21,"152"-4,-430-20,378-18,-112 11,-72 5,221-45,-292-5,-189 24,-139 25,-8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29.13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30.11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32.47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1,'3'0,"-1"4,-3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33.00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33.40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33.74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30:20.1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2,'1033'0,"-764"18,14 1,1658-20,-1639-18,14 1,-211 18,105 15,59 22,442 45,-335-50,444 14,-709-47,1 4,117 21,-65-3,2-6,177-8,1471-9,-983 3,-804-3,-1 0,1-2,-1-1,49-16,-38 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25.44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26.26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7:29:45.60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0 275,'58'-4,"0"-2,-1-4,0-1,100-35,-88 25,132-47,25-7,-184 65,0 1,0 3,1 1,0 3,0 1,68 7,8 11,119 32,-203-41,0 1,0 2,-1 1,0 2,-1 1,-1 2,42 29,76 76,-113-87,2-3,2-1,0-1,52 26,-74-48,0-1,1 0,-1-2,1 0,0-1,22 1,125-1,-122-5,1499-13,-1503 14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7:29:49.30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69,'1112'0,"-1073"2,0 2,53 11,-46-6,59 4,153 10,-50-4,-122-15,-55-4,0 2,1 0,-1 2,0 2,53 16,-44-9,0-1,0-2,1-2,79 5,169-13,-136-4,1802 4,-1886-4,-1-3,82-19,-98 13,-1-2,68-29,-32 10,-31 12,64-37,-81 38</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7:29:59.84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0 137,'20'2,"-1"0,0 2,1 0,-1 1,-1 0,1 2,23 12,20 14,-38-18,0-1,1-1,1-2,0 0,0-2,47 10,43-8,1-6,132-10,-48 0,-34 7,-55 1,0-5,124-18,-204 12,-1 0,1-2,43-20,-43 16,0 1,59-13,153-37,-178 42,2 3,0 3,1 3,89-5,-103 17,-16 1,0-2,-1-1,46-10,-20 1,1 2,68 0,134 9,-127 2,-86-2,441 19,-93 12,-80-7,522-5,-556-21,-249-1,0-1,-1-1,1-3,38-12,83-15,-49 26,2 4,186 19,-162-6,748 15,-744-16,0 6,204 46,-139-21,430 54,-530-81,0-4,134-9,-81-1,921 36,-724 8,293 22,-217-63,-179-4,248 6,543-3,-23-35,-391-15,-575 47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7:30:08.09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19664 582,'-138'0,"-605"-26,623 13,2-6,-144-41,-47-45,139 44,-248-54,179 75,-387-13,-255 51,413 6,-455-4,856-4,1-3,-118-27,104 17,-100-9,93 23,0 3,0 4,-163 28,214-23,0 1,-37 15,42-13,1-1,-1-2,-64 10,-384-10,309-11,-15 1,-201 26,164-7,-299-14,254-8,-6809 4,7057 1,0 0,0 2,0 0,1 1,-29 10,-88 43,17-6,50-29,-1-3,0-4,-2-2,-88 4,-288-10,192-8,-299 21,-170 0,564-22,-214 6,366-4,-1 1,1 0,-1 0,1 1,-1 0,1 1,0 0,0 0,0 1,1 0,-1 0,-8 7,11-6,0 0,0 0,0 1,1 0,-1 0,2 0,-1 0,0 0,1 1,1 0,-1 0,1 0,0 0,-2 13,1 3,0-1,1 1,2-1,0 1,1 0,2-1,8 41,-6-46,1 0,0 0,1-1,1 0,1 0,0-1,1 0,0 0,1-1,18 17,4 1,2-1,1-2,0-2,46 25,-60-39,2-2,-1 0,2-2,-1 0,1-2,0-1,1-1,46 4,106 10,8 1,406-18,-296-4,-36-19,-28 0,-170 19,45-1,149-22,-88 10,-81 10,-64 2,-1-2,0 0,0-1,28-13,-23 9,57-14,322-35,-365 50,1-3,61-25,-60 20,0 2,52-11,8 12,0 5,200 8,-182 3,2004 4,-1280-8,-337-20,-15-1,2074 23,-1114 2,-1178-4,268 5,-464 2,0 4,151 37,140 68,-221-64,-98-36,0-2,1-2,0-3,1-2,-1-2,1-2,0-3,64-10,285-25,-356 32,0-1,-1-3,0-2,50-18,-55 18,0 2,1 1,80-3,129 12,-117 3,-17-3,-71-1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7:30:09.90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6096 4,'-29'1,"1"0,-1 2,1 1,0 1,0 1,1 1,0 2,-36 17,10-3,-1-2,-1-3,-1-2,0-2,-1-3,-1-2,-102 2,-124 8,1 1,149-22,-152-21,-132-42,-314-39,602 88,-66 1,-284 12,211 8,-1727-6,1945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09:00.4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1 173,'0'10,"1"0,1-1,-1 1,1-1,1 0,0 0,0 0,1 0,0 0,1 0,-1-1,2 0,-1 0,1-1,0 1,1-1,13 12,-3-6,1 0,0-1,1 0,0-2,0 0,38 12,-29-13,-1 0,1-3,1 0,-1-2,1 0,0-3,42-1,-55-3,1-1,-1 0,-1-2,1 1,-1-2,0 0,0-1,-1 0,22-17,19-26,-46 41,1 0,0 0,0 1,1 1,0 0,17-9,147-56,-49 23,-97 37,139-56,-132 57,0 2,69-11,80 5,206 9,-258 8,-110 1,1 0,-1 2,0 0,35 13,12 2,-36-11,-1 3,0 0,31 18,-47-23,0-1,1 0,-1-1,29 3,-5-1,7-1,0-1,92-5,43 2,-170 1,-1 1,0 0,0 1,0 1,-1-1,13 9,-10-6,1 0,-1-1,21 5,-30-10,-1 0,1-1,0 1,0-1,-1 0,1 0,0 0,0-1,-1 0,1 0,0 0,-1 0,1-1,-1 0,5-2,12-6,1 2,-1 0,42-8,12-5,146-43,-173 53,1 3,81-4,306 13,-182 1,745-2,-950 2,50 9,26 1,-105-12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8:09:36.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101 426,'-45'-164,"31"119,1-1,2 0,-5-58,15 103,1 0,0 0,0 0,0 0,0 0,0 0,0 0,0 0,0 0,0 0,0 0,0 0,1 1,-1-1,0 0,1 0,-1 0,1 0,-1 0,1-1,0 2,0 0,-1 0,1 1,0-1,-1 0,1 0,-1 0,1 0,0 0,-1 1,1-1,-1 0,1 1,-1-1,1 0,-1 1,1-1,-1 1,1-1,-1 0,0 1,1 0,30 43,-25-36,3 7,1-1,1-1,0 0,1 0,0-1,1-1,24 17,3 0,-28-19,1 0,0-1,0-1,25 11,-17-12,1 0,40 4,-41-8,0 2,-1 0,33 12,-31-9,0-1,0-1,1-1,37 2,15 3,-12-2,-1-3,77-5,-51 0,-55-1,0-1,0-2,34-10,-32 7,-1 1,62-4,382 11,-204 2,-203-6,-1-3,88-20,-14 2,-88 17,22-5,157-3,-215 16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09:38.6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1,'3'0,"74"0,126 15,-87 1,204 3,-211-21,124 4,-216 0,1 2,-1 0,31 13,0 0,-19-7,-1 1,51 29,-48-23,-9-8,1 0,0-1,1-1,39 6,40 11,-60-12,0-3,1-2,51 3,46 7,-107-12,88 21,-107-21,-1 0,-1 0,1 2,-1-1,0 2,17 12,-18-12,1 1,0-2,0 0,1-1,0 0,16 4,-14-6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30:22.7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1,'1'1,"-1"0,0 0,1 0,-1 0,0 0,1 0,-1 0,1 0,-1-1,1 1,0 0,-1 0,1 0,0-1,0 1,-1 0,1-1,0 1,0-1,0 1,0-1,0 1,0-1,0 1,0-1,0 0,1 1,33 5,-28-6,116 10,186-9,-131-4,-119 3,235 6,-236-2,0 3,-1 3,58 17,281 104,-359-122,0-1,1-2,0-1,0-3,0 0,0-3,45-6,-42 1,0-3,-1-1,40-16,-35 11,80-17,-91 27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09:41.4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0 449,'19'-1,"0"-1,-1 0,1-2,-1 0,34-13,89-45,-85 36,445-207,-461 217,0 3,56-12,-4 2,-69 17,1 1,0 1,0 1,1 1,-1 1,0 1,1 2,-1 0,0 1,35 10,-44-7,0 0,-1 1,1 1,-1 0,25 20,-20-14,-6-6,1 0,0-1,0 0,19 5,30 14,-5 10,-45-26,2-1,0 0,21 9,-33-17,1 1,-1-1,0 1,0 0,0 0,-1 0,1 0,3 4,4 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09:44.7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5,'5'1,"-1"0,1 1,-1-1,0 1,1 0,-1 0,0 1,5 3,11 6,22 10,58 40,7 5,3-2,-59-34,0-2,59 23,-35-20,106 60,-169-85,0-2,1 0,0 0,0-1,0-1,0 0,0-1,15 1,18-1,48-5,-18 1,342 1,-414 2,0-1,0-1,0 1,0-1,0 1,0-1,0 0,0-1,0 1,0-1,0 1,-1-1,1 0,-1-1,1 1,5-6,-6 5,0-1,0 0,-1-1,1 1,-1 0,0-1,0 1,-1-1,1 1,-1-1,0 0,0 0,0 0,-1-5,-1-181,1-13,0 202,0 0,0 1,0-1,1 0,-1 0,1 1,-1-1,1 0,-1 1,1-1,0 0,0 1,1-2,-2 2,1 1,-1 0,1-1,-1 1,0 0,1 0,-1 0,1-1,-1 1,1 0,-1 0,1 0,-1 0,1 0,-1 0,1 0,-1 0,1 0,-1 0,1 0,-1 0,1 0,-1 1,1-1,-1 0,0 0,1 0,-1 1,1-1,5 5,-1-1,0 1,-1-1,1 1,5 8,-4-5,18 29,-17-19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09:59.2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1,'3'2,"1"0,-1 0,1 0,0 0,-1 0,1-1,0 0,0 0,0 0,8 1,12 4,6 4,-1 1,0 1,-1 2,37 24,-23-12,-27-17,0 0,25 21,-33-24,1 0,0-1,0 0,1 0,-1-1,1 0,18 5,-7-4,1 0,32 3,-33-7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09:59.6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0,'4'0,"6"0,5 0,4 0,3 0,3 0,-4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0:01.1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39 363,'-5'-7,"0"-1,0 0,0 0,1 0,1-1,-1 1,-3-16,7 22,0-1,0 1,0 0,0-1,0 1,0 0,1-1,-1 1,1 0,-1 0,1 0,0-1,0 1,0 0,0 0,1 0,-1 0,0 1,1-1,-1 0,3-2,6-5,0 1,20-13,-6 4,-2-3,-1 0,0-1,-2-1,26-37,-44 56,1 0,0 1,0-1,0 1,0 0,0 0,0 0,0 0,1 0,-1 0,1 1,0-1,-1 1,1-1,0 1,0 0,0 0,0 1,0-1,0 0,4 1,-4 0,-1 1,0-1,1 1,-1 0,1 0,-1 0,0 0,0 0,1 0,-1 1,0-1,0 1,0 0,-1-1,1 1,0 0,-1 0,1 0,-1 0,0 0,1 1,-1-1,0 0,0 1,-1-1,2 4,2 8,-1 0,3 22,6 28,-5-45,0-2,1 1,1-1,1 0,0-1,14 17,-12-19</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0:01.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1 135,'0'-4,"0"-5,0-6,0-9,0-4,0-1,0 3</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0:03.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0:08.2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3671 30,'-81'2,"-113"17,139-13,-401 52,201-25,-1709 241,1898-263,-72 8,119-21,18 2,1 0,0-1,0 1,-1 0,1 0,0 0,0-1,0 1,-1 0,1 0,0-1,0 1,0 0,0 0,-1-1,1 1,0 0,0-1,0 1,0 0,0-1,0 1,0 0,0 0,0-1,0 1,0 0,0-1,0 1,0 0,0-1,20-27,-4 6,-15 21,-1 0,0 0,1 0,-1 0,0-1,1 1,-1 0,0 0,0 0,0 0,0-1,0 1,0 0,-1 0,1 0,0 0,0 0,-1 0,1-1,-1 1,1 0,-1 0,1 0,-1 0,0 0,-1-1,-29-19,28 19,-1 0,0 0,1-1,-1 1,1-1,0 1,0-1,-4-4,4-2,-1 0,1 0,0 0,1 0,0 0,0-1,1 1,0 0,1-1,0 1,1-1,1-10,-1 8,0-1,-1 0,0 1,-1-1,-1 1,-3-17,3 25,0-1,1 1,-2-1,1 1,0 0,-1 0,0 0,0 0,0 0,0 1,-1-1,0 1,1 0,-1 0,0 0,0 1,-1-1,1 1,-9-3,10 4,-1 0,0 0,0 1,0-1,0 1,0 0,0 0,0 0,0 1,0-1,0 1,0 0,0 0,0 1,0-1,1 1,-1 0,0 0,1 0,0 0,-1 0,1 1,0 0,-2 2,-5 5,1-1,-1-1,0 0,-1 0,0-1,-13 7,19-12,0 0,0 0,0 0,0 0,0-1,-1 0,1 0,0-1,-1 1,1-1,-1 0,1-1,0 1,-1-1,1 0,0 0,-8-3,-2-6,4-1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0:11.4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3071 103,'-18'2,"0"0,0 2,0 0,1 1,-27 11,-9 2,15-6,13-3,-1-2,0 0,0-2,-1-1,-51 1,-168-15,170 6,-257-16,-1419-144,1738 162,1 0,-1 1,1 1,-1 0,-15 3,22-2,1 1,0 0,0 0,0 1,0 0,0 0,0 0,1 1,-1-1,1 1,-9 9,-29 19,31-22</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0:14.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623 1,'0'1,"-1"1,0 0,0-1,0 1,0-1,0 1,0-1,0 0,0 1,0-1,-1 0,1 0,-1 0,1 0,0 0,-1 0,-2 1,-29 13,17-11,-1 0,0-2,0 0,0 0,0-2,0 0,-18-3,16 1,-1 1,1 1,-1 1,-35 5,44-2,1-1,-1 2,1-1,-19 13,21-12,-1 0,0 0,0 0,0-2,-1 1,-16 3,16-5,0-1,0 0,0 0,0-1,0-1,0 1,1-2,-1 1,-15-6,9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30:26.3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0 182,'2029'0,"-1814"-3,1-9,-2-10,397-93,-553 104,0 2,1 3,0 3,108 7,-37-1,934 15,-35-1,-362 12,744 50,-1218-79,244-4,-143-24,-222 19,7-6,-55 10,0 0,36-2,114 3,226 21,-167-2,56 7,-115-6,291-9,-282-10,99 3,-276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0:20.2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1,'19'16,"1"0,0-1,1-2,34 18,-27-16,-2 1,32 24,-11-7,12 13,-54-42,0-1,0 1,0-1,1 0,-1 0,1-1,0 0,-1 0,1 0,0 0,0-1,0 0,0-1,9 1,-12-1,0 0,0 0,0 0,0 0,0-1,0 1,0-1,-1 0,1 1,0-1,0-1,-1 1,1 0,-1-1,1 1,-1-1,0 0,1 0,-1 0,0 0,0 0,0 0,-1 0,1-1,0 1,-1-1,0 1,1-1,-1 0,0 0,0-3,2-34,-4 36,1-1,-1 0,2 1,-1-1,0 0,1 1,0-1,0 1,0-1,1 1,-1-1,1 1,3-5,-4 8,0 0,0 0,0 1,0-1,1 0,-1 1,0-1,0 1,1-1,-1 1,0 0,1-1,-1 1,0 0,1 0,-1 0,0 0,1 0,-1 0,0 0,1 1,-1-1,0 0,1 1,-1-1,0 1,2 0,39 22,-30-15,37 16,1-2,81 24,-121-43,-1 2,0-1,0 1,0 1,15 12,-17-13,-1 1,1-1,1-1,-1 1,1-1,0 0,0-1,0 0,11 3,-13-5,-1 0,1 0,0-1,0 0,0 0,0 0,0-1,10-2,-14 3,0-1,1 0,-1 0,0 0,0-1,0 1,0 0,-1-1,1 1,0-1,-1 0,1 0,-1 1,1-1,-1 0,0 0,0 0,0 0,0-1,0 1,0 0,0 0,-1-1,1-3,2-50,-3 46,0 0,0 0,4-16,-3 22,0 0,0 0,1 1,-1-1,1 0,0 1,0-1,0 1,1 0,-1 0,1 0,5-5,34-24,-39 30,0 0,0 0,0 1,1-1,-1 0,1 1,-1 0,1 0,-1 0,1 1,6-1,0 5,-2 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10.63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53,'817'0,"-798"1,0 1,32 7,-31-4,0-2,26 2,66-7,126-19,-10-1,-45 9,166-5,-148 17,151 4,-298 1,-1 3,61 16,102 39,-40-11,-95-29,1-4,1-3,134 6,-145-20,302-8,-280-8,139-40,-190 44,271-70,-287 73,-3 1,41-7,-55 13,-1 0,1 1,0 0,-1 1,1 0,-1 0,18 5,4 1,2-1,-1-2,1-2,-1-1,40-3,-7 1,136 1,204 28,-315-18,-34-5,-1 3,85 22,-107-23,0-1,1-2,0-1,0-2,53-4,-5 1,59 7,211 36,-316-34,34 11,-46-10,-1-2,2-1,-1 0,32 0,148-7,110 4,-218 9,-60-5,51 1,218-8,139 2,-405 1,-1 2,0 2,68 19,-82-19,-4-1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15.88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10 301,'-5'-41,"3"34,1 1,0-1,0 0,1 0,0-8,1 14,-1 0,0 1,0-1,1 0,-1 0,1 0,-1 0,0 1,1-1,-1 0,1 0,0 1,-1-1,1 0,0 1,-1-1,1 1,0-1,0 1,-1-1,1 1,0 0,0-1,0 1,0 0,0-1,0 1,-1 0,1 0,0 0,0 0,0 0,0 0,0 0,0 0,0 0,0 1,0-1,-1 0,1 1,0-1,1 1,44 19,-38-16,11 3,-1 0,1-1,0-1,1-1,-1-1,1-1,0 0,-1-2,1 0,29-4,24-7,104-29,-127 27,617-153,-643 160,0 0,1 2,-1 1,1 1,0 1,34 2,-54 0,1 1,0 0,0 0,-1 0,1 0,-1 1,0 0,1 0,-1 0,5 5,45 45,-9-7,-26-30,-1-1,29 15,-38-24,1-1,0-1,0 0,0-1,0 0,0 0,14 0,66 3,109-7,-64-1,-39-3,147-26,-27 2,162 20,-281 9,-82 2,0-1,0 2,-1 0,1 1,20 8,-15-4,44 7,282 14,3-30,-166-1,-81 0,119 4,-186 3,58 16,-13-2,-23-8,1-2,96 1,91-9,165-4,-171-18,-72 5,901-20,-1053 35,0 2,0 0,0 1,0 1,0 0,0 1,20 8,300 103,-160-58,-155-50,1-1,-1 0,30 2,-41-7,1-1,0 0,-1 0,1-1,0 0,-1-1,1 0,18-8,-3 0,43-18,1 3,106-23,25 3,-152 40,1 1,82 6,-38 1,-20-2,88-3,-142-2,-4-1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20.1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0 575,'1'-2,"-1"0,0 0,1 0,0 0,-1 0,1 0,0 0,0 0,0 1,0-1,0 0,1 1,-1-1,0 1,1-1,-1 1,1 0,0 0,-1-1,1 1,0 0,0 1,0-1,-1 0,1 0,4 0,4-2,0 1,0-1,19 0,-11 3,1 1,-1 0,1 2,22 5,-18-3,1-1,24 1,246 6,196 2,-350-12,-52 2,1-4,153-22,-145 9,1 4,156 3,-231 8,0-2,0-1,0-1,0 0,-1-2,35-12,885-314,-815 286,195-58,-293 98,0 0,0 2,0 2,0 0,39 5,-39-2,420 10,-127 9,535 22,-607-24,-215-16,21 1,-38-4,-1 1,1 1,-1 1,34 9,57 16,-82-23,1 1,-1 2,46 19,55 33,-114-55,0 0,0-1,1 0,18 2,31 10,-23-6,0-1,0-3,1-1,44 0,23 3,68 4,-39-4,494 6,-462-15,-124 4,0 1,51 13,43 4,262-14,-260-8,-122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24.11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53,'0'-2,"1"-1,-1 1,0 0,1 0,0 0,-1 0,1 0,0 0,0 0,0 0,0 0,1 0,-1 1,0-1,1 0,-1 1,1-1,0 1,-1-1,1 1,0 0,0 0,0 0,0 0,0 0,0 0,0 1,0-1,0 1,0-1,4 0,10-1,-1 1,1 0,23 1,-22 1,186 11,-27 0,399 13,-390-22,-62 20,4-3,57 5,490 53,228 16,-873-92,1102 27,-361-96,-9-65,-691 121,0 3,141 3,-166 6,152 9,363 6,-409-17,-119 0,0-1,0-2,0-1,0-1,-1-2,58-22,-73 25,-1 0,1 1,0 1,0 0,23 0,85 4,-55 1,869-1,-908 1,0 1,0 2,0 0,34 13,-35-10,-4-4,-1 0,0-2,0-1,34-2,-27 1,-9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28.07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81,'0'-3,"0"1,1 0,-1 0,1 0,0-1,-1 1,1 0,0 0,0 0,1 0,-1 1,0-1,1 0,-1 0,1 1,-1-1,1 1,0-1,-1 1,1 0,0-1,0 1,0 0,3-1,7-3,0 1,1 0,13-3,-17 5,25-4,1 2,0 1,0 2,47 5,-3-2,18-3,93 3,-20 23,-156-22,-1 0,-1 1,19 7,-19-6,0 0,1-1,21 4,29-2,73-3,-4-1,90 17,220 48,-390-56,-32-6,0 0,0-2,0 0,1-1,38-2,77-18,144-11,-239 27,47-1,93 9,-162-2,-3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03.19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1 489,'1'1,"0"1,0 0,0-1,1 1,-1-1,1 1,-1-1,1 0,-1 1,1-1,0 0,-1 0,1 0,0-1,0 1,2 0,2 2,18 10,2-2,-1-1,2-1,-1-1,1-1,35 4,3-5,100-3,1145-7,-695 6,-541-6,-1-3,92-21,-7 0,363-9,-334 17,-37 1,173-20,-94 9,171-25,-336 47,1 3,101 5,-60 2,680-14,8-1,-600 5,234-40,-304 31,965-136,-870 121,-168 24,121-11,-155 18,1 2,0 0,-1 0,1 2,-1 0,0 1,25 10,-30-10,0 0,0 0,0-1,1-1,-1 0,25 0,-22-1,940 15,-674-18,-131 0,143 5,-275-1,0 0,-1 2,0 0,0 1,0 0,0 1,17 10,9 8,48 34,-11-5,-67-46,0 0,1-1,0-1,0 0,0-1,1 0,23 2,108 0,-102-5,892-12,-846 4,-1-3,127-32,-170 34,1 2,0 3,0 1,59 6,-4-1,22-3,-97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06.81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13802 1,'-5438'0,"5066"18,298-13,-200-1,-46 4,-225 8,425-17,97 3,-1 0,1 2,0 1,-31 9,-42 9,-143 22,-64 9,-248-11,-2-33,141-5,107 18,19-2,224-20,0-2,-100-16,-45-24,100 17,-1 5,-126-6,224 26,0-1,0 1,0 1,1 0,-1 0,0 1,1 1,0-1,0 1,0 1,0 0,1 0,-1 0,-8 9,2-4,1-2,-1-2,0 1,0-2,0 0,0-1,-1-1,0 0,1-1,-1 0,-17-2,7 2,1 0,-47 11,9 3,0-3,0-3,-1-3,0-3,-70-3,-418 17,465-15,48-2,-43 6,69-5,1 1,-1 0,0 1,1 0,-1 1,1 0,-13 9,-20 18,1 3,2 1,1 3,-43 52,58-63,19-21,-1 1,1-1,0 1,1 1,0-1,0 1,1 0,0 1,0-1,1 1,1 0,-3 10,5-18,1-1,-1 1,1-1,-1 0,0 1,0-1,0 0,1 0,-1 1,0-1,-1 0,1 0,0 0,0 0,0 0,-1-1,1 1,0 0,-1 0,1-1,0 1,-1-1,1 1,-1-1,1 0,-3 1,-45 0,35-2,-25 1,-278-14,310 14,1-1,-1 1,1 0,-1 1,1 0,-1 0,1 0,-1 0,1 1,0 0,0 1,-7 3,0 2,0 1,0 0,-17 17,-8 7,14-14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09.36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1 851,'79'4,"0"3,101 23,-133-22,51 6,161 4,100-24,-347 6,91-7,124-26,-168 27,1 1,93 6,58-3,-183-2,1-2,32-10,29-6,139-4,36-7,-162 16,151-5,115 18,-256 5,202-1,-288 0,2397-20,-2119 6,163-2,-352 14,39-9,283-56,-227 28,38-11,-212 46,-1 1,1 1,-1 3,1 1,63 11,-29-4,437 19,-400-28,0-4,189-32,-90-19,-131 32,1 3,1 4,134-12,276 27,229-12,-413-21,-193 20,137 0,-165 13,157-24,-88-11,169-65,45-12,-303 98</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0:12.53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1 405,'1038'53,"-741"-31,411 2,0-76,1355-295,-1884 300,-131 33,-17 7,0 2,0 0,0 2,56 3,-35 0,612 1,-557 0,-74 2,0 2,0 1,-1 1,1 2,-2 1,59 27,3 0,3-3,1-4,1-5,1-4,154 13,-235-34,0 0,0-1,0 0,0-2,-1 0,1-1,28-10,-3-5,66-37,-104 53,13-6,1 0,0 2,1 0,0 0,0 2,1 1,32-3,11 4,74 6,-24 0,993-67,-488 14,11 37,-294 15,-303-2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5T23:30:29.9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0 211,'2822'0,"-2741"1,0-3,0-4,0-4,-1-3,80-24,-90 19,1 4,118-10,40-6,25 1,-103 16,36 0,206 11,-180 5,385-3,-566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9:40.69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57,'8'8,"1"-1,0-1,0 0,0 0,0 0,1-1,0-1,0 0,1 0,-1-1,1 0,15 2,13-1,0-1,45-3,-43-1,183-1,224 2,-364 7,0 3,154 39,-79-13,241 26,180-29,-399-29,33-2,165 11,-183 16,-107-13,110 4,356-23,-489-1,0-4,-1-2,109-31,-131 31,0 3,0 1,1 3,63 2,18-1,-116 1,0-1,1 1,-1-2,0 1,0-1,0 0,0-1,-1 0,9-6,10-7,33-29,3-2,-39 32,0 1,1 1,28-12,-39 21,0 1,0 0,1 1,-1 0,1 2,-1-1,29 2,-15 0,0-1,40-8,30-1,155-8,-46 1,-4 0,-167 12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9:42.21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1,'52'0,"0"1,0 3,-1 2,65 16,-78-15,-1-2,1-1,0-2,63-4,-22 0,-59 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9:46.02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43,'14'12,"0"-1,1-1,0 0,1-1,0 0,1-2,-1 0,1 0,23 4,27 5,75 7,-99-17,62 9,806 87,-890-101,-1-1,1 0,0-2,-1-1,1 0,-1-2,28-9,27-9,2 4,-1 3,2 3,0 4,83 1,-132 8,1 2,-1 1,-1 1,1 2,-1 1,32 11,154 75,-119-47,338 138,-408-176,0 0,0-2,1-1,0 0,-1-2,34-1,153-16,-1-2,-39 18,248-3,-404 1,0-1,1 0,-1-1,0-1,-1-1,1 0,0-1,-1-1,0 0,0-1,-1 0,0-2,0 1,-1-2,18-16,14-10,2 3,1 1,84-41,-100 55,-20 13,1 0,-1 0,1 1,0 0,0 1,0 1,0 0,0 1,19 0,14 3,63 12,-42-5,356 53,-342-56,147-6,-94-3,-28 1,197-31,-214 20,66-14,-116 18,0-2,59-25,-88 31,156-62,-142 59,1 2,0 0,1 2,49-3,-62 7,-1 0,0-1,1-1,-1 0,0 0,0-1,-1-1,1 0,-1-1,1 0,-1 0,-1-1,1-1,-1 0,12-11,-4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9:54.22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1 167,'274'3,"284"-6,-513-2,0-1,68-19,-75 15,0 2,1 1,0 2,39 0,-61 4,1 1,-1-2,0 0,0-1,0-1,0-1,-1 0,1-1,18-10,-10 6,0 1,0 1,1 2,0 0,35-2,-6 4,83 5,-81 5,0 3,-1 2,79 26,53 12,-183-48,259 58,-261-59,47 16,1-2,0-2,1-3,1-2,60 1,383-11,-327 3,-148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6T18:39:56.45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9 1,'-1'0,"0"0,1 1,-1-1,1 1,-1-1,1 1,-1-1,1 1,-1 0,1-1,-1 1,1 0,0-1,-1 1,1 0,0-1,0 1,0 0,0-1,-1 1,1 0,0 0,0-1,0 1,0 0,1 0,-1-1,0 1,0 0,0 0,1-1,-1 2,2 0,-1-1,1 0,-1 1,1-1,0 0,0 0,-1 0,1 0,0 0,0 0,4 0,54 9,298-7,-182-6,501 3,-655 2,0 1,0 0,-1 2,0 1,37 14,12 3,-17-11,1-3,1-2,0-3,92-4,-134 0,0 0,0 1,0 1,17 4,-12-1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54.6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57.26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1,'84'54,"4"-14,1-5,93 25,-66-24,-81-24,0-2,0-2,1-2,-1-1,70 1,-56-6,-28-1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1:58.0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1 414,'28'1,"-15"0,0-1,25-2,-35 2,0-1,0 1,0-1,0 0,0 0,0 0,0-1,-1 1,1-1,0 1,-1-1,1 0,-1 0,0 0,1 0,-1-1,2-2,4-8,1 0,0 1,1 0,0 0,1 1,0 1,0 0,1 0,21-12,80-39,4 4,136-46,-230 97,0 0,0 2,1 1,0 0,0 2,-1 1,26 3,1-2,-34-2,-1 0,0-1,24-6,-26 5,8-2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2:01.50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3 321,'-1'-17,"0"16,1-1,0 1,0-1,0 1,0-1,0 1,0-1,0 1,0-1,1 1,-1-1,1-1,0 2,0 0,1 0,-1 0,0 0,0 0,0 1,0-1,1 0,-1 1,0-1,1 1,-1-1,1 1,-1 0,0-1,1 1,-1 0,2 0,32-2,37 1,-47 2,0-1,-1-1,1-1,35-8,215-85,-185 59,157-39,-169 51,-68 19,1 1,0 0,1 1,-1 0,0 0,1 2,0-1,-1 1,1 1,0 0,15 2,-8 3,0 0,-1 1,1 1,-2 1,1 0,-1 2,0 0,-1 0,0 2,-1 0,16 16,-25-23,0 1,1-1,0-1,0 1,0-1,1 0,-1-1,1 1,0-2,0 1,0-1,0 0,0-1,0 0,0 0,1-1,10 0,-3 1,0 1,0 1,0 0,-1 1,1 1,25 11,-17-6,40 10,-17-8,-26-6,1-1,0-1,38 3,-52-7,0 1,0 0,0 1,0 0,0 0,-1 0,1 1,11 6,10 4,-19-9,1-1,-1-1,1 0,0-1,21 1,-11-2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2:13.5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1,'0'3,"1"0,0 0,0-1,0 1,0 0,0 0,1-1,-1 1,1-1,0 1,3 3,27 28,-26-28,93 106,-34-42,-19-23,-43-44,0 1,0-1,1 0,-1 0,1 0,0 0,0-1,0 0,0 1,0-2,0 1,1 0,-1-1,1 0,-1 0,1 0,-1 0,1-1,0 0,-1 0,6 0,4-3,1-1,-1 0,0 0,0-2,16-8,-15 7,0 1,0 0,32-8,14 8,0 2,87 7,-33-1,-106-1,0 0,0 0,-1 1,1 0,0 0,-1 1,0 0,0 1,0 0,0 0,8 6,32 15,-32-20,0-1,1 0,0-2,-1 0,1 0,0-2,0 0,21-3,11 1,-2-1,88-18,-63 8,-2 1,0-3,-1-4,121-49,-152 51,-2-1,54-36,-80 48,0 0,1 2,-1-1,1 1,0 1,0 0,0 0,0 1,0 1,1 0,11 0,22 2,63 8,-27 4,115 32,75 40,-243-76,45 16,-11-3,109 24,-154-42,0 1,23 9,-27-9,0 0,0-1,1 0,-1-1,16 1,-12-3,0 0,0-2,24-3,-32 3,-1-1,0-1,0 1,0-1,0-1,0 0,-1 0,14-10,0 0,1 0,0 2,0 0,36-12,98-24,-106 34,88-19,196-21,-238 46,137 7,-111 3,-107-1,-1 0,1 1,-1 0,0 2,24 7,67 35,-80-35,73 31,3-5,1-5,198 37,-182-44,-52-10,75 6,138-18,-148-5,198 2,-308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8:00:15.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0,'122'105,"-42"-39,-60-49,1-1,0-2,1 0,1-1,0-1,1-2,0 0,0-1,1-1,46 7,-28-9,-1-2,1-2,0-2,0-2,72-12,350-85,-433 94,0 0,1 2,0 1,60 6,-6-2,112-4,202 5,-257 12,-79-7,-25-1,-1 2,0 2,-1 1,40 19,14 5,12 5,28 10,-111-44,1-1,0-1,0-2,26 3,-4-1,-29-1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2:30.8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0 275,'0'-2,"0"0,0 1,0-1,0 0,1 0,-1 1,0-1,1 0,-1 0,1 1,0-1,0 0,-1 1,1-1,0 1,0-1,0 1,1-1,-1 1,0 0,2-2,-1 2,1 0,-1 0,1 0,-1 0,1 0,-1 0,1 1,0-1,-1 1,1 0,0 0,4 0,8 2,-1 1,0 0,0 1,17 7,-23-8,11 3,0-1,0-1,0-1,33 2,83-6,-55-2,536 3,-548 4,-1 2,101 24,2 0,-168-30,10 1,-1 0,1 1,-1 1,1 0,-1 0,0 1,0 0,14 9,-18-9,0-1,0 0,1-1,-1 1,0-1,1-1,-1 1,9-1,65 0,-46-2,196-12,-23 1,-52 12,68-2,-196-2,-1-1,0-1,0-2,49-20,-13 4,239-80,-285 99,0 0,1 2,0 0,-1 1,1 0,0 2,0 0,31 4,12 7,68 19,-125-29,56 16,0-4,1-2,113 6,479-20,-330-21,-125 4,-145 13,0-3,-1-2,0-2,67-28,10-2,-30 16,1 4,1 5,1 4,0 5,198 5,-281 6,1 1,-1 0,0 2,0 0,26 10,263 77,-150-67,176 72,-238-66,9 4,-88-28,1-1,0 0,0-2,1 0,-1 0,1-2,-1 0,21-3,25-4,63-15,-45 6,104-22,-120 22,1 2,0 3,103-2,664 15,-474-4,-305 3,-1 3,1 3,66 18,23 13,-123-33,1-1,-1-1,1-1,23 1,93-4,-70-2,168 3,215-4,-289-9,46-1,-80 12,145 4,-200 2,-1 3,75 19,-131-22,1 1,-1 0,29 16,-34-15,1 0,0-2,1 1,-1-2,1 0,0 0,19 2,261-3,-146-5,-99 2,-28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2:34.6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0 401,'2'-5,"0"1,1-1,-1 1,1 0,0 0,0 0,0 0,1 0,-1 1,1 0,7-6,-5 6,-1 0,0 0,1 0,0 1,0 0,0 0,0 1,0-1,0 1,7 0,67 0,-47 2,832 1,-795-6,0-3,117-28,-69 11,90-9,1 8,308 4,-482 24,0 1,62 15,-59-11,78 9,284-15,-208-5,148-22,-11 0,-95 25,411-19,-121-39,-96 9,240 0,-485 46,300 33,-352-7,-87-13,0-2,1-3,49 1,5-3,168 27,-32-2,117-14,-38-3,-3 26,-271-28,0 2,66 27,69 45,-71-32,-72-37,0 0,1-3,1-1,0-1,0-1,1-3,0 0,67-2,489-4,-569 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2:38.7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1 224,'0'-1,"0"0,1 0,-1 0,1 0,-1 0,1 0,0 0,-1 0,1 0,0 0,0 0,0 0,0 1,0-1,0 0,0 1,0-1,0 0,0 1,0-1,0 1,0 0,0-1,0 1,0 0,1 0,-1 0,0 0,2 0,36-1,-29 4,0 0,0 1,16 7,21 8,17-4,1-2,0-3,106 2,199-22,-81-1,-282 11,26-1,0 2,0 1,61 12,-77-11,0-1,1 0,32-2,-36-1,0 1,-1 0,1 1,0 0,-1 2,1-1,13 5,3 8,-23-12,0 1,0-1,0 0,0-1,0 1,12 1,55 1,108-6,-70-1,1 2,6 2,234-28,-251 12,122-1,105 16,-118 2,-166-3,-7 1,0-1,-1-2,1-2,46-11,175-45,-172 37,402-100,-444 114,0 2,0 2,92 2,-131 3,1-1,-1 0,0 0,1 0,-1-1,0 0,0 0,0 0,0-1,7-4,-7 3,2 0,-1 1,0 0,1 0,-1 1,1 0,12-1,322 0,-168 6,387-3,-521 2,1 3,0 1,78 23,-63-14,48 13,54 14,-81-24,57 11,-112-25,-1 1,24 9,-27-8,0-1,0 0,35 4,-17-8,1-1,-1-2,0-1,1-2,-2-2,49-14,0-2,1 4,125-12,176 16,-364 14,0 0,34-9,27-1,129 9,-118 3,-74-1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2:44.4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16,'6'2,"-1"0,0 1,0-1,0 1,0 0,0 0,-1 0,1 1,-1 0,5 5,8 6,17 10,-21-15,0 1,1-2,0 0,1 0,0-2,0 0,1 0,18 4,4-4,1-1,0-2,68-2,116-19,54-21,106-9,-341 47,0 1,0 3,0 1,72 20,92 36,-129-39,0-3,159 16,76-33,-193-4,-76 5,0 1,61 15,-89-16,82 14,186 9,-60-25,0-11,406-70,-425 45,107-22,-234 38,121-48,-57 16,-129 47,1 1,0 0,0 0,0 1,0 1,0 1,0-1,0 2,1 0,-1 1,0 0,-1 1,1 0,0 1,-1 0,0 1,0 1,12 6,314 185,-223-128,-59-34,87 40,-120-66,40 11,-62-20,-1 0,1 1,-1-1,1 0,-1 0,1 1,-1-1,1 0,-1 0,1 0,-1 0,1 0,0 0,-1 0,1 0,-1 0,1 0,-1 0,1 0,-1 0,1 0,-1 0,1-1,0 1,-1 0,1 0,-1-1,0 1,1 0,-1-1,1 1,-1 0,1-1,-1 1,0-1,1 1,-1 0,0-1,1 1,-1-1,0 1,0-1,0 1,1-1,-1 0,0 1,0-1,0 1,0-1,0 1,0-1,0 1,0-1,0 0,0 1,0-1,-1 0,-12-31,5 17</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4:16.97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0,'5'2,"-1"-1,0 1,1 0,-1 0,0 0,0 1,0-1,5 5,0 0,26 19,-2 1,52 56,-53-49,2-2,41 31,76 54,-24-17,-83-59,-40-35,1 0,0-1,1 1,0-1,-1 0,1-1,1 0,-1 0,1 0,0-1,0 0,0 0,0 0,8 1,-6-3,0-1,0 0,-1-1,1 1,0-2,0 1,0-1,-1-1,1 1,-1-1,0-1,12-6,6-6,-1-1,31-27,1 0,-1 5,1 4,3 2,0 3,127-45,-140 60,2 2,-1 1,2 3,-1 3,1 1,73 3,-95 1,1 3,0 0,0 2,-1 1,1 1,43 16,-48-14,1 0,-1-1,1-2,1 0,34 1,129-7,-87-2,-92 3,3 0,0 0,0-1,24-5,-34 5,1 0,-1 0,0 0,1 0,-1-1,0 0,0 1,0-1,0 0,-1-1,1 1,0 0,-1-1,0 0,1 1,-1-1,0 0,-1 0,3-4,-2 2,1-1,0-1,0 1,0 0,1 0,0 1,4-6,-5 8,-1 1,1 0,0 0,0 0,0 1,0-1,0 1,1-1,-1 1,0 0,1 1,-1-1,0 0,1 1,3 0,57-3,0 4,-1 2,1 3,94 21,-108-19,0-2,1-3,66-3,35 1,-138 1,0 1,0 0,0 1,-1 0,1 1,-1 1,-1 0,19 11,-14-7,1-1,0-1,22 7,-15-10,1-1,-1-2,1 0,-1-2,34-3,4 0,-36 2,55 3,-73 0,0-1,-1 1,0 0,1 1,-1 0,0 0,12 8,-6-4,1-1,-1 0,1-1,26 5,25 9,-52-14,0-1,0-1,1-1,-1 0,1 0,0-2,0 0,23-2,12-6,56-15,-55 11,69-16,259-51,-351 73,40-15,-2 2,28-3,58-15,-124 31,1 1,0 1,1 1,-1 2,34 3,-35-2,-2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9:29.8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80,'9'-1,"0"-1,0 0,0 0,-1-1,1 0,-1-1,0 0,9-6,19-7,-14 9,1 2,0 1,1 0,-1 2,1 1,-1 0,1 2,40 4,-50-1,-1 1,0 0,0 1,0 0,0 1,-1 1,0-1,13 12,20 9,-31-19,0-1,1-1,0 0,25 7,-32-10,-1 0,1 0,-1 1,0 0,0 0,-1 1,1-1,-1 2,7 6,-5-5,1 0,-1 0,1-1,11 7,-4-6</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9:32.9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1 521,'0'4,"0"0,0 0,1 0,0 0,0 0,0 0,0 0,1-1,0 1,-1 0,1-1,1 1,3 4,-1-2,1 0,-1 0,2-1,-1 0,0 0,10 6,5-1,-1 0,1-1,42 12,-31-14,-1-1,1-1,41 1,100-7,-77-1,-45 3,51 10,50 2,-124-12,0 2,33 7,-6-1,-32-5,-1 1,1 1,-1 1,0 1,0 1,22 13,-25-14,-1 0,2-2,-1 0,1-1,0-1,0-1,0-1,0-1,0 0,0-2,1 0,-1-1,21-5,20-7,0-3,111-47,456-236,1-2,-567 276,118-46,-149 62,0 2,0 0,1 2,-1 2,1 1,40 1,-42 3,-5-1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19:34.89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4,'55'-2,"-33"1,1 0,0 1,-1 2,26 4,-36-2,1 1,0 0,-1 1,0 1,11 7,30 16,-26-20,0 0,1-2,0-1,40 5,118 3,-132-12,182 6,429-39,160-15,-803 46,0 2,25 5,-23-3,42 2,364-18,-68-3,-354 14,25 0,-1 1,1 1,50 11,12 3,-29-7,-5 0,-44-8,0 2,0-1,0 2,0 1,26 9,64 33,-87-37</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0:39.5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0 867,'22'1,"0"2,0 0,0 1,29 10,-29-7,0-1,1-1,44 3,435-8,-225-1,-102-12,-15-1,231 15,-386-1,0 0,-1-1,1 1,0-1,-1 0,1-1,-1 1,1-1,-1 0,0 0,0 0,0 0,0-1,0 0,0 0,-1 0,1 0,5-7,6-4,7-4,2 1,0 1,1 2,49-22,-16 8,916-444,-880 435,106-26,-119 39,5 2,131-15,-116 22,21-3,0 6,1 5,142 11,-236-2,0 1,0 2,38 11,-53-12,-1 1,1 0,-1 2,-1-1,1 1,-1 1,0 0,19 19,-8-8,1 0,1-1,1-2,43 21,-4-1,-41-22,10 5,-1 1,49 40,9 5,-81-56,1 0,1-1,0 0,0-1,0-1,1 1,0-2,0 0,24 6,3-4,1-1,41 0,-81-6,177 25,-64-7,105 18,49 6,-226-36,-1 2,0 2,63 23,39 15,-73-27,-47-15,0 1,34 16,-35-14,0 0,1-1,46 10,77 4,-70-12,-55-7,22 2,0 3,0 1,55 20,-78-22,0-1,1 0,0-2,0-1,24 2,109-5,-73-2,364 3,591-12,500-5,-1047 17,-366 5,127 22,-168-17,57 12,-67-11,113 7,-146-16,0 2,-1 2,65 19,29 6,-12-11,0-6,160-1,-250-13,1 1,-1 2,1 1,36 10,118 47,-15-5,-154-53,0 1,19 9,-52-14,6-5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1:03.8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0,'0'2,"1"0,-1-1,1 1,-1-1,1 1,-1-1,1 1,0-1,0 1,0-1,0 1,0-1,0 0,0 0,0 1,0-1,2 1,28 19,-16-11,4 3,1-2,40 18,17 10,-44-22,0-1,62 20,24 11,-100-39,38 10,-46-15,0-1,-1 2,1-1,-1 2,0-1,0 1,0 1,-1 0,0 0,14 13,-17-14,0 0,1 0,0 0,0-1,0 0,1 0,-1-1,10 3,69 17,-71-20,33 7,0-3,65 2,101-10,-118 0,-58 0,-1 1,1 2,-1 2,1 2,46 13,-39-6,0-2,83 10,-79-12,-28-4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8:00:22.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1,'5'0,"-1"1,0-1,1 1,-1 0,0 1,5 1,11 3,156 35,167 48,-331-85,397 130,-84-62,-162-38,-93-21,138 7,72-18,-168-4,35 3,259-9,-317 2,0-5,137-34,-143 22,-34 7,1 3,0 2,90-9,-128 19,0 0,-1-1,1-1,-1 0,1 0,13-7,11-4,-13 9,0 1,0 1,1 1,0 1,-1 1,28 3,13-1,459-2,-501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11.08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1,'17'1,"0"1,0 0,-1 2,1 0,-1 0,0 2,-1 0,1 1,-1 0,0 1,-1 1,0 1,21 17,-26-19,0-2,1 1,0-1,0-1,0 0,1 0,0-1,21 6,5-3,51 5,-71-10,-2 0,0 1,-1 1,1 0,-1 1,0 0,0 1,0 1,15 9,68 35,-85-45,0 1,0-2,0 1,1-2,-1 0,1 0,0-1,0-1,0 0,1 0,24-2,926-2,-943 4,0 0,0 1,0 2,0 0,-1 1,31 13,-5-2,-21-10,0-2,1-1,-1-2,1 0,0-1,40-5,6 2,-17 2,-20 1,1-1,-1-2,68-12,-81 9,43-2,-53 7,0 0,0-1,1-1,-1 0,0-1,-1 0,1-1,-1 0,1 0,-1-2,12-6,-18 8,1 0,0 1,0-1,0 2,0-1,1 0,-1 1,1 1,7-2,5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21.78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0,'12'1,"-1"1,1 0,0 0,10 5,2-1,-15-3,-1 0,1 1,-1 0,0 0,0 1,10 8,-10-7,1-1,0 1,0-1,19 7,26 2,-36-10,-1 0,0 1,0 1,28 14,-34-14,0-1,1 0,-1-1,1 0,0-1,0-1,0 0,16 1,16-1,43-5,-13 0,-66 3,11 1,-1-1,1-1,0-1,-1-1,1 0,-1-1,21-8,-20 6,0 0,0 1,1 1,-1 1,29-2,105 6,-61 2,366-3,-431 1,0 2,27 5,-24-2,40 1,-32-7,-1-1,1-2,41-8,16-5,57-13,-101 21,1 1,-1 3,1 2,62 5,-8 0,509-3,-582 2,0 2,0 1,0 2,32 11,7 1,-31-10,-1 1,0 2,-1 2,51 25,46 27,-133-65,0 1,0-1,0 0,0 0,0 0,0 0,0 0,0 0,0-1,0 0,1 1,-1-1,0-1,0 1,0 0,1-1,3 0,-3-2,0 1,1-1,-1 1,0-1,-1-1,1 1,0 0,-1-1,0 0,5-6,3-2,1 1,0 0,1 1,1 0,-1 1,1 0,1 1,0 1,20-7,38-21,-60 28,0 1,1 1,0 0,0 1,0 0,0 1,27-2,106 5,-71 3,12-2,122-3,-59-22,-106 15,83-6,217 14,-170 2,-156 0,-1 1,34 7,-32-4,0-2,23 2,0-5,-27 0,0-1,0 2,0 0,0 1,0 1,0 0,-1 1,28 11,-36-11,100 43,-91-42,-1-1,0 0,1-1,-1-1,24 1,35-4,-53 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27.6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0 423,'30'-1,"0"-1,0-2,0 0,45-15,-19 1,72-35,-116 48,0 0,0 1,1 1,0 0,-1 1,18-1,79 4,-49 1,149-3,148 3,-322 2,1 1,40 11,-45-8,0-2,0-1,42 1,-8-9,115-18,-170 18,1 0,0 0,0-1,15-9,-17 9,0-1,0 1,1 1,-1 0,1 0,15-2,0 3,-1-1,1-2,32-10,-10 0,697-190,-664 193,141-5,87 21,-295-3,0-1,604 28,-563-24,-19-3,1 2,-1 1,1 2,44 13,81 39,87 13,-213-61,61 27,-74-27,1 0,0-2,0 0,1-2,0 0,27 1,-21-3,0 1,0 1,-1 1,30 12,19 5,-55-20,-1 0,24 1,35 5,-16 0,-49-9,0 1,1 1,-2 1,19 6,37 13,1-3,81 11,-53-11,-38-9,-27-5,43 13,-43-11,1-1,0-1,0-3,1-1,47-3,-45 0,0 1,0 2,0 2,53 12,-65-8,0-2,0-1,1-1,40 1,-34-3,0 2,-1 1,1 2,43 15,9 1,59 19,-58-16,-21-9,-32-9,41 15,-70-21,-1 0,1 0,-1-1,1 0,-1 0,1 0,0 0,0-1,-1 0,1 0,0 0,0 0,0-1,-1 0,1 0,0 0,-1 0,1-1,-1 0,0 0,1 0,-1 0,0-1,0 0,-1 0,1 0,0 0,4-7,3-1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35.35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0,'24'2,"0"1,0 1,0 1,0 2,35 13,19 5,45 0,-67-14,-1-1,2-4,88 1,-74-9,104 3,-117 11,-43-9,0 1,21 1,5-4,1-2,-1-2,45-8,-30 4,0 3,57 4,-55 1,98-11,-14-2,-70 8,-46 0,-1 0,38-12,-41 9,0 1,0 2,44-4,-46 8,1 1,0 0,-1 2,31 8,-16-5,1-2,0-1,0-1,51-5,-6 1,17 2,-77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47.05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1 231,'36'37,"54"50,-76-75,1-1,0-1,0 0,34 14,42 27,-73-42,0 0,-1 2,-1 0,0 1,16 16,-11-11,42 29,-47-35,0 0,25 25,-26-22,1 0,20 12,-22-16,0-1,0-1,1 0,0-1,1 0,-1-1,30 6,-41-12,0 0,0-1,-1 1,1-1,0 0,-1 0,1 0,0 0,-1-1,0 0,1 1,-1-1,0 0,3-3,-2 2,0 0,0 1,1 0,-1 0,0 0,1 0,0 0,7-1,1 3,-1 0,1 1,0 1,0 0,-1 0,1 2,21 7,-18-5,0-1,1-1,30 4,-20-6,-1-2,0 0,1-2,-1-1,0-1,0-1,0-1,26-10,-4 1,-39 13,0 0,0-1,0 0,-1-1,1 0,-1 0,0-1,0 0,10-8,-11 7,24-22,64-44,-83 65,-1 0,1 1,1 1,-1 0,1 0,-1 1,1 1,1 0,25-2,79-8,-37 3,-52 5,53-14,-59 12,1 1,0 1,41-3,32 8,-57 2,0-2,0-2,0-2,0-1,58-16,194-89,-54 18,-52 40,23 6,116-11,115 1,-89 28,495 24,-556 23,-2 13,318 77,-326-35,-179-43,128 57,-212-80,49 26,-60-31,-1 1,0 0,0 0,0 0,-1 0,1 1,-1 0,7 10,-9-11,0 0,-1-1,0 1,1 0,-1 0,-1 0,2 5,-3-7,1 0,0-1,1 1,-1 0,0 0,1 0,-1-1,1 1,-1 0,1 0,0-1,-1 1,1-1,0 1,0-1,0 1,1-1,-1 1,0-1,0 0,1 0,-1 0,1 0,-1 0,1 0,-1 0,1 0,0 0,-1-1,1 1,0-1,2 1,5 1,-6-2,-1 0,0 1,1-1,-1 1,1-1,-1 1,0 0,1 0,-1 0,0 0,0 0,0 0,0 1,0-1,0 1,0-1,0 1,0 0,-1 0,1 0,1 3,-1 4</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50.33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660 1,'-13'16,"1"0,0 1,1 1,1 0,1 0,-7 20,-6 8,12-22,9-19,-1 0,0 0,0-1,0 1,-1-1,1 0,-5 5,6-8,0 0,-1 0,1 0,-1 0,1 0,-1 0,1-1,-1 1,1 0,-1-1,0 1,1-1,-1 0,0 0,1 1,-1-1,0 0,1-1,-1 1,0 0,1 0,-1-1,0 1,1-1,-1 1,-1-2,-6-2,1 0,0-1,0 0,0-1,0 0,1 0,0 0,1-1,-1 0,-9-14,7 10,0 0,-1 0,-18-14,21 20,-10-8,0 1,0 1,-25-12,37 21,0 0,0 0,-1 0,1 1,0 0,-1 0,1 0,-1 0,1 1,-1 0,1 0,-1 1,1 0,-1 0,1 0,0 0,-9 4,11-3,-1 0,1 0,0 1,0 0,1-1,-1 1,0 0,1 0,0 0,0 0,0 1,0-1,0 1,1-1,-1 1,0 4,0-3,0 1,-1-1,1 0,-1 0,-6 8,7-11,0 0,0-1,1 1,-1-1,0 0,0 1,-1-1,1 0,0 0,0 0,0-1,-1 1,1 0,0-1,-1 0,1 1,0-1,-5 0,-12-2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54.56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1270 122,'-1'1,"1"0,0 1,-1-1,0 0,1 0,-1 0,0 0,1 0,-1-1,0 1,0 0,0 0,0 0,1-1,-1 1,0 0,0-1,-1 1,1-1,0 1,0-1,0 0,0 1,0-1,0 0,-1 0,-1 0,-37 5,35-5,-364 3,190-5,169 1,0 1,0-2,0 1,1-1,-1-1,1 0,0 0,-17-9,-1-3,-37-28,-2-1,62 41,0 1,0 0,0 0,0 0,0 1,0 0,0-1,0 1,-1 1,1-1,0 1,-1-1,1 1,0 0,-1 1,1-1,0 1,-1 0,1 0,0 0,0 1,0-1,0 1,0 0,0 0,0 0,1 1,-1 0,1-1,0 1,0 0,0 0,0 1,0-1,1 1,-1-1,1 1,0 0,0 0,0 0,1 0,-1 0,1 0,0 1,0-1,0 7,0 0,-2-1,1 1,-1-1,-1 0,0 0,0 0,-1 0,0-1,-10 14,11-18,0 0,0 0,-1 0,1-1,-1 1,0-1,0-1,-1 1,1-1,-1 0,0 0,0 0,0-1,0 0,0 0,0 0,-8 0,12-2,-3 1,0 0,1 0,-1-1,0 0,0 0,0 0,0-1,0 0,0 0,0 0,0 0,0-1,-6-3,5-1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6:58.3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746 0,'1'1,"1"-1,-1 1,0 0,0-1,0 1,0 0,0 0,0-1,0 1,0 0,0 0,0 0,0 1,-1-1,1 0,0 0,-1 0,1 0,-1 1,1-1,-1 0,1 0,-1 1,0-1,0 0,0 1,0 1,3 37,-3-36,0-1,0 1,-1-1,1 1,-1 0,0-1,0 0,-1 1,1-1,-1 0,1 1,-1-1,0 0,0 0,-1 0,1-1,0 1,-1-1,0 1,1-1,-1 0,-4 2,-5 3,0-2,-1 1,1-2,-24 6,21-7,0 2,-25 10,27-9,0-1,0 0,0-2,-1 1,1-2,-1 1,0-2,-25 0,22-1,1-1,-1-1,1-1,0 0,-1-1,2 0,-17-8,20 6,1-1,0-1,1 1,-1-2,1 0,1 0,-14-17,10 12,0 0,-26-21,29 28,3 1,0 1,-1 0,0 0,0 0,-14-5,20 10,1-1,0 1,-1 0,1 0,0-1,-1 1,1 0,0 0,-1 1,1-1,-1 0,1 0,0 0,0 1,-1-1,1 1,0-1,-2 2,1-1,1 1,0-1,-1 1,1-1,0 1,0 0,0-1,0 1,0 0,0 0,0 0,1 0,-1 0,1 0,-1 0,1 2,-3 26,1 0,2 0,5 56,0-66,0-3</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7:05.2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1556 330,'1'5,"-1"-1,0 1,-1-1,1 1,-1-1,0 1,0-1,0 1,-1-1,1 0,-1 0,0 0,0 0,-1 0,-4 6,4-7,-1-1,1 1,-1 0,0-1,0 0,0 0,0 0,0 0,-1-1,1 0,0 0,-1 0,1 0,-1-1,-7 1,-14 0,-1 0,0-2,0-1,1-2,-1 0,1-1,-34-12,47 12,0 1,0 1,-1 0,0 1,1 0,-27 1,32 1,0 1,0 0,0 1,0-1,0 2,0-1,1 1,-1 0,1 1,0 0,0 0,0 0,-6 6,-17 13,25-21,1 0,0 1,0-1,0 1,1 0,-1 1,1-1,-1 1,1-1,0 1,1 0,-1 0,1 0,-1 0,1 1,0-1,1 1,-1-1,1 1,-1 6,0 23,-1 13,3-45,-1 1,0-1,0 1,0-1,0 0,0 1,-1-1,1 0,-1 0,1 0,-1 0,0 0,0 0,1 0,-5 2,-2 2,1 1,0 0,0 1,0 0,1 0,0 0,1 0,-8 17,8-15,-1 0,-1 0,1 0,-16 16,19-23,-1 0,1 0,-1-1,0 1,0-1,0 0,0 0,0 0,0-1,-1 1,1-1,-1 0,1 0,-1-1,1 1,-9-1,8-1,-1 0,1-1,0 0,0 1,0-1,0-1,0 1,0-1,1 0,-1 0,1-1,0 1,-5-6,-31-20,17 18,-1 1,0 1,0 2,-39-8,-105-8,140 20,14 1,0 0,0 1,-1 1,1 1,0 0,0 0,0 2,-26 6,38-8,-1 1,1-1,-1 0,0 0,0-1,1 1,-1-1,0 1,0-1,-3 0,4 0,1-1,0 1,0 0,0-1,1 0,-1 1,0-1,0 0,0 1,0-1,0 0,1 0,-1 0,0 0,1 0,-1 0,1 1,-1-1,1-1,-1 1,1 0,0 0,-1 0,1 0,0 0,0 0,0 0,0 0,0 0,0-1,0 0,0-14,1 1,0-1,1 1,0-1,7-18,29-83,-22 69,107-275,-121 318,-1 1,0-1,0 0,0 0,0 0,-1 0,1 0,-2-7,-3-6</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7:14.7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0 462,'6'1,"-1"-1,0 1,1 0,-1 1,0-1,0 1,1 0,-1 1,5 3,47 31,-26-15,-2-4,1-2,0 0,47 15,79 25,-153-55,28 10,60 11,-44-12,-1 2,73 28,14 5,-16-1,-8-3,-98-37,-1 0,0 1,0 0,16 12,-17-11,-1 0,1-1,0 0,1-1,-1 0,13 4,-13-6,0 0,0 0,0-1,1 0,-1-1,0 0,0 0,0-1,0 0,0-1,0 0,0 0,0-1,-1 0,1-1,-1 0,10-6,-8 5,0 0,0 1,1 0,-1 1,1 0,12-1,-10 1,-1 1,0-2,0 1,0-2,11-5,30-25,-45 28,0 1,0 1,0-1,1 1,0 0,0 1,0 0,1 1,-1 0,1 0,0 1,10-1,44 3,-46 1,1-1,37-4,-50 3,0-1,1 1,-1-1,0-1,0 1,0-1,0 0,-1 0,1-1,-1 0,0 0,7-7,22-25,2 2,1 1,59-40,-41 39,1 2,2 3,107-37,-158 63,0 2,1-1,-1 1,1 0,-1 1,1 0,-1 0,1 0,8 3,4 1,-1 2,21 7,7 4,45 14,-47-14,65 13,-72-21,-20-4,1-1,-1-1,1 0,-1-2,1 0,0-1,36-4,126-49,3-4,77-13,-160 43,1211-294,-1268 312,-20 3,1 1,1 1,-1 1,28 0,32 21,8-17,-56-1,54 5,-77-3,-1 1,0 0,0 1,-1 0,1 1,-1 0,21 13,-7-5,-1 0,1-2,1-1,39 10,-13-4,-26-9,0-2,42 5,3-1,-7 5,-38-7,1-2,49 4,199 13,-162-20,-29-1,93 13,-127-9,87-3,7 1,43 21,-128-12,-42-8,0-1,20 2,1-1,72 18,-78-14,0-2,0-1,40 2,-36-7,-1 2,1 2,-1 1,0 1,0 3,36 13,-4-3,-49-15,0 1,-1 1,24 10,272 149,-260-141,-44-21,1 1,-1 1,0-1,-1 2,1-1,12 11,-7-3,-1-2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8:00:26.8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1,'0'6,"0"1,1-1,0 1,0-1,1 1,0-1,0 1,0-1,1 0,0 0,0-1,6 9,-3-5,1-1,0-1,1 1,0-1,0 0,0-1,11 6,8 3,1-2,0-1,1-2,42 11,-18-11,0-2,1-3,0-2,63-4,-49 0,48 1,0-5,164-30,276-49,-516 82,-12 1,-1-2,39-7,-26 3,-21 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7:17.6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846 208,'-12'-1,"0"-1,0 1,-20-7,-21-2,33 8,1 1,-1 1,0 1,0 1,1 0,-25 7,32-6,-1 0,1-1,-1-1,1 0,-1-1,1 0,-1-1,0-1,-15-3,10 0,0-1,0-1,0-1,1-1,-23-14,12 7,-1 2,-46-17,-32-15,85 32,19 11,-1 0,0 1,1-1,-1 1,0 0,-6-2,15 11,10 7,-11-11,8 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7:21.2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7:23.86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0,'0'2,"0"-1,0 1,1 0,-1-1,1 1,-1-1,1 1,0-1,-1 1,1-1,0 1,0-1,0 0,0 1,1-1,-1 0,0 0,0 0,1 0,-1 0,0 0,1 0,-1 0,3 0,44 15,-29-11,1 1,1-1,-1-1,1 0,29 0,87-5,-53-2,-62 3,-11-1,0 1,0 1,0-1,17 5,-12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21:27:31.71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7214 1,'-45'0,"0"2,-63 11,67-8,-53 2,53-6,-59 10,-337 102,310-76,28-3,66-22,-1 0,-50 9,56-17,-37-2,40-1,-48 6,30 0,-76 4,97-11,-1-1,1 0,0-2,0 0,-27-9,16 2,17 4,1 1,-1 1,0 0,-28-2,-255 5,145 3,133-1,0 2,0 1,1 0,-1 2,1 0,0 1,-20 11,18-8,0-2,0 0,-1-1,0-1,-32 4,-268-7,166-5,51 3,-120-3,63-23,68 7,-80-16,113 19,-2 3,1 2,-81 0,-813 11,953-1,-1 0,1 1,-1-1,1 1,-1 0,1 0,0 0,0 1,0-1,-1 1,-4 3,0 2,1-1,1 1,-12 12,11-10,-1-1,0 0,0 0,0-1,-1 0,0 0,0-1,-1-1,0 0,0 0,0-1,0-1,-23 5,-2-4,0-1,-71-4,104 1,-339-3,193 4,130 0,0 1,-32 8,31-6,0 0,-23 0,-248-3,136-2,148 0,0 1,-1-1,1-1,0 1,0-1,0 0,1-1,-1 0,0 0,1 0,0-1,-8-5,-18-10,-28-7,47 22,0-1,0-1,1 0,0-1,-16-11,6 0,0-1,-23-27,33 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8:00:29.7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1,'16'12,"1"0,0-1,0 0,1-2,1 0,23 8,-28-11,48 17,1-3,0-3,2-2,-1-3,68 3,333-7,137-56,-534 35,-44 8,0 1,36-2,-32 4,43-8,-42 5,39-2,351 6,-201 3,-174 0,0 2,70 17,10 1,15-1,-72-9,1-3,78 0,-125-9</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CA75-17DC-D818-0305-1CCEB64AD6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58121D-7879-D45B-FB83-A2B2F4AF28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1DFD96-C315-CFBA-E827-06DF71E87901}"/>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5" name="Footer Placeholder 4">
            <a:extLst>
              <a:ext uri="{FF2B5EF4-FFF2-40B4-BE49-F238E27FC236}">
                <a16:creationId xmlns:a16="http://schemas.microsoft.com/office/drawing/2014/main" id="{6904A56C-A948-1416-411C-74F63DCEB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1C291-7E32-E32B-1EEF-1566BB01C9DF}"/>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3380644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AA6B-1F48-7EDF-BF98-C5D26E2162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EF2C4D-5CFC-92A5-36EC-D17E214C79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93CAB-813D-7180-DAEF-ADD04E56C5D4}"/>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5" name="Footer Placeholder 4">
            <a:extLst>
              <a:ext uri="{FF2B5EF4-FFF2-40B4-BE49-F238E27FC236}">
                <a16:creationId xmlns:a16="http://schemas.microsoft.com/office/drawing/2014/main" id="{009016E9-0D21-A917-9B17-99DB1181B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7CFD1-81B3-CE23-C25B-00EBE30B947E}"/>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42797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0B84D-98AE-DA3B-2691-C4A0E4BD30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93A36-4B5A-3EFA-D42B-11B48F7B95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13C49-F5FB-A075-211C-70BDAC68EBAF}"/>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5" name="Footer Placeholder 4">
            <a:extLst>
              <a:ext uri="{FF2B5EF4-FFF2-40B4-BE49-F238E27FC236}">
                <a16:creationId xmlns:a16="http://schemas.microsoft.com/office/drawing/2014/main" id="{DE11B286-4647-A90B-3874-75A922D1E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3D4F3-5A24-F767-093B-749CE25BAD14}"/>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301881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396B-82C2-84BB-6384-ED22565AE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B26A4-E53D-CCBE-74D4-719FF596CA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FB0F9-F03A-BC65-03CD-5DABCE5E0B5E}"/>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5" name="Footer Placeholder 4">
            <a:extLst>
              <a:ext uri="{FF2B5EF4-FFF2-40B4-BE49-F238E27FC236}">
                <a16:creationId xmlns:a16="http://schemas.microsoft.com/office/drawing/2014/main" id="{4004B1AE-F749-AB62-F74C-20A0101A7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8386E-9E2E-8746-C0C0-A387951E961D}"/>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48117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58F9-4BBE-E706-030D-BB0AB391B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0C7789-1025-4EC1-622C-64971A5FE5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3765C-A863-3654-EB6B-8CC6474D6102}"/>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5" name="Footer Placeholder 4">
            <a:extLst>
              <a:ext uri="{FF2B5EF4-FFF2-40B4-BE49-F238E27FC236}">
                <a16:creationId xmlns:a16="http://schemas.microsoft.com/office/drawing/2014/main" id="{27C3FEB5-7689-4E80-6991-771B007AC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A0689-38B9-B6A9-9C86-7CEEB31F1FEB}"/>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208999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D2C7-3179-699B-85DB-6FB9651B7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29D2C-14A8-A348-5775-8F02A8598E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E67A2F-9A71-D190-948F-6ED410DBCB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842CA6-B276-B0D4-8AC1-FED3E46E53AE}"/>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6" name="Footer Placeholder 5">
            <a:extLst>
              <a:ext uri="{FF2B5EF4-FFF2-40B4-BE49-F238E27FC236}">
                <a16:creationId xmlns:a16="http://schemas.microsoft.com/office/drawing/2014/main" id="{12FB5104-8308-CB7B-6F4A-90231D870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4704A-9F19-13F9-CA08-C2D97FED302A}"/>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3050843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C5256-80D4-EA5B-E637-377F9C777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43678B-8582-26F9-7405-177DE1811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A29DB-CBBE-642F-7631-747295AAC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BCD298-A446-17BA-716D-1820B4FAA2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E49828-CCB1-0E63-D24F-F11C8A7372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4964DE-A9B4-AD39-1ABF-FC303FE79ED3}"/>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8" name="Footer Placeholder 7">
            <a:extLst>
              <a:ext uri="{FF2B5EF4-FFF2-40B4-BE49-F238E27FC236}">
                <a16:creationId xmlns:a16="http://schemas.microsoft.com/office/drawing/2014/main" id="{540F2A13-1FB6-1164-673E-0150928B7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22E688-18DB-13D9-72C6-A8BA84F4B2AA}"/>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270481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029A-BA6C-A3D1-94F1-29BFC8A86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163165-8CDC-0FCD-6B5E-3B7A5906F8BD}"/>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4" name="Footer Placeholder 3">
            <a:extLst>
              <a:ext uri="{FF2B5EF4-FFF2-40B4-BE49-F238E27FC236}">
                <a16:creationId xmlns:a16="http://schemas.microsoft.com/office/drawing/2014/main" id="{90F81571-69A9-022E-AA23-1744C4187B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1AE59A-C699-ACD9-A105-E175E4FDA6D6}"/>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341363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6B6B9-ED96-DFD8-B779-8FC05E0EA0BA}"/>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3" name="Footer Placeholder 2">
            <a:extLst>
              <a:ext uri="{FF2B5EF4-FFF2-40B4-BE49-F238E27FC236}">
                <a16:creationId xmlns:a16="http://schemas.microsoft.com/office/drawing/2014/main" id="{44E912EB-A822-BAA1-AA22-4080F08722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A1CD06-8A44-F65D-EE71-AC63D6A1A9E9}"/>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2253213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81FE-D2DC-CCB4-95DE-F0DBF2559A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BBB9E-976E-7FE3-8BA7-6768D4A40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C3C3BC-9C09-4680-2318-59F13A2EC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5910A-56E8-3E1A-5DF7-DA9837A712AB}"/>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6" name="Footer Placeholder 5">
            <a:extLst>
              <a:ext uri="{FF2B5EF4-FFF2-40B4-BE49-F238E27FC236}">
                <a16:creationId xmlns:a16="http://schemas.microsoft.com/office/drawing/2014/main" id="{C3F0B207-7A9C-5D44-A330-183FCD78D4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20811-6E62-51BA-7DB3-2D46F06F99F4}"/>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45561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13814-D3FE-12F2-C047-0D1051840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6154FA-F615-CFD4-AF5C-40141F9703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4B106-5456-4998-9CC0-182087DD0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09240E-E60A-8E3D-B0FE-6872246F1AA7}"/>
              </a:ext>
            </a:extLst>
          </p:cNvPr>
          <p:cNvSpPr>
            <a:spLocks noGrp="1"/>
          </p:cNvSpPr>
          <p:nvPr>
            <p:ph type="dt" sz="half" idx="10"/>
          </p:nvPr>
        </p:nvSpPr>
        <p:spPr/>
        <p:txBody>
          <a:bodyPr/>
          <a:lstStyle/>
          <a:p>
            <a:fld id="{062540B6-8BFE-4333-AAAC-56A4F658D469}" type="datetimeFigureOut">
              <a:rPr lang="en-US" smtClean="0"/>
              <a:t>11/16/22</a:t>
            </a:fld>
            <a:endParaRPr lang="en-US"/>
          </a:p>
        </p:txBody>
      </p:sp>
      <p:sp>
        <p:nvSpPr>
          <p:cNvPr id="6" name="Footer Placeholder 5">
            <a:extLst>
              <a:ext uri="{FF2B5EF4-FFF2-40B4-BE49-F238E27FC236}">
                <a16:creationId xmlns:a16="http://schemas.microsoft.com/office/drawing/2014/main" id="{ED09497C-24F7-6976-8345-822E65636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A0EF3-3F43-824F-1B00-28AC4B59F5CE}"/>
              </a:ext>
            </a:extLst>
          </p:cNvPr>
          <p:cNvSpPr>
            <a:spLocks noGrp="1"/>
          </p:cNvSpPr>
          <p:nvPr>
            <p:ph type="sldNum" sz="quarter" idx="12"/>
          </p:nvPr>
        </p:nvSpPr>
        <p:spPr/>
        <p:txBody>
          <a:bodyPr/>
          <a:lstStyle/>
          <a:p>
            <a:fld id="{31B31FCD-F8FC-42FD-86A4-62975D88C2DF}" type="slidenum">
              <a:rPr lang="en-US" smtClean="0"/>
              <a:t>‹#›</a:t>
            </a:fld>
            <a:endParaRPr lang="en-US"/>
          </a:p>
        </p:txBody>
      </p:sp>
    </p:spTree>
    <p:extLst>
      <p:ext uri="{BB962C8B-B14F-4D97-AF65-F5344CB8AC3E}">
        <p14:creationId xmlns:p14="http://schemas.microsoft.com/office/powerpoint/2010/main" val="3906101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2C7CC-1488-F146-730F-B37F0AEAB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1E9176-A372-CD55-0937-0075F67559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0753C-B14E-BEA7-2761-FA1E962E84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540B6-8BFE-4333-AAAC-56A4F658D469}" type="datetimeFigureOut">
              <a:rPr lang="en-US" smtClean="0"/>
              <a:t>11/16/22</a:t>
            </a:fld>
            <a:endParaRPr lang="en-US"/>
          </a:p>
        </p:txBody>
      </p:sp>
      <p:sp>
        <p:nvSpPr>
          <p:cNvPr id="5" name="Footer Placeholder 4">
            <a:extLst>
              <a:ext uri="{FF2B5EF4-FFF2-40B4-BE49-F238E27FC236}">
                <a16:creationId xmlns:a16="http://schemas.microsoft.com/office/drawing/2014/main" id="{FBBBFB0E-632D-0086-FFF6-45E5D64D7A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126A1D-411D-8302-4CC4-845B146B8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31FCD-F8FC-42FD-86A4-62975D88C2DF}" type="slidenum">
              <a:rPr lang="en-US" smtClean="0"/>
              <a:t>‹#›</a:t>
            </a:fld>
            <a:endParaRPr lang="en-US"/>
          </a:p>
        </p:txBody>
      </p:sp>
    </p:spTree>
    <p:extLst>
      <p:ext uri="{BB962C8B-B14F-4D97-AF65-F5344CB8AC3E}">
        <p14:creationId xmlns:p14="http://schemas.microsoft.com/office/powerpoint/2010/main" val="3962963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3.png"/><Relationship Id="rId7" Type="http://schemas.openxmlformats.org/officeDocument/2006/relationships/image" Target="../media/image170.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18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customXml" Target="../ink/ink7.xml"/><Relationship Id="rId12"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customXml" Target="../ink/ink9.xml"/><Relationship Id="rId5" Type="http://schemas.openxmlformats.org/officeDocument/2006/relationships/customXml" Target="../ink/ink6.xm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customXml" Target="../ink/ink8.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ustomXml" Target="../ink/ink13.xml"/><Relationship Id="rId3" Type="http://schemas.openxmlformats.org/officeDocument/2006/relationships/image" Target="../media/image23.jpeg"/><Relationship Id="rId12"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6.xml"/><Relationship Id="rId11" Type="http://schemas.openxmlformats.org/officeDocument/2006/relationships/customXml" Target="../ink/ink12.xml"/><Relationship Id="rId5" Type="http://schemas.openxmlformats.org/officeDocument/2006/relationships/customXml" Target="../ink/ink10.xml"/><Relationship Id="rId10" Type="http://schemas.openxmlformats.org/officeDocument/2006/relationships/image" Target="../media/image28.png"/><Relationship Id="rId4" Type="http://schemas.openxmlformats.org/officeDocument/2006/relationships/image" Target="../media/image24.jpeg"/><Relationship Id="rId9" Type="http://schemas.openxmlformats.org/officeDocument/2006/relationships/customXml" Target="../ink/ink11.xml"/><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customXml" Target="../ink/ink14.xml"/><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customXml" Target="../ink/ink16.xml"/><Relationship Id="rId5" Type="http://schemas.openxmlformats.org/officeDocument/2006/relationships/customXml" Target="../ink/ink15.xml"/><Relationship Id="rId10" Type="http://schemas.openxmlformats.org/officeDocument/2006/relationships/customXml" Target="../ink/ink19.xml"/><Relationship Id="rId4" Type="http://schemas.openxmlformats.org/officeDocument/2006/relationships/image" Target="../media/image32.png"/><Relationship Id="rId9" Type="http://schemas.openxmlformats.org/officeDocument/2006/relationships/customXml" Target="../ink/ink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50.png"/><Relationship Id="rId5" Type="http://schemas.openxmlformats.org/officeDocument/2006/relationships/customXml" Target="../ink/ink2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customXml" Target="../ink/ink25.xml"/><Relationship Id="rId17" Type="http://schemas.openxmlformats.org/officeDocument/2006/relationships/image" Target="../media/image47.png"/><Relationship Id="rId2" Type="http://schemas.openxmlformats.org/officeDocument/2006/relationships/image" Target="../media/image39.png"/><Relationship Id="rId16" Type="http://schemas.openxmlformats.org/officeDocument/2006/relationships/customXml" Target="../ink/ink27.xml"/><Relationship Id="rId1" Type="http://schemas.openxmlformats.org/officeDocument/2006/relationships/slideLayout" Target="../slideLayouts/slideLayout6.xml"/><Relationship Id="rId6" Type="http://schemas.openxmlformats.org/officeDocument/2006/relationships/customXml" Target="../ink/ink22.xml"/><Relationship Id="rId11" Type="http://schemas.openxmlformats.org/officeDocument/2006/relationships/image" Target="../media/image44.png"/><Relationship Id="rId5" Type="http://schemas.openxmlformats.org/officeDocument/2006/relationships/image" Target="../media/image42.jpeg"/><Relationship Id="rId15" Type="http://schemas.openxmlformats.org/officeDocument/2006/relationships/image" Target="../media/image46.png"/><Relationship Id="rId10" Type="http://schemas.openxmlformats.org/officeDocument/2006/relationships/customXml" Target="../ink/ink24.xml"/><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customXml" Target="../ink/ink2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3" Type="http://schemas.openxmlformats.org/officeDocument/2006/relationships/customXml" Target="../ink/ink32.xml"/><Relationship Id="rId18" Type="http://schemas.openxmlformats.org/officeDocument/2006/relationships/image" Target="../media/image64.png"/><Relationship Id="rId26" Type="http://schemas.openxmlformats.org/officeDocument/2006/relationships/image" Target="../media/image68.png"/><Relationship Id="rId39" Type="http://schemas.openxmlformats.org/officeDocument/2006/relationships/customXml" Target="../ink/ink45.xml"/><Relationship Id="rId21" Type="http://schemas.openxmlformats.org/officeDocument/2006/relationships/customXml" Target="../ink/ink36.xml"/><Relationship Id="rId34" Type="http://schemas.openxmlformats.org/officeDocument/2006/relationships/image" Target="../media/image72.png"/><Relationship Id="rId7" Type="http://schemas.openxmlformats.org/officeDocument/2006/relationships/customXml" Target="../ink/ink29.xml"/><Relationship Id="rId12" Type="http://schemas.openxmlformats.org/officeDocument/2006/relationships/image" Target="../media/image61.png"/><Relationship Id="rId17" Type="http://schemas.openxmlformats.org/officeDocument/2006/relationships/customXml" Target="../ink/ink34.xml"/><Relationship Id="rId25" Type="http://schemas.openxmlformats.org/officeDocument/2006/relationships/customXml" Target="../ink/ink38.xml"/><Relationship Id="rId33" Type="http://schemas.openxmlformats.org/officeDocument/2006/relationships/customXml" Target="../ink/ink42.xml"/><Relationship Id="rId38" Type="http://schemas.openxmlformats.org/officeDocument/2006/relationships/image" Target="../media/image74.png"/><Relationship Id="rId2" Type="http://schemas.openxmlformats.org/officeDocument/2006/relationships/image" Target="../media/image58.jpeg"/><Relationship Id="rId16" Type="http://schemas.openxmlformats.org/officeDocument/2006/relationships/image" Target="../media/image63.png"/><Relationship Id="rId20" Type="http://schemas.openxmlformats.org/officeDocument/2006/relationships/image" Target="../media/image65.png"/><Relationship Id="rId29" Type="http://schemas.openxmlformats.org/officeDocument/2006/relationships/customXml" Target="../ink/ink40.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customXml" Target="../ink/ink31.xml"/><Relationship Id="rId24" Type="http://schemas.openxmlformats.org/officeDocument/2006/relationships/image" Target="../media/image67.png"/><Relationship Id="rId32" Type="http://schemas.openxmlformats.org/officeDocument/2006/relationships/image" Target="../media/image71.png"/><Relationship Id="rId37" Type="http://schemas.openxmlformats.org/officeDocument/2006/relationships/customXml" Target="../ink/ink44.xml"/><Relationship Id="rId40" Type="http://schemas.openxmlformats.org/officeDocument/2006/relationships/image" Target="../media/image75.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28" Type="http://schemas.openxmlformats.org/officeDocument/2006/relationships/image" Target="../media/image69.png"/><Relationship Id="rId36"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customXml" Target="../ink/ink35.xml"/><Relationship Id="rId31" Type="http://schemas.openxmlformats.org/officeDocument/2006/relationships/customXml" Target="../ink/ink41.xml"/><Relationship Id="rId4" Type="http://schemas.openxmlformats.org/officeDocument/2006/relationships/image" Target="../media/image13.png"/><Relationship Id="rId9" Type="http://schemas.openxmlformats.org/officeDocument/2006/relationships/customXml" Target="../ink/ink30.xml"/><Relationship Id="rId14" Type="http://schemas.openxmlformats.org/officeDocument/2006/relationships/image" Target="../media/image62.png"/><Relationship Id="rId22" Type="http://schemas.openxmlformats.org/officeDocument/2006/relationships/image" Target="../media/image66.png"/><Relationship Id="rId27" Type="http://schemas.openxmlformats.org/officeDocument/2006/relationships/customXml" Target="../ink/ink39.xml"/><Relationship Id="rId30" Type="http://schemas.openxmlformats.org/officeDocument/2006/relationships/image" Target="../media/image70.png"/><Relationship Id="rId35" Type="http://schemas.openxmlformats.org/officeDocument/2006/relationships/customXml" Target="../ink/ink43.xml"/><Relationship Id="rId8" Type="http://schemas.openxmlformats.org/officeDocument/2006/relationships/image" Target="../media/image59.png"/><Relationship Id="rId3" Type="http://schemas.openxmlformats.org/officeDocument/2006/relationships/image" Target="../media/image59.jpeg"/></Relationships>
</file>

<file path=ppt/slides/_rels/slide28.xml.rels><?xml version="1.0" encoding="UTF-8" standalone="yes"?>
<Relationships xmlns="http://schemas.openxmlformats.org/package/2006/relationships"><Relationship Id="rId8" Type="http://schemas.openxmlformats.org/officeDocument/2006/relationships/customXml" Target="../ink/ink48.xml"/><Relationship Id="rId3" Type="http://schemas.openxmlformats.org/officeDocument/2006/relationships/image" Target="../media/image77.jpeg"/><Relationship Id="rId7" Type="http://schemas.openxmlformats.org/officeDocument/2006/relationships/image" Target="../media/image610.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customXml" Target="../ink/ink47.xml"/><Relationship Id="rId11" Type="http://schemas.openxmlformats.org/officeDocument/2006/relationships/image" Target="../media/image630.png"/><Relationship Id="rId5" Type="http://schemas.openxmlformats.org/officeDocument/2006/relationships/image" Target="../media/image600.png"/><Relationship Id="rId10" Type="http://schemas.openxmlformats.org/officeDocument/2006/relationships/customXml" Target="../ink/ink49.xml"/><Relationship Id="rId4" Type="http://schemas.openxmlformats.org/officeDocument/2006/relationships/customXml" Target="../ink/ink46.xml"/><Relationship Id="rId9" Type="http://schemas.openxmlformats.org/officeDocument/2006/relationships/image" Target="../media/image620.png"/></Relationships>
</file>

<file path=ppt/slides/_rels/slide29.xml.rels><?xml version="1.0" encoding="UTF-8" standalone="yes"?>
<Relationships xmlns="http://schemas.openxmlformats.org/package/2006/relationships"><Relationship Id="rId8" Type="http://schemas.openxmlformats.org/officeDocument/2006/relationships/customXml" Target="../ink/ink51.xml"/><Relationship Id="rId13" Type="http://schemas.openxmlformats.org/officeDocument/2006/relationships/image" Target="../media/image700.png"/><Relationship Id="rId3" Type="http://schemas.openxmlformats.org/officeDocument/2006/relationships/image" Target="../media/image79.png"/><Relationship Id="rId7" Type="http://schemas.openxmlformats.org/officeDocument/2006/relationships/image" Target="../media/image670.png"/><Relationship Id="rId12" Type="http://schemas.openxmlformats.org/officeDocument/2006/relationships/customXml" Target="../ink/ink53.xml"/><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customXml" Target="../ink/ink50.xml"/><Relationship Id="rId11" Type="http://schemas.openxmlformats.org/officeDocument/2006/relationships/image" Target="../media/image690.png"/><Relationship Id="rId5" Type="http://schemas.openxmlformats.org/officeDocument/2006/relationships/image" Target="../media/image76.png"/><Relationship Id="rId15" Type="http://schemas.openxmlformats.org/officeDocument/2006/relationships/image" Target="../media/image710.png"/><Relationship Id="rId10" Type="http://schemas.openxmlformats.org/officeDocument/2006/relationships/customXml" Target="../ink/ink52.xml"/><Relationship Id="rId4" Type="http://schemas.openxmlformats.org/officeDocument/2006/relationships/image" Target="../media/image80.jpeg"/><Relationship Id="rId9" Type="http://schemas.openxmlformats.org/officeDocument/2006/relationships/image" Target="../media/image680.png"/><Relationship Id="rId14" Type="http://schemas.openxmlformats.org/officeDocument/2006/relationships/customXml" Target="../ink/ink5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customXml" Target="../ink/ink59.xml"/><Relationship Id="rId3" Type="http://schemas.openxmlformats.org/officeDocument/2006/relationships/image" Target="../media/image82.png"/><Relationship Id="rId7" Type="http://schemas.openxmlformats.org/officeDocument/2006/relationships/customXml" Target="../ink/ink56.xml"/><Relationship Id="rId12"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30.png"/><Relationship Id="rId11" Type="http://schemas.openxmlformats.org/officeDocument/2006/relationships/customXml" Target="../ink/ink58.xml"/><Relationship Id="rId5" Type="http://schemas.openxmlformats.org/officeDocument/2006/relationships/customXml" Target="../ink/ink55.xml"/><Relationship Id="rId10"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customXml" Target="../ink/ink57.xml"/><Relationship Id="rId1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customXml" Target="../ink/ink61.xml"/><Relationship Id="rId13" Type="http://schemas.openxmlformats.org/officeDocument/2006/relationships/image" Target="../media/image94.png"/><Relationship Id="rId3" Type="http://schemas.openxmlformats.org/officeDocument/2006/relationships/image" Target="../media/image85.jpeg"/><Relationship Id="rId7" Type="http://schemas.openxmlformats.org/officeDocument/2006/relationships/image" Target="../media/image91.png"/><Relationship Id="rId12" Type="http://schemas.openxmlformats.org/officeDocument/2006/relationships/customXml" Target="../ink/ink63.xml"/><Relationship Id="rId2" Type="http://schemas.openxmlformats.org/officeDocument/2006/relationships/image" Target="../media/image84.jpg"/><Relationship Id="rId1" Type="http://schemas.openxmlformats.org/officeDocument/2006/relationships/slideLayout" Target="../slideLayouts/slideLayout6.xml"/><Relationship Id="rId6" Type="http://schemas.openxmlformats.org/officeDocument/2006/relationships/customXml" Target="../ink/ink60.xml"/><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customXml" Target="../ink/ink62.xml"/><Relationship Id="rId4" Type="http://schemas.openxmlformats.org/officeDocument/2006/relationships/image" Target="../media/image86.jpe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9.jpeg"/><Relationship Id="rId7" Type="http://schemas.openxmlformats.org/officeDocument/2006/relationships/customXml" Target="../ink/ink65.xml"/><Relationship Id="rId12" Type="http://schemas.openxmlformats.org/officeDocument/2006/relationships/image" Target="../media/image99.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customXml" Target="../ink/ink67.xml"/><Relationship Id="rId5" Type="http://schemas.openxmlformats.org/officeDocument/2006/relationships/customXml" Target="../ink/ink64.xml"/><Relationship Id="rId10" Type="http://schemas.openxmlformats.org/officeDocument/2006/relationships/image" Target="../media/image98.png"/><Relationship Id="rId4" Type="http://schemas.openxmlformats.org/officeDocument/2006/relationships/image" Target="../media/image90.png"/><Relationship Id="rId9" Type="http://schemas.openxmlformats.org/officeDocument/2006/relationships/customXml" Target="../ink/ink66.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customXml" Target="../ink/ink69.xml"/><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customXml" Target="../ink/ink68.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3" Type="http://schemas.openxmlformats.org/officeDocument/2006/relationships/customXml" Target="../ink/ink73.xml"/><Relationship Id="rId18" Type="http://schemas.openxmlformats.org/officeDocument/2006/relationships/image" Target="../media/image115.png"/><Relationship Id="rId26" Type="http://schemas.openxmlformats.org/officeDocument/2006/relationships/image" Target="../media/image119.png"/><Relationship Id="rId3" Type="http://schemas.openxmlformats.org/officeDocument/2006/relationships/image" Target="../media/image103.png"/><Relationship Id="rId21" Type="http://schemas.openxmlformats.org/officeDocument/2006/relationships/customXml" Target="../ink/ink77.xml"/><Relationship Id="rId34" Type="http://schemas.openxmlformats.org/officeDocument/2006/relationships/image" Target="../media/image122.png"/><Relationship Id="rId7" Type="http://schemas.openxmlformats.org/officeDocument/2006/relationships/customXml" Target="../ink/ink70.xml"/><Relationship Id="rId12" Type="http://schemas.openxmlformats.org/officeDocument/2006/relationships/image" Target="../media/image112.png"/><Relationship Id="rId17" Type="http://schemas.openxmlformats.org/officeDocument/2006/relationships/customXml" Target="../ink/ink75.xml"/><Relationship Id="rId25" Type="http://schemas.openxmlformats.org/officeDocument/2006/relationships/customXml" Target="../ink/ink79.xml"/><Relationship Id="rId33" Type="http://schemas.openxmlformats.org/officeDocument/2006/relationships/customXml" Target="../ink/ink83.xml"/><Relationship Id="rId2" Type="http://schemas.openxmlformats.org/officeDocument/2006/relationships/image" Target="../media/image102.png"/><Relationship Id="rId16" Type="http://schemas.openxmlformats.org/officeDocument/2006/relationships/image" Target="../media/image114.png"/><Relationship Id="rId20" Type="http://schemas.openxmlformats.org/officeDocument/2006/relationships/image" Target="../media/image116.png"/><Relationship Id="rId29" Type="http://schemas.openxmlformats.org/officeDocument/2006/relationships/customXml" Target="../ink/ink81.xml"/><Relationship Id="rId1" Type="http://schemas.openxmlformats.org/officeDocument/2006/relationships/slideLayout" Target="../slideLayouts/slideLayout6.xml"/><Relationship Id="rId6" Type="http://schemas.openxmlformats.org/officeDocument/2006/relationships/image" Target="../media/image108.png"/><Relationship Id="rId11" Type="http://schemas.openxmlformats.org/officeDocument/2006/relationships/customXml" Target="../ink/ink72.xml"/><Relationship Id="rId24" Type="http://schemas.openxmlformats.org/officeDocument/2006/relationships/image" Target="../media/image118.png"/><Relationship Id="rId32" Type="http://schemas.openxmlformats.org/officeDocument/2006/relationships/image" Target="../media/image121.png"/><Relationship Id="rId5" Type="http://schemas.openxmlformats.org/officeDocument/2006/relationships/image" Target="../media/image107.jpeg"/><Relationship Id="rId15" Type="http://schemas.openxmlformats.org/officeDocument/2006/relationships/customXml" Target="../ink/ink74.xml"/><Relationship Id="rId23" Type="http://schemas.openxmlformats.org/officeDocument/2006/relationships/customXml" Target="../ink/ink78.xml"/><Relationship Id="rId28" Type="http://schemas.openxmlformats.org/officeDocument/2006/relationships/image" Target="../media/image120.png"/><Relationship Id="rId10" Type="http://schemas.openxmlformats.org/officeDocument/2006/relationships/image" Target="../media/image111.png"/><Relationship Id="rId19" Type="http://schemas.openxmlformats.org/officeDocument/2006/relationships/customXml" Target="../ink/ink76.xml"/><Relationship Id="rId31" Type="http://schemas.openxmlformats.org/officeDocument/2006/relationships/customXml" Target="../ink/ink82.xml"/><Relationship Id="rId4" Type="http://schemas.openxmlformats.org/officeDocument/2006/relationships/image" Target="../media/image106.png"/><Relationship Id="rId9" Type="http://schemas.openxmlformats.org/officeDocument/2006/relationships/customXml" Target="../ink/ink71.xml"/><Relationship Id="rId14" Type="http://schemas.openxmlformats.org/officeDocument/2006/relationships/image" Target="../media/image113.png"/><Relationship Id="rId22" Type="http://schemas.openxmlformats.org/officeDocument/2006/relationships/image" Target="../media/image117.png"/><Relationship Id="rId27" Type="http://schemas.openxmlformats.org/officeDocument/2006/relationships/customXml" Target="../ink/ink80.xml"/><Relationship Id="rId30" Type="http://schemas.openxmlformats.org/officeDocument/2006/relationships/image" Target="../media/image830.png"/><Relationship Id="rId8"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F2B27-C2CC-EB45-26B1-9C6807D31A21}"/>
              </a:ext>
            </a:extLst>
          </p:cNvPr>
          <p:cNvSpPr>
            <a:spLocks noGrp="1"/>
          </p:cNvSpPr>
          <p:nvPr>
            <p:ph type="ctrTitle"/>
          </p:nvPr>
        </p:nvSpPr>
        <p:spPr>
          <a:xfrm>
            <a:off x="880281" y="921452"/>
            <a:ext cx="4985018" cy="3268639"/>
          </a:xfrm>
        </p:spPr>
        <p:txBody>
          <a:bodyPr anchor="b">
            <a:normAutofit/>
          </a:bodyPr>
          <a:lstStyle/>
          <a:p>
            <a:pPr algn="l"/>
            <a:r>
              <a:rPr lang="en-US" sz="4800" dirty="0"/>
              <a:t>A Whirlwind History of the Commercialization of Electricity</a:t>
            </a:r>
          </a:p>
        </p:txBody>
      </p:sp>
      <p:sp>
        <p:nvSpPr>
          <p:cNvPr id="3" name="Subtitle 2">
            <a:extLst>
              <a:ext uri="{FF2B5EF4-FFF2-40B4-BE49-F238E27FC236}">
                <a16:creationId xmlns:a16="http://schemas.microsoft.com/office/drawing/2014/main" id="{99E6DD8B-1C74-1EFE-335A-1DE6F77E2EB9}"/>
              </a:ext>
            </a:extLst>
          </p:cNvPr>
          <p:cNvSpPr>
            <a:spLocks noGrp="1"/>
          </p:cNvSpPr>
          <p:nvPr>
            <p:ph type="subTitle" idx="1"/>
          </p:nvPr>
        </p:nvSpPr>
        <p:spPr>
          <a:xfrm>
            <a:off x="880281" y="4285129"/>
            <a:ext cx="4985017" cy="1420409"/>
          </a:xfrm>
        </p:spPr>
        <p:txBody>
          <a:bodyPr anchor="t">
            <a:normAutofit/>
          </a:bodyPr>
          <a:lstStyle/>
          <a:p>
            <a:pPr algn="l"/>
            <a:r>
              <a:rPr lang="en-US" dirty="0"/>
              <a:t>Kathy Joseph</a:t>
            </a:r>
          </a:p>
        </p:txBody>
      </p:sp>
      <p:sp>
        <p:nvSpPr>
          <p:cNvPr id="10" name="Freeform: Shape 9">
            <a:extLst>
              <a:ext uri="{FF2B5EF4-FFF2-40B4-BE49-F238E27FC236}">
                <a16:creationId xmlns:a16="http://schemas.microsoft.com/office/drawing/2014/main" id="{16D6FAA8-41A5-46EA-A8AB-E9D2754A6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601" y="1073777"/>
            <a:ext cx="5623281" cy="4686943"/>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81818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newspaper&#10;&#10;Description automatically generated">
            <a:extLst>
              <a:ext uri="{FF2B5EF4-FFF2-40B4-BE49-F238E27FC236}">
                <a16:creationId xmlns:a16="http://schemas.microsoft.com/office/drawing/2014/main" id="{9BD22798-9760-D822-BC70-E568AB4262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988391" cy="8512935"/>
          </a:xfrm>
          <a:prstGeom prst="rect">
            <a:avLst/>
          </a:prstGeom>
        </p:spPr>
      </p:pic>
      <p:sp>
        <p:nvSpPr>
          <p:cNvPr id="2" name="Title 1">
            <a:extLst>
              <a:ext uri="{FF2B5EF4-FFF2-40B4-BE49-F238E27FC236}">
                <a16:creationId xmlns:a16="http://schemas.microsoft.com/office/drawing/2014/main" id="{8B434CE7-A7C8-3758-026F-ECB0CD6A8C89}"/>
              </a:ext>
            </a:extLst>
          </p:cNvPr>
          <p:cNvSpPr>
            <a:spLocks noGrp="1"/>
          </p:cNvSpPr>
          <p:nvPr>
            <p:ph type="title"/>
          </p:nvPr>
        </p:nvSpPr>
        <p:spPr>
          <a:xfrm>
            <a:off x="407706" y="-496718"/>
            <a:ext cx="6586491" cy="1286160"/>
          </a:xfrm>
        </p:spPr>
        <p:txBody>
          <a:bodyPr anchor="b">
            <a:normAutofit/>
          </a:bodyPr>
          <a:lstStyle/>
          <a:p>
            <a:r>
              <a:rPr lang="en-US" sz="3700" dirty="0"/>
              <a:t>September 8, 1878</a:t>
            </a:r>
          </a:p>
        </p:txBody>
      </p:sp>
      <p:sp>
        <p:nvSpPr>
          <p:cNvPr id="3" name="Content Placeholder 2">
            <a:extLst>
              <a:ext uri="{FF2B5EF4-FFF2-40B4-BE49-F238E27FC236}">
                <a16:creationId xmlns:a16="http://schemas.microsoft.com/office/drawing/2014/main" id="{3B24D0C0-4D64-1F98-FE12-8D0EC6DBD65A}"/>
              </a:ext>
            </a:extLst>
          </p:cNvPr>
          <p:cNvSpPr>
            <a:spLocks noGrp="1"/>
          </p:cNvSpPr>
          <p:nvPr>
            <p:ph idx="1"/>
          </p:nvPr>
        </p:nvSpPr>
        <p:spPr>
          <a:xfrm>
            <a:off x="407706" y="1010526"/>
            <a:ext cx="6586489" cy="3785419"/>
          </a:xfrm>
        </p:spPr>
        <p:txBody>
          <a:bodyPr>
            <a:normAutofit/>
          </a:bodyPr>
          <a:lstStyle/>
          <a:p>
            <a:pPr marL="0" indent="0">
              <a:buNone/>
            </a:pPr>
            <a:r>
              <a:rPr lang="en-US" sz="2000" dirty="0"/>
              <a:t>Wallace-Farmer 8 hp Dynamo 110 Volts (1876)</a:t>
            </a:r>
          </a:p>
          <a:p>
            <a:pPr marL="0" indent="0">
              <a:buNone/>
            </a:pPr>
            <a:endParaRPr lang="en-US" sz="2000" dirty="0"/>
          </a:p>
        </p:txBody>
      </p:sp>
      <p:pic>
        <p:nvPicPr>
          <p:cNvPr id="5" name="Picture 4" descr="A person in a suit&#10;&#10;Description automatically generated with medium confidence">
            <a:extLst>
              <a:ext uri="{FF2B5EF4-FFF2-40B4-BE49-F238E27FC236}">
                <a16:creationId xmlns:a16="http://schemas.microsoft.com/office/drawing/2014/main" id="{11B115B8-D255-C113-C49E-5EAD875D87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2554"/>
          <a:stretch/>
        </p:blipFill>
        <p:spPr>
          <a:xfrm>
            <a:off x="9701836" y="789442"/>
            <a:ext cx="4407238" cy="6520188"/>
          </a:xfrm>
          <a:prstGeom prst="rect">
            <a:avLst/>
          </a:prstGeom>
          <a:effectLst/>
        </p:spPr>
      </p:pic>
      <p:cxnSp>
        <p:nvCxnSpPr>
          <p:cNvPr id="5134" name="Straight Connector 513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7FFB22-569F-A7FC-0178-07C0699C8004}"/>
              </a:ext>
            </a:extLst>
          </p:cNvPr>
          <p:cNvSpPr txBox="1"/>
          <p:nvPr/>
        </p:nvSpPr>
        <p:spPr>
          <a:xfrm>
            <a:off x="3427715" y="2176226"/>
            <a:ext cx="6153437" cy="1569660"/>
          </a:xfrm>
          <a:prstGeom prst="rect">
            <a:avLst/>
          </a:prstGeom>
          <a:solidFill>
            <a:srgbClr val="FFFF00"/>
          </a:solidFill>
        </p:spPr>
        <p:txBody>
          <a:bodyPr wrap="square" rtlCol="0">
            <a:spAutoFit/>
          </a:bodyPr>
          <a:lstStyle/>
          <a:p>
            <a:pPr algn="ctr"/>
            <a:r>
              <a:rPr lang="en-US" sz="4800" dirty="0"/>
              <a:t>“Edison was enraptured”</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D4502B6E-2170-698C-1938-32C0B63CA7B0}"/>
                  </a:ext>
                </a:extLst>
              </p14:cNvPr>
              <p14:cNvContentPartPr/>
              <p14:nvPr/>
            </p14:nvContentPartPr>
            <p14:xfrm>
              <a:off x="11199363" y="6023530"/>
              <a:ext cx="274680" cy="14040"/>
            </p14:xfrm>
          </p:contentPart>
        </mc:Choice>
        <mc:Fallback xmlns="">
          <p:pic>
            <p:nvPicPr>
              <p:cNvPr id="8" name="Ink 7">
                <a:extLst>
                  <a:ext uri="{FF2B5EF4-FFF2-40B4-BE49-F238E27FC236}">
                    <a16:creationId xmlns:a16="http://schemas.microsoft.com/office/drawing/2014/main" id="{D4502B6E-2170-698C-1938-32C0B63CA7B0}"/>
                  </a:ext>
                </a:extLst>
              </p:cNvPr>
              <p:cNvPicPr/>
              <p:nvPr/>
            </p:nvPicPr>
            <p:blipFill>
              <a:blip r:embed="rId5"/>
              <a:stretch>
                <a:fillRect/>
              </a:stretch>
            </p:blipFill>
            <p:spPr>
              <a:xfrm>
                <a:off x="11109363" y="5848030"/>
                <a:ext cx="454320" cy="364689"/>
              </a:xfrm>
              <a:prstGeom prst="rect">
                <a:avLst/>
              </a:prstGeom>
            </p:spPr>
          </p:pic>
        </mc:Fallback>
      </mc:AlternateContent>
    </p:spTree>
    <p:extLst>
      <p:ext uri="{BB962C8B-B14F-4D97-AF65-F5344CB8AC3E}">
        <p14:creationId xmlns:p14="http://schemas.microsoft.com/office/powerpoint/2010/main" val="113824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4CE7-A7C8-3758-026F-ECB0CD6A8C89}"/>
              </a:ext>
            </a:extLst>
          </p:cNvPr>
          <p:cNvSpPr>
            <a:spLocks noGrp="1"/>
          </p:cNvSpPr>
          <p:nvPr>
            <p:ph type="title"/>
          </p:nvPr>
        </p:nvSpPr>
        <p:spPr>
          <a:xfrm>
            <a:off x="407706" y="-496718"/>
            <a:ext cx="6586491" cy="1286160"/>
          </a:xfrm>
        </p:spPr>
        <p:txBody>
          <a:bodyPr anchor="b">
            <a:normAutofit/>
          </a:bodyPr>
          <a:lstStyle/>
          <a:p>
            <a:r>
              <a:rPr lang="en-US" sz="3700" dirty="0"/>
              <a:t>September 8, 1878</a:t>
            </a:r>
          </a:p>
        </p:txBody>
      </p:sp>
      <p:pic>
        <p:nvPicPr>
          <p:cNvPr id="8" name="Picture 7" descr="Text&#10;&#10;Description automatically generated">
            <a:extLst>
              <a:ext uri="{FF2B5EF4-FFF2-40B4-BE49-F238E27FC236}">
                <a16:creationId xmlns:a16="http://schemas.microsoft.com/office/drawing/2014/main" id="{BA0A812C-038B-3B55-CF75-4A6834BCCF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46362"/>
            <a:ext cx="11949830" cy="12758427"/>
          </a:xfrm>
          <a:prstGeom prst="rect">
            <a:avLst/>
          </a:prstGeom>
        </p:spPr>
      </p:pic>
      <p:pic>
        <p:nvPicPr>
          <p:cNvPr id="5" name="Picture 4" descr="A person in a suit&#10;&#10;Description automatically generated with medium confidence">
            <a:extLst>
              <a:ext uri="{FF2B5EF4-FFF2-40B4-BE49-F238E27FC236}">
                <a16:creationId xmlns:a16="http://schemas.microsoft.com/office/drawing/2014/main" id="{11B115B8-D255-C113-C49E-5EAD875D87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2554"/>
          <a:stretch/>
        </p:blipFill>
        <p:spPr>
          <a:xfrm>
            <a:off x="-1101248" y="789442"/>
            <a:ext cx="4407238" cy="6520188"/>
          </a:xfrm>
          <a:prstGeom prst="rect">
            <a:avLst/>
          </a:prstGeom>
          <a:effectLst/>
        </p:spPr>
      </p:pic>
      <p:cxnSp>
        <p:nvCxnSpPr>
          <p:cNvPr id="5134" name="Straight Connector 513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7FFB22-569F-A7FC-0178-07C0699C8004}"/>
              </a:ext>
            </a:extLst>
          </p:cNvPr>
          <p:cNvSpPr txBox="1"/>
          <p:nvPr/>
        </p:nvSpPr>
        <p:spPr>
          <a:xfrm>
            <a:off x="2830882" y="3440793"/>
            <a:ext cx="4568281" cy="3108543"/>
          </a:xfrm>
          <a:prstGeom prst="rect">
            <a:avLst/>
          </a:prstGeom>
          <a:solidFill>
            <a:srgbClr val="FFFF00"/>
          </a:solidFill>
        </p:spPr>
        <p:txBody>
          <a:bodyPr wrap="square" rtlCol="0">
            <a:spAutoFit/>
          </a:bodyPr>
          <a:lstStyle/>
          <a:p>
            <a:r>
              <a:rPr lang="en-US" sz="2800" dirty="0"/>
              <a:t>“With 15 or 20 of those dynamo-electric machines recently perfected by Mr. Wallace I can light the entire lower part of New York City, using a 500-horsepower engine.”</a:t>
            </a: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D3589934-5BC3-93B3-F4ED-79773B4227CC}"/>
                  </a:ext>
                </a:extLst>
              </p14:cNvPr>
              <p14:cNvContentPartPr/>
              <p14:nvPr/>
            </p14:nvContentPartPr>
            <p14:xfrm>
              <a:off x="7678410" y="4570930"/>
              <a:ext cx="3824640" cy="101880"/>
            </p14:xfrm>
          </p:contentPart>
        </mc:Choice>
        <mc:Fallback xmlns="">
          <p:pic>
            <p:nvPicPr>
              <p:cNvPr id="12" name="Ink 11">
                <a:extLst>
                  <a:ext uri="{FF2B5EF4-FFF2-40B4-BE49-F238E27FC236}">
                    <a16:creationId xmlns:a16="http://schemas.microsoft.com/office/drawing/2014/main" id="{D3589934-5BC3-93B3-F4ED-79773B4227CC}"/>
                  </a:ext>
                </a:extLst>
              </p:cNvPr>
              <p:cNvPicPr/>
              <p:nvPr/>
            </p:nvPicPr>
            <p:blipFill>
              <a:blip r:embed="rId5"/>
              <a:stretch>
                <a:fillRect/>
              </a:stretch>
            </p:blipFill>
            <p:spPr>
              <a:xfrm>
                <a:off x="7588410" y="4391290"/>
                <a:ext cx="4004280" cy="461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721DA2DF-E7CA-8C63-5079-BFE7FB5B3D65}"/>
                  </a:ext>
                </a:extLst>
              </p14:cNvPr>
              <p14:cNvContentPartPr/>
              <p14:nvPr/>
            </p14:nvContentPartPr>
            <p14:xfrm>
              <a:off x="10571370" y="4483810"/>
              <a:ext cx="886680" cy="90720"/>
            </p14:xfrm>
          </p:contentPart>
        </mc:Choice>
        <mc:Fallback xmlns="">
          <p:pic>
            <p:nvPicPr>
              <p:cNvPr id="13" name="Ink 12">
                <a:extLst>
                  <a:ext uri="{FF2B5EF4-FFF2-40B4-BE49-F238E27FC236}">
                    <a16:creationId xmlns:a16="http://schemas.microsoft.com/office/drawing/2014/main" id="{721DA2DF-E7CA-8C63-5079-BFE7FB5B3D65}"/>
                  </a:ext>
                </a:extLst>
              </p:cNvPr>
              <p:cNvPicPr/>
              <p:nvPr/>
            </p:nvPicPr>
            <p:blipFill>
              <a:blip r:embed="rId7"/>
              <a:stretch>
                <a:fillRect/>
              </a:stretch>
            </p:blipFill>
            <p:spPr>
              <a:xfrm>
                <a:off x="10481370" y="4304170"/>
                <a:ext cx="1066320" cy="450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67273FC8-D0D0-988A-6308-52DB8EEFC22D}"/>
                  </a:ext>
                </a:extLst>
              </p14:cNvPr>
              <p14:cNvContentPartPr/>
              <p14:nvPr/>
            </p14:nvContentPartPr>
            <p14:xfrm>
              <a:off x="7590210" y="4719250"/>
              <a:ext cx="4095720" cy="65520"/>
            </p14:xfrm>
          </p:contentPart>
        </mc:Choice>
        <mc:Fallback xmlns="">
          <p:pic>
            <p:nvPicPr>
              <p:cNvPr id="14" name="Ink 13">
                <a:extLst>
                  <a:ext uri="{FF2B5EF4-FFF2-40B4-BE49-F238E27FC236}">
                    <a16:creationId xmlns:a16="http://schemas.microsoft.com/office/drawing/2014/main" id="{67273FC8-D0D0-988A-6308-52DB8EEFC22D}"/>
                  </a:ext>
                </a:extLst>
              </p:cNvPr>
              <p:cNvPicPr/>
              <p:nvPr/>
            </p:nvPicPr>
            <p:blipFill>
              <a:blip r:embed="rId9"/>
              <a:stretch>
                <a:fillRect/>
              </a:stretch>
            </p:blipFill>
            <p:spPr>
              <a:xfrm>
                <a:off x="7500210" y="4539610"/>
                <a:ext cx="4275360" cy="425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E9608037-CB29-2858-E3D5-721EBE5F7380}"/>
                  </a:ext>
                </a:extLst>
              </p14:cNvPr>
              <p14:cNvContentPartPr/>
              <p14:nvPr/>
            </p14:nvContentPartPr>
            <p14:xfrm>
              <a:off x="7653210" y="4883770"/>
              <a:ext cx="2078280" cy="76320"/>
            </p14:xfrm>
          </p:contentPart>
        </mc:Choice>
        <mc:Fallback xmlns="">
          <p:pic>
            <p:nvPicPr>
              <p:cNvPr id="15" name="Ink 14">
                <a:extLst>
                  <a:ext uri="{FF2B5EF4-FFF2-40B4-BE49-F238E27FC236}">
                    <a16:creationId xmlns:a16="http://schemas.microsoft.com/office/drawing/2014/main" id="{E9608037-CB29-2858-E3D5-721EBE5F7380}"/>
                  </a:ext>
                </a:extLst>
              </p:cNvPr>
              <p:cNvPicPr/>
              <p:nvPr/>
            </p:nvPicPr>
            <p:blipFill>
              <a:blip r:embed="rId11"/>
              <a:stretch>
                <a:fillRect/>
              </a:stretch>
            </p:blipFill>
            <p:spPr>
              <a:xfrm>
                <a:off x="7563210" y="4704130"/>
                <a:ext cx="2257920" cy="435960"/>
              </a:xfrm>
              <a:prstGeom prst="rect">
                <a:avLst/>
              </a:prstGeom>
            </p:spPr>
          </p:pic>
        </mc:Fallback>
      </mc:AlternateContent>
    </p:spTree>
    <p:extLst>
      <p:ext uri="{BB962C8B-B14F-4D97-AF65-F5344CB8AC3E}">
        <p14:creationId xmlns:p14="http://schemas.microsoft.com/office/powerpoint/2010/main" val="3318012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DDFCF-768D-1C47-EE46-F18D14C60124}"/>
              </a:ext>
            </a:extLst>
          </p:cNvPr>
          <p:cNvSpPr>
            <a:spLocks noGrp="1"/>
          </p:cNvSpPr>
          <p:nvPr>
            <p:ph type="title"/>
          </p:nvPr>
        </p:nvSpPr>
        <p:spPr>
          <a:xfrm>
            <a:off x="890338" y="640080"/>
            <a:ext cx="3734014" cy="3566160"/>
          </a:xfrm>
        </p:spPr>
        <p:txBody>
          <a:bodyPr vert="horz" lIns="91440" tIns="45720" rIns="91440" bIns="45720" rtlCol="0" anchor="b">
            <a:normAutofit/>
          </a:bodyPr>
          <a:lstStyle/>
          <a:p>
            <a:endParaRPr lang="en-US" sz="5400"/>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indoor, old">
            <a:extLst>
              <a:ext uri="{FF2B5EF4-FFF2-40B4-BE49-F238E27FC236}">
                <a16:creationId xmlns:a16="http://schemas.microsoft.com/office/drawing/2014/main" id="{1B7EE80E-9A76-266E-0FEA-925C157E06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849" y="640080"/>
            <a:ext cx="5111077" cy="5425128"/>
          </a:xfrm>
          <a:prstGeom prst="rect">
            <a:avLst/>
          </a:prstGeom>
        </p:spPr>
      </p:pic>
      <p:pic>
        <p:nvPicPr>
          <p:cNvPr id="8" name="Picture 7" descr="A picture containing text, person, indoor, person&#10;&#10;Description automatically generated">
            <a:extLst>
              <a:ext uri="{FF2B5EF4-FFF2-40B4-BE49-F238E27FC236}">
                <a16:creationId xmlns:a16="http://schemas.microsoft.com/office/drawing/2014/main" id="{8F069311-2131-731F-0F9B-6B5ED379FE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200692" y="471193"/>
            <a:ext cx="4571622" cy="5802912"/>
          </a:xfrm>
          <a:prstGeom prst="rect">
            <a:avLst/>
          </a:prstGeom>
        </p:spPr>
      </p:pic>
      <p:sp>
        <p:nvSpPr>
          <p:cNvPr id="10" name="TextBox 9">
            <a:extLst>
              <a:ext uri="{FF2B5EF4-FFF2-40B4-BE49-F238E27FC236}">
                <a16:creationId xmlns:a16="http://schemas.microsoft.com/office/drawing/2014/main" id="{9AA7ADF4-C455-A227-C422-3421E2072071}"/>
              </a:ext>
            </a:extLst>
          </p:cNvPr>
          <p:cNvSpPr txBox="1"/>
          <p:nvPr/>
        </p:nvSpPr>
        <p:spPr>
          <a:xfrm>
            <a:off x="477012" y="5854720"/>
            <a:ext cx="4307042" cy="523220"/>
          </a:xfrm>
          <a:prstGeom prst="rect">
            <a:avLst/>
          </a:prstGeom>
          <a:solidFill>
            <a:srgbClr val="FFFF00"/>
          </a:solidFill>
        </p:spPr>
        <p:txBody>
          <a:bodyPr wrap="square" rtlCol="0">
            <a:spAutoFit/>
          </a:bodyPr>
          <a:lstStyle/>
          <a:p>
            <a:r>
              <a:rPr lang="en-US" sz="2800" dirty="0"/>
              <a:t>Benjamin Franklin (1748)</a:t>
            </a:r>
          </a:p>
        </p:txBody>
      </p:sp>
    </p:spTree>
    <p:extLst>
      <p:ext uri="{BB962C8B-B14F-4D97-AF65-F5344CB8AC3E}">
        <p14:creationId xmlns:p14="http://schemas.microsoft.com/office/powerpoint/2010/main" val="2697596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dark&#10;&#10;Description automatically generated">
            <a:extLst>
              <a:ext uri="{FF2B5EF4-FFF2-40B4-BE49-F238E27FC236}">
                <a16:creationId xmlns:a16="http://schemas.microsoft.com/office/drawing/2014/main" id="{004DE37C-CBA7-C0B5-26A6-A0E2610D84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8199" y="557188"/>
            <a:ext cx="4181917" cy="5750293"/>
          </a:xfrm>
          <a:prstGeom prst="rect">
            <a:avLst/>
          </a:prstGeom>
        </p:spPr>
      </p:pic>
      <p:pic>
        <p:nvPicPr>
          <p:cNvPr id="6" name="Picture 5" descr="Text&#10;&#10;Description automatically generated">
            <a:extLst>
              <a:ext uri="{FF2B5EF4-FFF2-40B4-BE49-F238E27FC236}">
                <a16:creationId xmlns:a16="http://schemas.microsoft.com/office/drawing/2014/main" id="{EE1F69EB-180C-FC25-8514-105A9E6C92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5292200" y="2968668"/>
            <a:ext cx="6061601" cy="2147121"/>
          </a:xfrm>
          <a:prstGeom prst="rect">
            <a:avLst/>
          </a:prstGeom>
        </p:spPr>
      </p:pic>
      <p:pic>
        <p:nvPicPr>
          <p:cNvPr id="4" name="Picture 3" descr="Text&#10;&#10;Description automatically generated">
            <a:extLst>
              <a:ext uri="{FF2B5EF4-FFF2-40B4-BE49-F238E27FC236}">
                <a16:creationId xmlns:a16="http://schemas.microsoft.com/office/drawing/2014/main" id="{3257FFEF-BF06-0D09-B012-6CA846C5AE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9547"/>
          <a:stretch/>
        </p:blipFill>
        <p:spPr>
          <a:xfrm>
            <a:off x="5292199" y="-851771"/>
            <a:ext cx="6061601" cy="3820439"/>
          </a:xfrm>
          <a:prstGeom prst="rect">
            <a:avLst/>
          </a:prstGeom>
        </p:spPr>
      </p:pic>
      <p:sp>
        <p:nvSpPr>
          <p:cNvPr id="8" name="TextBox 7">
            <a:extLst>
              <a:ext uri="{FF2B5EF4-FFF2-40B4-BE49-F238E27FC236}">
                <a16:creationId xmlns:a16="http://schemas.microsoft.com/office/drawing/2014/main" id="{B157406C-B058-2FBE-3DC9-389608B1C53C}"/>
              </a:ext>
            </a:extLst>
          </p:cNvPr>
          <p:cNvSpPr txBox="1"/>
          <p:nvPr/>
        </p:nvSpPr>
        <p:spPr>
          <a:xfrm>
            <a:off x="838199" y="5797910"/>
            <a:ext cx="2762203" cy="523220"/>
          </a:xfrm>
          <a:prstGeom prst="rect">
            <a:avLst/>
          </a:prstGeom>
          <a:solidFill>
            <a:srgbClr val="FFFF00"/>
          </a:solidFill>
        </p:spPr>
        <p:txBody>
          <a:bodyPr wrap="square" rtlCol="0">
            <a:spAutoFit/>
          </a:bodyPr>
          <a:lstStyle/>
          <a:p>
            <a:r>
              <a:rPr lang="en-US" sz="2800" dirty="0"/>
              <a:t>Humphry Davy</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90FA2C79-BB77-BEDA-7801-6B59BBBECAF7}"/>
                  </a:ext>
                </a:extLst>
              </p14:cNvPr>
              <p14:cNvContentPartPr/>
              <p14:nvPr/>
            </p14:nvContentPartPr>
            <p14:xfrm>
              <a:off x="9791913" y="1597708"/>
              <a:ext cx="1141200" cy="164160"/>
            </p14:xfrm>
          </p:contentPart>
        </mc:Choice>
        <mc:Fallback xmlns="">
          <p:pic>
            <p:nvPicPr>
              <p:cNvPr id="2" name="Ink 1">
                <a:extLst>
                  <a:ext uri="{FF2B5EF4-FFF2-40B4-BE49-F238E27FC236}">
                    <a16:creationId xmlns:a16="http://schemas.microsoft.com/office/drawing/2014/main" id="{90FA2C79-BB77-BEDA-7801-6B59BBBECAF7}"/>
                  </a:ext>
                </a:extLst>
              </p:cNvPr>
              <p:cNvPicPr/>
              <p:nvPr/>
            </p:nvPicPr>
            <p:blipFill>
              <a:blip r:embed="rId6"/>
              <a:stretch>
                <a:fillRect/>
              </a:stretch>
            </p:blipFill>
            <p:spPr>
              <a:xfrm>
                <a:off x="9737913" y="1489708"/>
                <a:ext cx="124884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FF2C7E5A-DD97-C4F4-AA23-CFA893EE03A8}"/>
                  </a:ext>
                </a:extLst>
              </p14:cNvPr>
              <p14:cNvContentPartPr/>
              <p14:nvPr/>
            </p14:nvContentPartPr>
            <p14:xfrm>
              <a:off x="9649713" y="4597948"/>
              <a:ext cx="1589040" cy="152640"/>
            </p14:xfrm>
          </p:contentPart>
        </mc:Choice>
        <mc:Fallback xmlns="">
          <p:pic>
            <p:nvPicPr>
              <p:cNvPr id="3" name="Ink 2">
                <a:extLst>
                  <a:ext uri="{FF2B5EF4-FFF2-40B4-BE49-F238E27FC236}">
                    <a16:creationId xmlns:a16="http://schemas.microsoft.com/office/drawing/2014/main" id="{FF2C7E5A-DD97-C4F4-AA23-CFA893EE03A8}"/>
                  </a:ext>
                </a:extLst>
              </p:cNvPr>
              <p:cNvPicPr/>
              <p:nvPr/>
            </p:nvPicPr>
            <p:blipFill>
              <a:blip r:embed="rId8"/>
              <a:stretch>
                <a:fillRect/>
              </a:stretch>
            </p:blipFill>
            <p:spPr>
              <a:xfrm>
                <a:off x="9595713" y="4490308"/>
                <a:ext cx="169668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716AB50B-906A-2E58-18F9-69D296A9E59D}"/>
                  </a:ext>
                </a:extLst>
              </p14:cNvPr>
              <p14:cNvContentPartPr/>
              <p14:nvPr/>
            </p14:nvContentPartPr>
            <p14:xfrm>
              <a:off x="5485953" y="4970908"/>
              <a:ext cx="709560" cy="90720"/>
            </p14:xfrm>
          </p:contentPart>
        </mc:Choice>
        <mc:Fallback xmlns="">
          <p:pic>
            <p:nvPicPr>
              <p:cNvPr id="5" name="Ink 4">
                <a:extLst>
                  <a:ext uri="{FF2B5EF4-FFF2-40B4-BE49-F238E27FC236}">
                    <a16:creationId xmlns:a16="http://schemas.microsoft.com/office/drawing/2014/main" id="{716AB50B-906A-2E58-18F9-69D296A9E59D}"/>
                  </a:ext>
                </a:extLst>
              </p:cNvPr>
              <p:cNvPicPr/>
              <p:nvPr/>
            </p:nvPicPr>
            <p:blipFill>
              <a:blip r:embed="rId10"/>
              <a:stretch>
                <a:fillRect/>
              </a:stretch>
            </p:blipFill>
            <p:spPr>
              <a:xfrm>
                <a:off x="5432313" y="4863268"/>
                <a:ext cx="81720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A3EFDFB4-321D-D006-581F-0D20BE4B38CB}"/>
                  </a:ext>
                </a:extLst>
              </p14:cNvPr>
              <p14:cNvContentPartPr/>
              <p14:nvPr/>
            </p14:nvContentPartPr>
            <p14:xfrm>
              <a:off x="9951753" y="4287628"/>
              <a:ext cx="1243080" cy="71640"/>
            </p14:xfrm>
          </p:contentPart>
        </mc:Choice>
        <mc:Fallback xmlns="">
          <p:pic>
            <p:nvPicPr>
              <p:cNvPr id="9" name="Ink 8">
                <a:extLst>
                  <a:ext uri="{FF2B5EF4-FFF2-40B4-BE49-F238E27FC236}">
                    <a16:creationId xmlns:a16="http://schemas.microsoft.com/office/drawing/2014/main" id="{A3EFDFB4-321D-D006-581F-0D20BE4B38CB}"/>
                  </a:ext>
                </a:extLst>
              </p:cNvPr>
              <p:cNvPicPr/>
              <p:nvPr/>
            </p:nvPicPr>
            <p:blipFill>
              <a:blip r:embed="rId12"/>
              <a:stretch>
                <a:fillRect/>
              </a:stretch>
            </p:blipFill>
            <p:spPr>
              <a:xfrm>
                <a:off x="9897753" y="4179988"/>
                <a:ext cx="1350720" cy="287280"/>
              </a:xfrm>
              <a:prstGeom prst="rect">
                <a:avLst/>
              </a:prstGeom>
            </p:spPr>
          </p:pic>
        </mc:Fallback>
      </mc:AlternateContent>
    </p:spTree>
    <p:extLst>
      <p:ext uri="{BB962C8B-B14F-4D97-AF65-F5344CB8AC3E}">
        <p14:creationId xmlns:p14="http://schemas.microsoft.com/office/powerpoint/2010/main" val="1376172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a:extLst>
              <a:ext uri="{FF2B5EF4-FFF2-40B4-BE49-F238E27FC236}">
                <a16:creationId xmlns:a16="http://schemas.microsoft.com/office/drawing/2014/main" id="{6EB04253-9FE5-84D4-3E3A-5F7A76C83E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605" y="0"/>
            <a:ext cx="13360517" cy="533400"/>
          </a:xfrm>
          <a:prstGeom prst="rect">
            <a:avLst/>
          </a:prstGeom>
        </p:spPr>
      </p:pic>
      <p:pic>
        <p:nvPicPr>
          <p:cNvPr id="5" name="Picture 4" descr="Text">
            <a:extLst>
              <a:ext uri="{FF2B5EF4-FFF2-40B4-BE49-F238E27FC236}">
                <a16:creationId xmlns:a16="http://schemas.microsoft.com/office/drawing/2014/main" id="{59020634-0AE4-2AB1-920F-75A3B5B1DE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7105" y="533400"/>
            <a:ext cx="6408393" cy="6324600"/>
          </a:xfrm>
          <a:prstGeom prst="rect">
            <a:avLst/>
          </a:prstGeom>
        </p:spPr>
      </p:pic>
      <p:pic>
        <p:nvPicPr>
          <p:cNvPr id="6" name="Picture 5" descr="Text">
            <a:extLst>
              <a:ext uri="{FF2B5EF4-FFF2-40B4-BE49-F238E27FC236}">
                <a16:creationId xmlns:a16="http://schemas.microsoft.com/office/drawing/2014/main" id="{49D898D6-4B93-2B8B-F96B-814FEB4013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86118" y="628918"/>
            <a:ext cx="4968777" cy="6324600"/>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0F3CC29-AE31-CDCC-6B14-26AF381ECAF9}"/>
                  </a:ext>
                </a:extLst>
              </p14:cNvPr>
              <p14:cNvContentPartPr/>
              <p14:nvPr/>
            </p14:nvContentPartPr>
            <p14:xfrm>
              <a:off x="2201892" y="1335610"/>
              <a:ext cx="2369880" cy="419400"/>
            </p14:xfrm>
          </p:contentPart>
        </mc:Choice>
        <mc:Fallback xmlns="">
          <p:pic>
            <p:nvPicPr>
              <p:cNvPr id="9" name="Ink 8">
                <a:extLst>
                  <a:ext uri="{FF2B5EF4-FFF2-40B4-BE49-F238E27FC236}">
                    <a16:creationId xmlns:a16="http://schemas.microsoft.com/office/drawing/2014/main" id="{80F3CC29-AE31-CDCC-6B14-26AF381ECAF9}"/>
                  </a:ext>
                </a:extLst>
              </p:cNvPr>
              <p:cNvPicPr/>
              <p:nvPr/>
            </p:nvPicPr>
            <p:blipFill>
              <a:blip r:embed="rId8"/>
              <a:stretch>
                <a:fillRect/>
              </a:stretch>
            </p:blipFill>
            <p:spPr>
              <a:xfrm>
                <a:off x="2130252" y="1191970"/>
                <a:ext cx="2513520" cy="707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65257A9-827C-A2AD-9B01-0E9E23035788}"/>
                  </a:ext>
                </a:extLst>
              </p14:cNvPr>
              <p14:cNvContentPartPr/>
              <p14:nvPr/>
            </p14:nvContentPartPr>
            <p14:xfrm>
              <a:off x="669372" y="1918450"/>
              <a:ext cx="2317680" cy="77760"/>
            </p14:xfrm>
          </p:contentPart>
        </mc:Choice>
        <mc:Fallback xmlns="">
          <p:pic>
            <p:nvPicPr>
              <p:cNvPr id="10" name="Ink 9">
                <a:extLst>
                  <a:ext uri="{FF2B5EF4-FFF2-40B4-BE49-F238E27FC236}">
                    <a16:creationId xmlns:a16="http://schemas.microsoft.com/office/drawing/2014/main" id="{D65257A9-827C-A2AD-9B01-0E9E23035788}"/>
                  </a:ext>
                </a:extLst>
              </p:cNvPr>
              <p:cNvPicPr/>
              <p:nvPr/>
            </p:nvPicPr>
            <p:blipFill>
              <a:blip r:embed="rId10"/>
              <a:stretch>
                <a:fillRect/>
              </a:stretch>
            </p:blipFill>
            <p:spPr>
              <a:xfrm>
                <a:off x="597372" y="1774450"/>
                <a:ext cx="246132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2D4294A1-9065-EFC4-C405-0F09C2A5ABB5}"/>
                  </a:ext>
                </a:extLst>
              </p14:cNvPr>
              <p14:cNvContentPartPr/>
              <p14:nvPr/>
            </p14:nvContentPartPr>
            <p14:xfrm>
              <a:off x="630852" y="4917970"/>
              <a:ext cx="1751400" cy="109800"/>
            </p14:xfrm>
          </p:contentPart>
        </mc:Choice>
        <mc:Fallback xmlns="">
          <p:pic>
            <p:nvPicPr>
              <p:cNvPr id="11" name="Ink 10">
                <a:extLst>
                  <a:ext uri="{FF2B5EF4-FFF2-40B4-BE49-F238E27FC236}">
                    <a16:creationId xmlns:a16="http://schemas.microsoft.com/office/drawing/2014/main" id="{2D4294A1-9065-EFC4-C405-0F09C2A5ABB5}"/>
                  </a:ext>
                </a:extLst>
              </p:cNvPr>
              <p:cNvPicPr/>
              <p:nvPr/>
            </p:nvPicPr>
            <p:blipFill>
              <a:blip r:embed="rId12"/>
              <a:stretch>
                <a:fillRect/>
              </a:stretch>
            </p:blipFill>
            <p:spPr>
              <a:xfrm>
                <a:off x="558852" y="4773970"/>
                <a:ext cx="189504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8F34949F-595B-7FAB-073D-D978FCBF3C48}"/>
                  </a:ext>
                </a:extLst>
              </p14:cNvPr>
              <p14:cNvContentPartPr/>
              <p14:nvPr/>
            </p14:nvContentPartPr>
            <p14:xfrm>
              <a:off x="4609932" y="5755690"/>
              <a:ext cx="1550520" cy="66600"/>
            </p14:xfrm>
          </p:contentPart>
        </mc:Choice>
        <mc:Fallback xmlns="">
          <p:pic>
            <p:nvPicPr>
              <p:cNvPr id="12" name="Ink 11">
                <a:extLst>
                  <a:ext uri="{FF2B5EF4-FFF2-40B4-BE49-F238E27FC236}">
                    <a16:creationId xmlns:a16="http://schemas.microsoft.com/office/drawing/2014/main" id="{8F34949F-595B-7FAB-073D-D978FCBF3C48}"/>
                  </a:ext>
                </a:extLst>
              </p:cNvPr>
              <p:cNvPicPr/>
              <p:nvPr/>
            </p:nvPicPr>
            <p:blipFill>
              <a:blip r:embed="rId14"/>
              <a:stretch>
                <a:fillRect/>
              </a:stretch>
            </p:blipFill>
            <p:spPr>
              <a:xfrm>
                <a:off x="4538292" y="5611690"/>
                <a:ext cx="1694160" cy="354240"/>
              </a:xfrm>
              <a:prstGeom prst="rect">
                <a:avLst/>
              </a:prstGeom>
            </p:spPr>
          </p:pic>
        </mc:Fallback>
      </mc:AlternateContent>
    </p:spTree>
    <p:extLst>
      <p:ext uri="{BB962C8B-B14F-4D97-AF65-F5344CB8AC3E}">
        <p14:creationId xmlns:p14="http://schemas.microsoft.com/office/powerpoint/2010/main" val="239034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43AE8-B2A8-1B54-FFDA-8719318AF694}"/>
              </a:ext>
            </a:extLst>
          </p:cNvPr>
          <p:cNvSpPr>
            <a:spLocks noGrp="1"/>
          </p:cNvSpPr>
          <p:nvPr>
            <p:ph type="title"/>
          </p:nvPr>
        </p:nvSpPr>
        <p:spPr/>
        <p:txBody>
          <a:bodyPr/>
          <a:lstStyle/>
          <a:p>
            <a:r>
              <a:rPr lang="en-US" dirty="0"/>
              <a:t>Late 1878 – Early 1879</a:t>
            </a:r>
          </a:p>
        </p:txBody>
      </p:sp>
      <p:sp>
        <p:nvSpPr>
          <p:cNvPr id="3" name="Content Placeholder 2">
            <a:extLst>
              <a:ext uri="{FF2B5EF4-FFF2-40B4-BE49-F238E27FC236}">
                <a16:creationId xmlns:a16="http://schemas.microsoft.com/office/drawing/2014/main" id="{C363040B-7E59-278F-F77D-A60878D9E429}"/>
              </a:ext>
            </a:extLst>
          </p:cNvPr>
          <p:cNvSpPr>
            <a:spLocks noGrp="1"/>
          </p:cNvSpPr>
          <p:nvPr>
            <p:ph idx="1"/>
          </p:nvPr>
        </p:nvSpPr>
        <p:spPr/>
        <p:txBody>
          <a:bodyPr/>
          <a:lstStyle/>
          <a:p>
            <a:r>
              <a:rPr lang="en-US" dirty="0"/>
              <a:t>Thermocouple didn’t work -&gt; better vacuum + new filament</a:t>
            </a:r>
          </a:p>
          <a:p>
            <a:r>
              <a:rPr lang="en-US" dirty="0"/>
              <a:t>Wallace-Farmer Dynamo’s weren’t good enough </a:t>
            </a:r>
          </a:p>
          <a:p>
            <a:pPr lvl="1"/>
            <a:r>
              <a:rPr lang="en-US" dirty="0"/>
              <a:t>Bought every DC dynamo in production and made their own</a:t>
            </a:r>
          </a:p>
        </p:txBody>
      </p:sp>
    </p:spTree>
    <p:extLst>
      <p:ext uri="{BB962C8B-B14F-4D97-AF65-F5344CB8AC3E}">
        <p14:creationId xmlns:p14="http://schemas.microsoft.com/office/powerpoint/2010/main" val="1951250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169D94-D75A-4573-E941-4E0F10A3B81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000" dirty="0"/>
              <a:t>March, 1879 </a:t>
            </a:r>
            <a:br>
              <a:rPr lang="en-US" sz="5000" dirty="0"/>
            </a:br>
            <a:r>
              <a:rPr lang="en-US" sz="5000" dirty="0"/>
              <a:t>Long Legged Mary-Ann</a:t>
            </a:r>
          </a:p>
        </p:txBody>
      </p:sp>
      <p:pic>
        <p:nvPicPr>
          <p:cNvPr id="9" name="Picture 8" descr="A person standing next to a machine">
            <a:extLst>
              <a:ext uri="{FF2B5EF4-FFF2-40B4-BE49-F238E27FC236}">
                <a16:creationId xmlns:a16="http://schemas.microsoft.com/office/drawing/2014/main" id="{99E94B6E-C0C5-CB58-9FBA-D8C7837606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6FD9E09-BD43-B1A4-693F-8F744574C1B8}"/>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4800" dirty="0"/>
              <a:t>5 kW DC Dynamo</a:t>
            </a:r>
          </a:p>
          <a:p>
            <a:pPr indent="-228600">
              <a:lnSpc>
                <a:spcPct val="90000"/>
              </a:lnSpc>
              <a:spcAft>
                <a:spcPts val="600"/>
              </a:spcAft>
              <a:buFont typeface="Arial" panose="020B0604020202020204" pitchFamily="34" charset="0"/>
              <a:buChar char="•"/>
            </a:pPr>
            <a:r>
              <a:rPr lang="en-US" sz="4800" dirty="0"/>
              <a:t>110 Volts</a:t>
            </a:r>
          </a:p>
        </p:txBody>
      </p:sp>
    </p:spTree>
    <p:extLst>
      <p:ext uri="{BB962C8B-B14F-4D97-AF65-F5344CB8AC3E}">
        <p14:creationId xmlns:p14="http://schemas.microsoft.com/office/powerpoint/2010/main" val="284698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BE14A-A180-5002-7369-EB5B6A4DB6C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4200"/>
              <a:t>Light Bulb Patent – Jan 27, 1880</a:t>
            </a:r>
            <a:br>
              <a:rPr lang="en-US" sz="4200"/>
            </a:br>
            <a:r>
              <a:rPr lang="en-US" sz="4200"/>
              <a:t>(Cotton Filament)</a:t>
            </a:r>
          </a:p>
        </p:txBody>
      </p:sp>
      <p:sp>
        <p:nvSpPr>
          <p:cNvPr id="8199" name="Freeform: Shape 819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4" name="Picture 2" descr="See the source image">
            <a:extLst>
              <a:ext uri="{FF2B5EF4-FFF2-40B4-BE49-F238E27FC236}">
                <a16:creationId xmlns:a16="http://schemas.microsoft.com/office/drawing/2014/main" id="{ED6A1C00-AC7A-71E4-6AE4-07A87F54322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059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BE14A-A180-5002-7369-EB5B6A4DB6C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dirty="0">
                <a:solidFill>
                  <a:schemeClr val="tx1"/>
                </a:solidFill>
                <a:latin typeface="+mj-lt"/>
                <a:ea typeface="+mj-ea"/>
                <a:cs typeface="+mj-cs"/>
              </a:rPr>
              <a:t>July, 1880</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Switched to Mandrake Bamboo</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074791B9-BA31-A2FE-7CA6-2DB9133293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83681" y="621792"/>
            <a:ext cx="3057774" cy="6208680"/>
          </a:xfrm>
          <a:prstGeom prst="rect">
            <a:avLst/>
          </a:prstGeom>
        </p:spPr>
      </p:pic>
    </p:spTree>
    <p:extLst>
      <p:ext uri="{BB962C8B-B14F-4D97-AF65-F5344CB8AC3E}">
        <p14:creationId xmlns:p14="http://schemas.microsoft.com/office/powerpoint/2010/main" val="413296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4324-795F-99CF-D88D-F332B03D84C5}"/>
              </a:ext>
            </a:extLst>
          </p:cNvPr>
          <p:cNvSpPr>
            <a:spLocks noGrp="1"/>
          </p:cNvSpPr>
          <p:nvPr>
            <p:ph type="title"/>
          </p:nvPr>
        </p:nvSpPr>
        <p:spPr/>
        <p:txBody>
          <a:bodyPr/>
          <a:lstStyle/>
          <a:p>
            <a:endParaRPr lang="en-US"/>
          </a:p>
        </p:txBody>
      </p:sp>
      <p:pic>
        <p:nvPicPr>
          <p:cNvPr id="4" name="Picture 3" descr="A picture containing several">
            <a:extLst>
              <a:ext uri="{FF2B5EF4-FFF2-40B4-BE49-F238E27FC236}">
                <a16:creationId xmlns:a16="http://schemas.microsoft.com/office/drawing/2014/main" id="{60E8AD03-5FCE-CC1B-27B8-FC3109BB55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11200BE-DFC2-33A2-DA64-F565D7928BE0}"/>
              </a:ext>
            </a:extLst>
          </p:cNvPr>
          <p:cNvSpPr txBox="1"/>
          <p:nvPr/>
        </p:nvSpPr>
        <p:spPr>
          <a:xfrm>
            <a:off x="275572" y="150742"/>
            <a:ext cx="8566770" cy="1384995"/>
          </a:xfrm>
          <a:prstGeom prst="rect">
            <a:avLst/>
          </a:prstGeom>
          <a:solidFill>
            <a:srgbClr val="FFFF00"/>
          </a:solidFill>
        </p:spPr>
        <p:txBody>
          <a:bodyPr wrap="square" rtlCol="0">
            <a:spAutoFit/>
          </a:bodyPr>
          <a:lstStyle/>
          <a:p>
            <a:r>
              <a:rPr lang="en-US" sz="3600" dirty="0"/>
              <a:t>First US Commercial Electrical Power Station:</a:t>
            </a:r>
          </a:p>
          <a:p>
            <a:r>
              <a:rPr lang="en-US" sz="4800" dirty="0"/>
              <a:t>Sept 4, 1882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5D79A24-3E37-8600-6199-DE4C083FC798}"/>
                  </a:ext>
                </a:extLst>
              </p14:cNvPr>
              <p14:cNvContentPartPr/>
              <p14:nvPr/>
            </p14:nvContentPartPr>
            <p14:xfrm>
              <a:off x="5024477" y="986407"/>
              <a:ext cx="360" cy="360"/>
            </p14:xfrm>
          </p:contentPart>
        </mc:Choice>
        <mc:Fallback xmlns="">
          <p:pic>
            <p:nvPicPr>
              <p:cNvPr id="6" name="Ink 5">
                <a:extLst>
                  <a:ext uri="{FF2B5EF4-FFF2-40B4-BE49-F238E27FC236}">
                    <a16:creationId xmlns:a16="http://schemas.microsoft.com/office/drawing/2014/main" id="{F5D79A24-3E37-8600-6199-DE4C083FC798}"/>
                  </a:ext>
                </a:extLst>
              </p:cNvPr>
              <p:cNvPicPr/>
              <p:nvPr/>
            </p:nvPicPr>
            <p:blipFill>
              <a:blip r:embed="rId4"/>
              <a:stretch>
                <a:fillRect/>
              </a:stretch>
            </p:blipFill>
            <p:spPr>
              <a:xfrm>
                <a:off x="4952477" y="842407"/>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9AEE082E-734A-B1B8-E026-0ADBD0491A6C}"/>
                  </a:ext>
                </a:extLst>
              </p14:cNvPr>
              <p14:cNvContentPartPr/>
              <p14:nvPr/>
            </p14:nvContentPartPr>
            <p14:xfrm>
              <a:off x="5992877" y="1448287"/>
              <a:ext cx="360" cy="360"/>
            </p14:xfrm>
          </p:contentPart>
        </mc:Choice>
        <mc:Fallback xmlns="">
          <p:pic>
            <p:nvPicPr>
              <p:cNvPr id="7" name="Ink 6">
                <a:extLst>
                  <a:ext uri="{FF2B5EF4-FFF2-40B4-BE49-F238E27FC236}">
                    <a16:creationId xmlns:a16="http://schemas.microsoft.com/office/drawing/2014/main" id="{9AEE082E-734A-B1B8-E026-0ADBD0491A6C}"/>
                  </a:ext>
                </a:extLst>
              </p:cNvPr>
              <p:cNvPicPr/>
              <p:nvPr/>
            </p:nvPicPr>
            <p:blipFill>
              <a:blip r:embed="rId4"/>
              <a:stretch>
                <a:fillRect/>
              </a:stretch>
            </p:blipFill>
            <p:spPr>
              <a:xfrm>
                <a:off x="5920877" y="1304287"/>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725F6FF-0E15-CFA1-57C2-9909B88D8DCD}"/>
                  </a:ext>
                </a:extLst>
              </p14:cNvPr>
              <p14:cNvContentPartPr/>
              <p14:nvPr/>
            </p14:nvContentPartPr>
            <p14:xfrm>
              <a:off x="7113630" y="905707"/>
              <a:ext cx="2160" cy="3600"/>
            </p14:xfrm>
          </p:contentPart>
        </mc:Choice>
        <mc:Fallback xmlns="">
          <p:pic>
            <p:nvPicPr>
              <p:cNvPr id="8" name="Ink 7">
                <a:extLst>
                  <a:ext uri="{FF2B5EF4-FFF2-40B4-BE49-F238E27FC236}">
                    <a16:creationId xmlns:a16="http://schemas.microsoft.com/office/drawing/2014/main" id="{4725F6FF-0E15-CFA1-57C2-9909B88D8DCD}"/>
                  </a:ext>
                </a:extLst>
              </p:cNvPr>
              <p:cNvPicPr/>
              <p:nvPr/>
            </p:nvPicPr>
            <p:blipFill>
              <a:blip r:embed="rId7"/>
              <a:stretch>
                <a:fillRect/>
              </a:stretch>
            </p:blipFill>
            <p:spPr>
              <a:xfrm>
                <a:off x="7041630" y="761707"/>
                <a:ext cx="14580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5245D8EE-21EC-CD77-D81D-B46113C45CC0}"/>
                  </a:ext>
                </a:extLst>
              </p14:cNvPr>
              <p14:cNvContentPartPr/>
              <p14:nvPr/>
            </p14:nvContentPartPr>
            <p14:xfrm>
              <a:off x="7071510" y="1358587"/>
              <a:ext cx="360" cy="360"/>
            </p14:xfrm>
          </p:contentPart>
        </mc:Choice>
        <mc:Fallback xmlns="">
          <p:pic>
            <p:nvPicPr>
              <p:cNvPr id="9" name="Ink 8">
                <a:extLst>
                  <a:ext uri="{FF2B5EF4-FFF2-40B4-BE49-F238E27FC236}">
                    <a16:creationId xmlns:a16="http://schemas.microsoft.com/office/drawing/2014/main" id="{5245D8EE-21EC-CD77-D81D-B46113C45CC0}"/>
                  </a:ext>
                </a:extLst>
              </p:cNvPr>
              <p:cNvPicPr/>
              <p:nvPr/>
            </p:nvPicPr>
            <p:blipFill>
              <a:blip r:embed="rId4"/>
              <a:stretch>
                <a:fillRect/>
              </a:stretch>
            </p:blipFill>
            <p:spPr>
              <a:xfrm>
                <a:off x="6999510" y="1214587"/>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B1420A3C-6EDA-9A34-EA6C-6BB7FB3EBDDE}"/>
                  </a:ext>
                </a:extLst>
              </p14:cNvPr>
              <p14:cNvContentPartPr/>
              <p14:nvPr/>
            </p14:nvContentPartPr>
            <p14:xfrm>
              <a:off x="5486070" y="3975787"/>
              <a:ext cx="360" cy="360"/>
            </p14:xfrm>
          </p:contentPart>
        </mc:Choice>
        <mc:Fallback xmlns="">
          <p:pic>
            <p:nvPicPr>
              <p:cNvPr id="10" name="Ink 9">
                <a:extLst>
                  <a:ext uri="{FF2B5EF4-FFF2-40B4-BE49-F238E27FC236}">
                    <a16:creationId xmlns:a16="http://schemas.microsoft.com/office/drawing/2014/main" id="{B1420A3C-6EDA-9A34-EA6C-6BB7FB3EBDDE}"/>
                  </a:ext>
                </a:extLst>
              </p:cNvPr>
              <p:cNvPicPr/>
              <p:nvPr/>
            </p:nvPicPr>
            <p:blipFill>
              <a:blip r:embed="rId4"/>
              <a:stretch>
                <a:fillRect/>
              </a:stretch>
            </p:blipFill>
            <p:spPr>
              <a:xfrm>
                <a:off x="5414070" y="3831787"/>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EAD07F4B-CE1F-7669-E049-3D9A03F3AA18}"/>
                  </a:ext>
                </a:extLst>
              </p14:cNvPr>
              <p14:cNvContentPartPr/>
              <p14:nvPr/>
            </p14:nvContentPartPr>
            <p14:xfrm>
              <a:off x="5486070" y="3967867"/>
              <a:ext cx="360" cy="360"/>
            </p14:xfrm>
          </p:contentPart>
        </mc:Choice>
        <mc:Fallback xmlns="">
          <p:pic>
            <p:nvPicPr>
              <p:cNvPr id="11" name="Ink 10">
                <a:extLst>
                  <a:ext uri="{FF2B5EF4-FFF2-40B4-BE49-F238E27FC236}">
                    <a16:creationId xmlns:a16="http://schemas.microsoft.com/office/drawing/2014/main" id="{EAD07F4B-CE1F-7669-E049-3D9A03F3AA18}"/>
                  </a:ext>
                </a:extLst>
              </p:cNvPr>
              <p:cNvPicPr/>
              <p:nvPr/>
            </p:nvPicPr>
            <p:blipFill>
              <a:blip r:embed="rId4"/>
              <a:stretch>
                <a:fillRect/>
              </a:stretch>
            </p:blipFill>
            <p:spPr>
              <a:xfrm>
                <a:off x="5414070" y="3823867"/>
                <a:ext cx="144000" cy="288000"/>
              </a:xfrm>
              <a:prstGeom prst="rect">
                <a:avLst/>
              </a:prstGeom>
            </p:spPr>
          </p:pic>
        </mc:Fallback>
      </mc:AlternateContent>
    </p:spTree>
    <p:extLst>
      <p:ext uri="{BB962C8B-B14F-4D97-AF65-F5344CB8AC3E}">
        <p14:creationId xmlns:p14="http://schemas.microsoft.com/office/powerpoint/2010/main" val="388104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F3977A8-F9CF-B69E-EF72-41F50CBE810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599" r="13253" b="-2"/>
          <a:stretch/>
        </p:blipFill>
        <p:spPr bwMode="auto">
          <a:xfrm>
            <a:off x="307775" y="345413"/>
            <a:ext cx="11576450" cy="6335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D5BBDB-16CB-B7C0-CDDF-D8DDF78D3CE4}"/>
              </a:ext>
            </a:extLst>
          </p:cNvPr>
          <p:cNvSpPr/>
          <p:nvPr/>
        </p:nvSpPr>
        <p:spPr>
          <a:xfrm>
            <a:off x="6944378" y="858416"/>
            <a:ext cx="2815442" cy="1569660"/>
          </a:xfrm>
          <a:prstGeom prst="rect">
            <a:avLst/>
          </a:prstGeom>
          <a:noFill/>
        </p:spPr>
        <p:txBody>
          <a:bodyPr wrap="square" lIns="91440" tIns="45720" rIns="91440" bIns="45720">
            <a:spAutoFit/>
          </a:bodyPr>
          <a:lstStyle/>
          <a:p>
            <a:pPr algn="ctr"/>
            <a:r>
              <a:rPr lang="en-US" sz="9600" b="1" spc="50" dirty="0">
                <a:ln w="9525" cmpd="sng">
                  <a:solidFill>
                    <a:schemeClr val="accent1"/>
                  </a:solidFill>
                  <a:prstDash val="solid"/>
                </a:ln>
                <a:solidFill>
                  <a:srgbClr val="70AD47">
                    <a:tint val="1000"/>
                  </a:srgbClr>
                </a:solidFill>
                <a:effectLst>
                  <a:glow rad="38100">
                    <a:schemeClr val="accent1">
                      <a:alpha val="40000"/>
                    </a:schemeClr>
                  </a:glow>
                </a:effectLst>
              </a:rPr>
              <a:t>?</a:t>
            </a:r>
          </a:p>
        </p:txBody>
      </p:sp>
      <p:sp>
        <p:nvSpPr>
          <p:cNvPr id="3" name="Rectangle 2">
            <a:extLst>
              <a:ext uri="{FF2B5EF4-FFF2-40B4-BE49-F238E27FC236}">
                <a16:creationId xmlns:a16="http://schemas.microsoft.com/office/drawing/2014/main" id="{EA36A863-4E6E-0B24-FB93-F92B384DCFEB}"/>
              </a:ext>
            </a:extLst>
          </p:cNvPr>
          <p:cNvSpPr/>
          <p:nvPr/>
        </p:nvSpPr>
        <p:spPr>
          <a:xfrm>
            <a:off x="639994" y="1010816"/>
            <a:ext cx="2815442" cy="1569660"/>
          </a:xfrm>
          <a:prstGeom prst="rect">
            <a:avLst/>
          </a:prstGeom>
          <a:noFill/>
        </p:spPr>
        <p:txBody>
          <a:bodyPr wrap="square" lIns="91440" tIns="45720" rIns="91440" bIns="45720">
            <a:spAutoFit/>
          </a:bodyPr>
          <a:lstStyle/>
          <a:p>
            <a:pPr algn="ctr"/>
            <a:r>
              <a:rPr lang="en-US" sz="9600" b="1" spc="50" dirty="0">
                <a:ln w="9525" cmpd="sng">
                  <a:solidFill>
                    <a:schemeClr val="accent1"/>
                  </a:solidFill>
                  <a:prstDash val="solid"/>
                </a:ln>
                <a:solidFill>
                  <a:srgbClr val="70AD47">
                    <a:tint val="1000"/>
                  </a:srgbClr>
                </a:solidFill>
                <a:effectLst>
                  <a:glow rad="38100">
                    <a:schemeClr val="accent1">
                      <a:alpha val="40000"/>
                    </a:schemeClr>
                  </a:glow>
                </a:effectLst>
              </a:rPr>
              <a:t>?</a:t>
            </a:r>
          </a:p>
        </p:txBody>
      </p:sp>
    </p:spTree>
    <p:extLst>
      <p:ext uri="{BB962C8B-B14F-4D97-AF65-F5344CB8AC3E}">
        <p14:creationId xmlns:p14="http://schemas.microsoft.com/office/powerpoint/2010/main" val="1132742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AD81BA-1BA1-67A7-50A8-DACD40871292}"/>
              </a:ext>
            </a:extLst>
          </p:cNvPr>
          <p:cNvSpPr>
            <a:spLocks noGrp="1"/>
          </p:cNvSpPr>
          <p:nvPr>
            <p:ph type="title"/>
          </p:nvPr>
        </p:nvSpPr>
        <p:spPr>
          <a:xfrm>
            <a:off x="1116498" y="655128"/>
            <a:ext cx="4613919" cy="1499616"/>
          </a:xfrm>
        </p:spPr>
        <p:txBody>
          <a:bodyPr vert="horz" lIns="91440" tIns="45720" rIns="91440" bIns="45720" rtlCol="0" anchor="b">
            <a:normAutofit/>
          </a:bodyPr>
          <a:lstStyle/>
          <a:p>
            <a:r>
              <a:rPr lang="en-US" sz="4200"/>
              <a:t>Lucien Gualard (1881)</a:t>
            </a:r>
          </a:p>
        </p:txBody>
      </p:sp>
      <p:sp>
        <p:nvSpPr>
          <p:cNvPr id="18" name="Rectangle 17">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1"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icture containing text&#10;&#10;Description automatically generated">
            <a:extLst>
              <a:ext uri="{FF2B5EF4-FFF2-40B4-BE49-F238E27FC236}">
                <a16:creationId xmlns:a16="http://schemas.microsoft.com/office/drawing/2014/main" id="{E69A5DAE-2CEB-99DD-03E5-1553B745A8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8353" y="435784"/>
            <a:ext cx="5586942" cy="2444287"/>
          </a:xfrm>
          <a:prstGeom prst="rect">
            <a:avLst/>
          </a:prstGeom>
        </p:spPr>
      </p:pic>
      <p:sp>
        <p:nvSpPr>
          <p:cNvPr id="42" name="Rectangle 4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a suit and tie&#10;&#10;Description automatically generated with medium confidence">
            <a:extLst>
              <a:ext uri="{FF2B5EF4-FFF2-40B4-BE49-F238E27FC236}">
                <a16:creationId xmlns:a16="http://schemas.microsoft.com/office/drawing/2014/main" id="{44614B80-00EE-0FCD-2B9A-D8D25EDADC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5725" y="2747261"/>
            <a:ext cx="2903874" cy="3455611"/>
          </a:xfrm>
          <a:prstGeom prst="rect">
            <a:avLst/>
          </a:prstGeom>
        </p:spPr>
      </p:pic>
      <p:pic>
        <p:nvPicPr>
          <p:cNvPr id="9" name="Picture 8" descr="A picture containing text">
            <a:extLst>
              <a:ext uri="{FF2B5EF4-FFF2-40B4-BE49-F238E27FC236}">
                <a16:creationId xmlns:a16="http://schemas.microsoft.com/office/drawing/2014/main" id="{B522E5F6-ED2E-9917-66AA-83774A79E1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04726" y="3229084"/>
            <a:ext cx="5476104" cy="3455611"/>
          </a:xfrm>
          <a:prstGeom prst="rect">
            <a:avLst/>
          </a:prstGeom>
        </p:spPr>
      </p:pic>
    </p:spTree>
    <p:extLst>
      <p:ext uri="{BB962C8B-B14F-4D97-AF65-F5344CB8AC3E}">
        <p14:creationId xmlns:p14="http://schemas.microsoft.com/office/powerpoint/2010/main" val="937697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243E146D-709B-EFE1-6350-1ED03D8A02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3159" y="185980"/>
            <a:ext cx="10527568" cy="6448135"/>
          </a:xfrm>
          <a:prstGeom prst="rect">
            <a:avLst/>
          </a:prstGeom>
        </p:spPr>
      </p:pic>
      <p:sp>
        <p:nvSpPr>
          <p:cNvPr id="5" name="TextBox 4">
            <a:extLst>
              <a:ext uri="{FF2B5EF4-FFF2-40B4-BE49-F238E27FC236}">
                <a16:creationId xmlns:a16="http://schemas.microsoft.com/office/drawing/2014/main" id="{1022CC05-85A2-7002-6D6B-CEC91C590DE5}"/>
              </a:ext>
            </a:extLst>
          </p:cNvPr>
          <p:cNvSpPr txBox="1"/>
          <p:nvPr/>
        </p:nvSpPr>
        <p:spPr>
          <a:xfrm>
            <a:off x="3870011" y="347873"/>
            <a:ext cx="4513864" cy="461665"/>
          </a:xfrm>
          <a:prstGeom prst="rect">
            <a:avLst/>
          </a:prstGeom>
          <a:solidFill>
            <a:srgbClr val="FFFF00"/>
          </a:solidFill>
        </p:spPr>
        <p:txBody>
          <a:bodyPr wrap="none" rtlCol="0">
            <a:spAutoFit/>
          </a:bodyPr>
          <a:lstStyle/>
          <a:p>
            <a:r>
              <a:rPr lang="en-US" sz="2400" dirty="0"/>
              <a:t>1</a:t>
            </a:r>
            <a:r>
              <a:rPr lang="en-US" sz="2400" baseline="30000" dirty="0"/>
              <a:t>st</a:t>
            </a:r>
            <a:r>
              <a:rPr lang="en-US" sz="2400" dirty="0"/>
              <a:t> Patent was September 13, 1882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70B5603-7758-961E-67E8-A90A49FECBB4}"/>
                  </a:ext>
                </a:extLst>
              </p14:cNvPr>
              <p14:cNvContentPartPr/>
              <p14:nvPr/>
            </p14:nvContentPartPr>
            <p14:xfrm>
              <a:off x="6762557" y="659881"/>
              <a:ext cx="360" cy="360"/>
            </p14:xfrm>
          </p:contentPart>
        </mc:Choice>
        <mc:Fallback xmlns="">
          <p:pic>
            <p:nvPicPr>
              <p:cNvPr id="6" name="Ink 5">
                <a:extLst>
                  <a:ext uri="{FF2B5EF4-FFF2-40B4-BE49-F238E27FC236}">
                    <a16:creationId xmlns:a16="http://schemas.microsoft.com/office/drawing/2014/main" id="{370B5603-7758-961E-67E8-A90A49FECBB4}"/>
                  </a:ext>
                </a:extLst>
              </p:cNvPr>
              <p:cNvPicPr/>
              <p:nvPr/>
            </p:nvPicPr>
            <p:blipFill>
              <a:blip r:embed="rId4"/>
              <a:stretch>
                <a:fillRect/>
              </a:stretch>
            </p:blipFill>
            <p:spPr>
              <a:xfrm>
                <a:off x="6690557" y="515881"/>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1E8D505-F254-F3AC-6771-582328F90522}"/>
                  </a:ext>
                </a:extLst>
              </p14:cNvPr>
              <p14:cNvContentPartPr/>
              <p14:nvPr/>
            </p14:nvContentPartPr>
            <p14:xfrm>
              <a:off x="6961637" y="578887"/>
              <a:ext cx="360" cy="360"/>
            </p14:xfrm>
          </p:contentPart>
        </mc:Choice>
        <mc:Fallback xmlns="">
          <p:pic>
            <p:nvPicPr>
              <p:cNvPr id="7" name="Ink 6">
                <a:extLst>
                  <a:ext uri="{FF2B5EF4-FFF2-40B4-BE49-F238E27FC236}">
                    <a16:creationId xmlns:a16="http://schemas.microsoft.com/office/drawing/2014/main" id="{31E8D505-F254-F3AC-6771-582328F90522}"/>
                  </a:ext>
                </a:extLst>
              </p:cNvPr>
              <p:cNvPicPr/>
              <p:nvPr/>
            </p:nvPicPr>
            <p:blipFill>
              <a:blip r:embed="rId6"/>
              <a:stretch>
                <a:fillRect/>
              </a:stretch>
            </p:blipFill>
            <p:spPr>
              <a:xfrm>
                <a:off x="6889997" y="435247"/>
                <a:ext cx="144000" cy="288000"/>
              </a:xfrm>
              <a:prstGeom prst="rect">
                <a:avLst/>
              </a:prstGeom>
            </p:spPr>
          </p:pic>
        </mc:Fallback>
      </mc:AlternateContent>
    </p:spTree>
    <p:extLst>
      <p:ext uri="{BB962C8B-B14F-4D97-AF65-F5344CB8AC3E}">
        <p14:creationId xmlns:p14="http://schemas.microsoft.com/office/powerpoint/2010/main" val="2591717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ocument&#10;&#10;Description automatically generated">
            <a:extLst>
              <a:ext uri="{FF2B5EF4-FFF2-40B4-BE49-F238E27FC236}">
                <a16:creationId xmlns:a16="http://schemas.microsoft.com/office/drawing/2014/main" id="{9B6D069D-DB42-DDA8-A81F-0C68DCEE51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84622">
            <a:off x="4221102" y="2401388"/>
            <a:ext cx="7474531" cy="716316"/>
          </a:xfrm>
          <a:prstGeom prst="rect">
            <a:avLst/>
          </a:prstGeom>
        </p:spPr>
      </p:pic>
      <p:pic>
        <p:nvPicPr>
          <p:cNvPr id="6" name="Picture 5" descr="A close-up of a document&#10;&#10;Description automatically generated with medium confidence">
            <a:extLst>
              <a:ext uri="{FF2B5EF4-FFF2-40B4-BE49-F238E27FC236}">
                <a16:creationId xmlns:a16="http://schemas.microsoft.com/office/drawing/2014/main" id="{908EA37A-7195-6810-2ADA-90B564AEEF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1102" y="3107092"/>
            <a:ext cx="7357791" cy="2576593"/>
          </a:xfrm>
          <a:prstGeom prst="rect">
            <a:avLst/>
          </a:prstGeom>
        </p:spPr>
      </p:pic>
      <p:pic>
        <p:nvPicPr>
          <p:cNvPr id="10" name="Picture 9" descr="Text, letter&#10;&#10;Description automatically generated">
            <a:extLst>
              <a:ext uri="{FF2B5EF4-FFF2-40B4-BE49-F238E27FC236}">
                <a16:creationId xmlns:a16="http://schemas.microsoft.com/office/drawing/2014/main" id="{7C7387C5-4169-1432-0FF7-3275C6F9E5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70036"/>
            <a:ext cx="4091596" cy="5129109"/>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38CD6E07-99A8-44C6-1D4F-789FEFEF7DB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3244"/>
          <a:stretch/>
        </p:blipFill>
        <p:spPr>
          <a:xfrm>
            <a:off x="2776363" y="4035922"/>
            <a:ext cx="1315233" cy="2176988"/>
          </a:xfrm>
          <a:prstGeom prst="rect">
            <a:avLst/>
          </a:prstGeom>
        </p:spPr>
      </p:pic>
      <p:sp>
        <p:nvSpPr>
          <p:cNvPr id="17" name="Title 16">
            <a:extLst>
              <a:ext uri="{FF2B5EF4-FFF2-40B4-BE49-F238E27FC236}">
                <a16:creationId xmlns:a16="http://schemas.microsoft.com/office/drawing/2014/main" id="{5F65322C-AF4D-1115-F051-10883335FD0B}"/>
              </a:ext>
            </a:extLst>
          </p:cNvPr>
          <p:cNvSpPr>
            <a:spLocks noGrp="1"/>
          </p:cNvSpPr>
          <p:nvPr>
            <p:ph type="title"/>
          </p:nvPr>
        </p:nvSpPr>
        <p:spPr/>
        <p:txBody>
          <a:bodyPr/>
          <a:lstStyle/>
          <a:p>
            <a:r>
              <a:rPr lang="en-US" dirty="0"/>
              <a:t>First demonstration, 1884, Turin, Italy</a:t>
            </a:r>
            <a:br>
              <a:rPr lang="en-US" dirty="0"/>
            </a:br>
            <a:r>
              <a:rPr lang="en-US" dirty="0"/>
              <a:t>(Judged by Galileo Ferraris)</a:t>
            </a:r>
          </a:p>
        </p:txBody>
      </p:sp>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4A0CCA6B-68BE-59E8-F5BE-BD4E9A2232C2}"/>
                  </a:ext>
                </a:extLst>
              </p14:cNvPr>
              <p14:cNvContentPartPr/>
              <p14:nvPr/>
            </p14:nvContentPartPr>
            <p14:xfrm>
              <a:off x="8357722" y="2628006"/>
              <a:ext cx="1539000" cy="200160"/>
            </p14:xfrm>
          </p:contentPart>
        </mc:Choice>
        <mc:Fallback xmlns="">
          <p:pic>
            <p:nvPicPr>
              <p:cNvPr id="18" name="Ink 17">
                <a:extLst>
                  <a:ext uri="{FF2B5EF4-FFF2-40B4-BE49-F238E27FC236}">
                    <a16:creationId xmlns:a16="http://schemas.microsoft.com/office/drawing/2014/main" id="{4A0CCA6B-68BE-59E8-F5BE-BD4E9A2232C2}"/>
                  </a:ext>
                </a:extLst>
              </p:cNvPr>
              <p:cNvPicPr/>
              <p:nvPr/>
            </p:nvPicPr>
            <p:blipFill>
              <a:blip r:embed="rId7"/>
              <a:stretch>
                <a:fillRect/>
              </a:stretch>
            </p:blipFill>
            <p:spPr>
              <a:xfrm>
                <a:off x="8285739" y="2484006"/>
                <a:ext cx="1682606"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94D78BC7-55C3-BC92-8EAA-93D7CAE2A591}"/>
                  </a:ext>
                </a:extLst>
              </p14:cNvPr>
              <p14:cNvContentPartPr/>
              <p14:nvPr/>
            </p14:nvContentPartPr>
            <p14:xfrm>
              <a:off x="7459162" y="3295806"/>
              <a:ext cx="2057400" cy="90000"/>
            </p14:xfrm>
          </p:contentPart>
        </mc:Choice>
        <mc:Fallback xmlns="">
          <p:pic>
            <p:nvPicPr>
              <p:cNvPr id="19" name="Ink 18">
                <a:extLst>
                  <a:ext uri="{FF2B5EF4-FFF2-40B4-BE49-F238E27FC236}">
                    <a16:creationId xmlns:a16="http://schemas.microsoft.com/office/drawing/2014/main" id="{94D78BC7-55C3-BC92-8EAA-93D7CAE2A591}"/>
                  </a:ext>
                </a:extLst>
              </p:cNvPr>
              <p:cNvPicPr/>
              <p:nvPr/>
            </p:nvPicPr>
            <p:blipFill>
              <a:blip r:embed="rId9"/>
              <a:stretch>
                <a:fillRect/>
              </a:stretch>
            </p:blipFill>
            <p:spPr>
              <a:xfrm>
                <a:off x="7387162" y="3151806"/>
                <a:ext cx="220104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B45734CE-56EF-819E-3718-D02EC5AC2780}"/>
                  </a:ext>
                </a:extLst>
              </p14:cNvPr>
              <p14:cNvContentPartPr/>
              <p14:nvPr/>
            </p14:nvContentPartPr>
            <p14:xfrm>
              <a:off x="5614162" y="4939206"/>
              <a:ext cx="5809680" cy="147240"/>
            </p14:xfrm>
          </p:contentPart>
        </mc:Choice>
        <mc:Fallback xmlns="">
          <p:pic>
            <p:nvPicPr>
              <p:cNvPr id="20" name="Ink 19">
                <a:extLst>
                  <a:ext uri="{FF2B5EF4-FFF2-40B4-BE49-F238E27FC236}">
                    <a16:creationId xmlns:a16="http://schemas.microsoft.com/office/drawing/2014/main" id="{B45734CE-56EF-819E-3718-D02EC5AC2780}"/>
                  </a:ext>
                </a:extLst>
              </p:cNvPr>
              <p:cNvPicPr/>
              <p:nvPr/>
            </p:nvPicPr>
            <p:blipFill>
              <a:blip r:embed="rId11"/>
              <a:stretch>
                <a:fillRect/>
              </a:stretch>
            </p:blipFill>
            <p:spPr>
              <a:xfrm>
                <a:off x="5542162" y="4795206"/>
                <a:ext cx="5953320" cy="434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E7535302-237E-15CC-D9DB-016D70413D64}"/>
                  </a:ext>
                </a:extLst>
              </p14:cNvPr>
              <p14:cNvContentPartPr/>
              <p14:nvPr/>
            </p14:nvContentPartPr>
            <p14:xfrm>
              <a:off x="4390882" y="5148366"/>
              <a:ext cx="7079400" cy="466920"/>
            </p14:xfrm>
          </p:contentPart>
        </mc:Choice>
        <mc:Fallback xmlns="">
          <p:pic>
            <p:nvPicPr>
              <p:cNvPr id="21" name="Ink 20">
                <a:extLst>
                  <a:ext uri="{FF2B5EF4-FFF2-40B4-BE49-F238E27FC236}">
                    <a16:creationId xmlns:a16="http://schemas.microsoft.com/office/drawing/2014/main" id="{E7535302-237E-15CC-D9DB-016D70413D64}"/>
                  </a:ext>
                </a:extLst>
              </p:cNvPr>
              <p:cNvPicPr/>
              <p:nvPr/>
            </p:nvPicPr>
            <p:blipFill>
              <a:blip r:embed="rId13"/>
              <a:stretch>
                <a:fillRect/>
              </a:stretch>
            </p:blipFill>
            <p:spPr>
              <a:xfrm>
                <a:off x="4318878" y="5004255"/>
                <a:ext cx="7223047" cy="75478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39BEB43C-FFDF-7CFC-7EFD-A7EE0AB2E8AC}"/>
                  </a:ext>
                </a:extLst>
              </p14:cNvPr>
              <p14:cNvContentPartPr/>
              <p14:nvPr/>
            </p14:nvContentPartPr>
            <p14:xfrm>
              <a:off x="8714122" y="5292006"/>
              <a:ext cx="2194560" cy="82080"/>
            </p14:xfrm>
          </p:contentPart>
        </mc:Choice>
        <mc:Fallback xmlns="">
          <p:pic>
            <p:nvPicPr>
              <p:cNvPr id="22" name="Ink 21">
                <a:extLst>
                  <a:ext uri="{FF2B5EF4-FFF2-40B4-BE49-F238E27FC236}">
                    <a16:creationId xmlns:a16="http://schemas.microsoft.com/office/drawing/2014/main" id="{39BEB43C-FFDF-7CFC-7EFD-A7EE0AB2E8AC}"/>
                  </a:ext>
                </a:extLst>
              </p:cNvPr>
              <p:cNvPicPr/>
              <p:nvPr/>
            </p:nvPicPr>
            <p:blipFill>
              <a:blip r:embed="rId15"/>
              <a:stretch>
                <a:fillRect/>
              </a:stretch>
            </p:blipFill>
            <p:spPr>
              <a:xfrm>
                <a:off x="8642122" y="5148635"/>
                <a:ext cx="2338200" cy="36846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 name="Ink 2">
                <a:extLst>
                  <a:ext uri="{FF2B5EF4-FFF2-40B4-BE49-F238E27FC236}">
                    <a16:creationId xmlns:a16="http://schemas.microsoft.com/office/drawing/2014/main" id="{66C175A7-9489-40FB-9C35-82A3DB84CAD7}"/>
                  </a:ext>
                </a:extLst>
              </p14:cNvPr>
              <p14:cNvContentPartPr/>
              <p14:nvPr/>
            </p14:nvContentPartPr>
            <p14:xfrm>
              <a:off x="736473" y="3390868"/>
              <a:ext cx="2184480" cy="169920"/>
            </p14:xfrm>
          </p:contentPart>
        </mc:Choice>
        <mc:Fallback xmlns="">
          <p:pic>
            <p:nvPicPr>
              <p:cNvPr id="3" name="Ink 2">
                <a:extLst>
                  <a:ext uri="{FF2B5EF4-FFF2-40B4-BE49-F238E27FC236}">
                    <a16:creationId xmlns:a16="http://schemas.microsoft.com/office/drawing/2014/main" id="{66C175A7-9489-40FB-9C35-82A3DB84CAD7}"/>
                  </a:ext>
                </a:extLst>
              </p:cNvPr>
              <p:cNvPicPr/>
              <p:nvPr/>
            </p:nvPicPr>
            <p:blipFill>
              <a:blip r:embed="rId17"/>
              <a:stretch>
                <a:fillRect/>
              </a:stretch>
            </p:blipFill>
            <p:spPr>
              <a:xfrm>
                <a:off x="682833" y="3282868"/>
                <a:ext cx="2292120" cy="385560"/>
              </a:xfrm>
              <a:prstGeom prst="rect">
                <a:avLst/>
              </a:prstGeom>
            </p:spPr>
          </p:pic>
        </mc:Fallback>
      </mc:AlternateContent>
    </p:spTree>
    <p:extLst>
      <p:ext uri="{BB962C8B-B14F-4D97-AF65-F5344CB8AC3E}">
        <p14:creationId xmlns:p14="http://schemas.microsoft.com/office/powerpoint/2010/main" val="3756110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standing, player&#10;&#10;Description automatically generated">
            <a:extLst>
              <a:ext uri="{FF2B5EF4-FFF2-40B4-BE49-F238E27FC236}">
                <a16:creationId xmlns:a16="http://schemas.microsoft.com/office/drawing/2014/main" id="{2565969E-D9E5-1BCF-F697-D72A74760E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3497179" cy="6861762"/>
          </a:xfrm>
          <a:prstGeom prst="rect">
            <a:avLst/>
          </a:prstGeom>
        </p:spPr>
      </p:pic>
      <p:pic>
        <p:nvPicPr>
          <p:cNvPr id="16" name="Picture 15" descr="Diagram">
            <a:extLst>
              <a:ext uri="{FF2B5EF4-FFF2-40B4-BE49-F238E27FC236}">
                <a16:creationId xmlns:a16="http://schemas.microsoft.com/office/drawing/2014/main" id="{FF952461-864D-51A8-2883-5C12C9BE13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72" t="18527" r="12103" b="12116"/>
          <a:stretch/>
        </p:blipFill>
        <p:spPr>
          <a:xfrm rot="5400000">
            <a:off x="3544702" y="-221489"/>
            <a:ext cx="6378358" cy="7799113"/>
          </a:xfrm>
          <a:prstGeom prst="rect">
            <a:avLst/>
          </a:prstGeom>
        </p:spPr>
      </p:pic>
      <p:pic>
        <p:nvPicPr>
          <p:cNvPr id="15" name="Picture 14" descr="Diagram">
            <a:extLst>
              <a:ext uri="{FF2B5EF4-FFF2-40B4-BE49-F238E27FC236}">
                <a16:creationId xmlns:a16="http://schemas.microsoft.com/office/drawing/2014/main" id="{3482E943-F9BF-82BC-29CA-86FC6D6958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2683" y="92962"/>
            <a:ext cx="6884463" cy="1198510"/>
          </a:xfrm>
          <a:prstGeom prst="rect">
            <a:avLst/>
          </a:prstGeom>
        </p:spPr>
      </p:pic>
    </p:spTree>
    <p:extLst>
      <p:ext uri="{BB962C8B-B14F-4D97-AF65-F5344CB8AC3E}">
        <p14:creationId xmlns:p14="http://schemas.microsoft.com/office/powerpoint/2010/main" val="389534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9BCA50-5C8B-4034-853C-B29176644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B018903-3549-4A3B-A9DF-B26757CAA9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9E5D3F77-D07F-4F7D-97A2-E36683020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6F5A2D-56A0-4ED7-A3E2-3CF67608F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B613426-4752-29B0-489C-4C9A564BDA4D}"/>
              </a:ext>
            </a:extLst>
          </p:cNvPr>
          <p:cNvSpPr>
            <a:spLocks noGrp="1"/>
          </p:cNvSpPr>
          <p:nvPr>
            <p:ph type="title"/>
          </p:nvPr>
        </p:nvSpPr>
        <p:spPr>
          <a:xfrm>
            <a:off x="549277" y="458033"/>
            <a:ext cx="5257798" cy="726224"/>
          </a:xfrm>
        </p:spPr>
        <p:txBody>
          <a:bodyPr vert="horz" wrap="square" lIns="91440" tIns="45720" rIns="91440" bIns="45720" rtlCol="0" anchor="ctr">
            <a:normAutofit/>
          </a:bodyPr>
          <a:lstStyle/>
          <a:p>
            <a:endParaRPr lang="en-US" sz="2200" kern="1200">
              <a:solidFill>
                <a:schemeClr val="tx1"/>
              </a:solidFill>
              <a:latin typeface="+mj-lt"/>
              <a:ea typeface="+mj-ea"/>
              <a:cs typeface="+mj-cs"/>
            </a:endParaRPr>
          </a:p>
        </p:txBody>
      </p:sp>
      <p:pic>
        <p:nvPicPr>
          <p:cNvPr id="3" name="Picture 2" descr="A picture containing text, picture frame&#10;&#10;Description automatically generated">
            <a:extLst>
              <a:ext uri="{FF2B5EF4-FFF2-40B4-BE49-F238E27FC236}">
                <a16:creationId xmlns:a16="http://schemas.microsoft.com/office/drawing/2014/main" id="{D0916EFD-8BF5-ED05-50AE-5C215CED07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70" b="-2"/>
          <a:stretch/>
        </p:blipFill>
        <p:spPr>
          <a:xfrm>
            <a:off x="1490315" y="0"/>
            <a:ext cx="10701685" cy="6916886"/>
          </a:xfrm>
          <a:prstGeom prst="rect">
            <a:avLst/>
          </a:prstGeom>
          <a:effectLst>
            <a:outerShdw blurRad="508000" dist="101600" dir="5400000" algn="tl" rotWithShape="0">
              <a:prstClr val="black">
                <a:alpha val="10000"/>
              </a:prstClr>
            </a:outerShdw>
          </a:effectLst>
        </p:spPr>
      </p:pic>
      <p:pic>
        <p:nvPicPr>
          <p:cNvPr id="5" name="Picture 4" descr="Diagram, engineering drawing&#10;&#10;Description automatically generated">
            <a:extLst>
              <a:ext uri="{FF2B5EF4-FFF2-40B4-BE49-F238E27FC236}">
                <a16:creationId xmlns:a16="http://schemas.microsoft.com/office/drawing/2014/main" id="{09F81051-BCE0-833E-8EE5-5705A41C12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t="9984" r="10094" b="6890"/>
          <a:stretch/>
        </p:blipFill>
        <p:spPr>
          <a:xfrm>
            <a:off x="0" y="-58885"/>
            <a:ext cx="4563681" cy="6205162"/>
          </a:xfrm>
          <a:prstGeom prst="rect">
            <a:avLst/>
          </a:prstGeom>
          <a:effectLst>
            <a:outerShdw blurRad="508000" dist="101600" dir="5400000" algn="tl" rotWithShape="0">
              <a:prstClr val="black">
                <a:alpha val="10000"/>
              </a:prstClr>
            </a:outerShdw>
          </a:effectLst>
        </p:spPr>
      </p:pic>
      <p:pic>
        <p:nvPicPr>
          <p:cNvPr id="4" name="Picture 3" descr="A person with a beard&#10;&#10;Description automatically generated with low confidence">
            <a:extLst>
              <a:ext uri="{FF2B5EF4-FFF2-40B4-BE49-F238E27FC236}">
                <a16:creationId xmlns:a16="http://schemas.microsoft.com/office/drawing/2014/main" id="{6E153635-6BA9-29CC-0F23-5AFEA97412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540"/>
          <a:stretch/>
        </p:blipFill>
        <p:spPr>
          <a:xfrm>
            <a:off x="8624400" y="2164886"/>
            <a:ext cx="3567600" cy="47520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538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D6B6-E931-1A7F-08DA-BFF44ED053A1}"/>
              </a:ext>
            </a:extLst>
          </p:cNvPr>
          <p:cNvSpPr>
            <a:spLocks noGrp="1"/>
          </p:cNvSpPr>
          <p:nvPr>
            <p:ph type="title"/>
          </p:nvPr>
        </p:nvSpPr>
        <p:spPr>
          <a:xfrm>
            <a:off x="838200" y="365125"/>
            <a:ext cx="4120299" cy="1737040"/>
          </a:xfrm>
        </p:spPr>
        <p:txBody>
          <a:bodyPr>
            <a:normAutofit/>
          </a:bodyPr>
          <a:lstStyle/>
          <a:p>
            <a:r>
              <a:rPr lang="en-US" sz="3200" dirty="0"/>
              <a:t>1881 – electric signals</a:t>
            </a:r>
          </a:p>
        </p:txBody>
      </p:sp>
      <p:pic>
        <p:nvPicPr>
          <p:cNvPr id="4" name="Picture 3" descr="Diagram, engineering drawing">
            <a:extLst>
              <a:ext uri="{FF2B5EF4-FFF2-40B4-BE49-F238E27FC236}">
                <a16:creationId xmlns:a16="http://schemas.microsoft.com/office/drawing/2014/main" id="{D33ADC6F-A144-E712-1188-A86E4409A7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7483" b="5335"/>
          <a:stretch/>
        </p:blipFill>
        <p:spPr>
          <a:xfrm rot="5400000">
            <a:off x="6418901" y="700698"/>
            <a:ext cx="4319269" cy="6492090"/>
          </a:xfrm>
          <a:prstGeom prst="rect">
            <a:avLst/>
          </a:prstGeom>
        </p:spPr>
      </p:pic>
      <p:pic>
        <p:nvPicPr>
          <p:cNvPr id="6" name="Picture 5" descr="Text, whiteboard&#10;&#10;Description automatically generated">
            <a:extLst>
              <a:ext uri="{FF2B5EF4-FFF2-40B4-BE49-F238E27FC236}">
                <a16:creationId xmlns:a16="http://schemas.microsoft.com/office/drawing/2014/main" id="{7B3CFE6E-C3B4-629A-1C7F-7E98BC9458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965" y="2024560"/>
            <a:ext cx="5110525" cy="3650375"/>
          </a:xfrm>
          <a:prstGeom prst="rect">
            <a:avLst/>
          </a:prstGeom>
        </p:spPr>
      </p:pic>
      <p:sp>
        <p:nvSpPr>
          <p:cNvPr id="7" name="Title 1">
            <a:extLst>
              <a:ext uri="{FF2B5EF4-FFF2-40B4-BE49-F238E27FC236}">
                <a16:creationId xmlns:a16="http://schemas.microsoft.com/office/drawing/2014/main" id="{D31F303D-B9BA-F779-03A8-9BFC01C9EEC3}"/>
              </a:ext>
            </a:extLst>
          </p:cNvPr>
          <p:cNvSpPr txBox="1">
            <a:spLocks/>
          </p:cNvSpPr>
          <p:nvPr/>
        </p:nvSpPr>
        <p:spPr>
          <a:xfrm>
            <a:off x="6392159" y="373603"/>
            <a:ext cx="4120299" cy="1737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1884 – natural gas</a:t>
            </a:r>
          </a:p>
        </p:txBody>
      </p:sp>
    </p:spTree>
    <p:extLst>
      <p:ext uri="{BB962C8B-B14F-4D97-AF65-F5344CB8AC3E}">
        <p14:creationId xmlns:p14="http://schemas.microsoft.com/office/powerpoint/2010/main" val="1450867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ook&#10;&#10;Description automatically generated">
            <a:extLst>
              <a:ext uri="{FF2B5EF4-FFF2-40B4-BE49-F238E27FC236}">
                <a16:creationId xmlns:a16="http://schemas.microsoft.com/office/drawing/2014/main" id="{24BCBDC7-48B4-CF4D-C6F3-0662746B1E19}"/>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1" y="8848"/>
            <a:ext cx="12192000" cy="6855958"/>
          </a:xfrm>
          <a:prstGeom prst="rect">
            <a:avLst/>
          </a:prstGeom>
        </p:spPr>
      </p:pic>
      <p:sp>
        <p:nvSpPr>
          <p:cNvPr id="2" name="Title 1">
            <a:extLst>
              <a:ext uri="{FF2B5EF4-FFF2-40B4-BE49-F238E27FC236}">
                <a16:creationId xmlns:a16="http://schemas.microsoft.com/office/drawing/2014/main" id="{69FA61EC-D90A-E039-9A02-3AFBABFE7811}"/>
              </a:ext>
            </a:extLst>
          </p:cNvPr>
          <p:cNvSpPr>
            <a:spLocks noGrp="1"/>
          </p:cNvSpPr>
          <p:nvPr>
            <p:ph type="title"/>
          </p:nvPr>
        </p:nvSpPr>
        <p:spPr>
          <a:xfrm>
            <a:off x="643468" y="3320859"/>
            <a:ext cx="4666470" cy="2076333"/>
          </a:xfrm>
        </p:spPr>
        <p:txBody>
          <a:bodyPr vert="horz" lIns="91440" tIns="45720" rIns="91440" bIns="45720" rtlCol="0" anchor="t">
            <a:normAutofit/>
          </a:bodyPr>
          <a:lstStyle/>
          <a:p>
            <a:r>
              <a:rPr lang="en-US" sz="2600" kern="1200">
                <a:solidFill>
                  <a:schemeClr val="tx1"/>
                </a:solidFill>
                <a:latin typeface="+mj-lt"/>
                <a:ea typeface="+mj-ea"/>
                <a:cs typeface="+mj-cs"/>
              </a:rPr>
              <a:t>January 8, 1886: Westinghouse Electric Company</a:t>
            </a:r>
            <a:br>
              <a:rPr lang="en-US" sz="2600" kern="1200">
                <a:solidFill>
                  <a:schemeClr val="tx1"/>
                </a:solidFill>
                <a:latin typeface="+mj-lt"/>
                <a:ea typeface="+mj-ea"/>
                <a:cs typeface="+mj-cs"/>
              </a:rPr>
            </a:br>
            <a:r>
              <a:rPr lang="en-US" sz="2600" kern="1200">
                <a:solidFill>
                  <a:schemeClr val="tx1"/>
                </a:solidFill>
                <a:latin typeface="+mj-lt"/>
                <a:ea typeface="+mj-ea"/>
                <a:cs typeface="+mj-cs"/>
              </a:rPr>
              <a:t>1</a:t>
            </a:r>
            <a:r>
              <a:rPr lang="en-US" sz="2600" kern="1200" baseline="30000">
                <a:solidFill>
                  <a:schemeClr val="tx1"/>
                </a:solidFill>
                <a:latin typeface="+mj-lt"/>
                <a:ea typeface="+mj-ea"/>
                <a:cs typeface="+mj-cs"/>
              </a:rPr>
              <a:t>st</a:t>
            </a:r>
            <a:r>
              <a:rPr lang="en-US" sz="2600" kern="1200">
                <a:solidFill>
                  <a:schemeClr val="tx1"/>
                </a:solidFill>
                <a:latin typeface="+mj-lt"/>
                <a:ea typeface="+mj-ea"/>
                <a:cs typeface="+mj-cs"/>
              </a:rPr>
              <a:t> Major all-AC Company for Incandescent Lights</a:t>
            </a:r>
          </a:p>
        </p:txBody>
      </p:sp>
      <p:sp>
        <p:nvSpPr>
          <p:cNvPr id="17" name="Freeform: Shape 16">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with a beard&#10;&#10;Description automatically generated with low confidence">
            <a:extLst>
              <a:ext uri="{FF2B5EF4-FFF2-40B4-BE49-F238E27FC236}">
                <a16:creationId xmlns:a16="http://schemas.microsoft.com/office/drawing/2014/main" id="{0549052F-C76D-ABE0-B520-2529116AA5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30982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28C2-25D4-CBBE-EC57-D5AB24187B8A}"/>
              </a:ext>
            </a:extLst>
          </p:cNvPr>
          <p:cNvSpPr>
            <a:spLocks noGrp="1"/>
          </p:cNvSpPr>
          <p:nvPr>
            <p:ph type="title"/>
          </p:nvPr>
        </p:nvSpPr>
        <p:spPr>
          <a:xfrm>
            <a:off x="9323108" y="365125"/>
            <a:ext cx="2030691" cy="1325563"/>
          </a:xfrm>
        </p:spPr>
        <p:txBody>
          <a:bodyPr>
            <a:normAutofit/>
          </a:bodyPr>
          <a:lstStyle/>
          <a:p>
            <a:r>
              <a:rPr lang="en-US" sz="3200" dirty="0"/>
              <a:t>Nov, 1886</a:t>
            </a:r>
          </a:p>
        </p:txBody>
      </p:sp>
      <p:pic>
        <p:nvPicPr>
          <p:cNvPr id="4" name="Picture 3" descr="Text, letter&#10;&#10;Description automatically generated">
            <a:extLst>
              <a:ext uri="{FF2B5EF4-FFF2-40B4-BE49-F238E27FC236}">
                <a16:creationId xmlns:a16="http://schemas.microsoft.com/office/drawing/2014/main" id="{9E571CA8-EB22-366F-C5BD-EFC51B04AD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731" y="122548"/>
            <a:ext cx="4237070" cy="6858000"/>
          </a:xfrm>
          <a:prstGeom prst="rect">
            <a:avLst/>
          </a:prstGeom>
        </p:spPr>
      </p:pic>
      <p:pic>
        <p:nvPicPr>
          <p:cNvPr id="6" name="Picture 5" descr="Text, letter&#10;&#10;Description automatically generated">
            <a:extLst>
              <a:ext uri="{FF2B5EF4-FFF2-40B4-BE49-F238E27FC236}">
                <a16:creationId xmlns:a16="http://schemas.microsoft.com/office/drawing/2014/main" id="{A0A3FB1E-EAC0-BB5F-ED87-3686EE1D9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9801" y="122548"/>
            <a:ext cx="4352312" cy="6858000"/>
          </a:xfrm>
          <a:prstGeom prst="rect">
            <a:avLst/>
          </a:prstGeom>
        </p:spPr>
      </p:pic>
      <p:pic>
        <p:nvPicPr>
          <p:cNvPr id="8" name="Picture 7" descr="A person in a suit&#10;&#10;Description automatically generated with medium confidence">
            <a:extLst>
              <a:ext uri="{FF2B5EF4-FFF2-40B4-BE49-F238E27FC236}">
                <a16:creationId xmlns:a16="http://schemas.microsoft.com/office/drawing/2014/main" id="{7F79838C-472C-4972-FBB6-15735CB7E2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1320" y="921947"/>
            <a:ext cx="3990680" cy="6058601"/>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99390D46-6201-EC73-CC09-A7739C92747A}"/>
                  </a:ext>
                </a:extLst>
              </p14:cNvPr>
              <p14:cNvContentPartPr/>
              <p14:nvPr/>
            </p14:nvContentPartPr>
            <p14:xfrm>
              <a:off x="3053073" y="1018583"/>
              <a:ext cx="1083600" cy="153360"/>
            </p14:xfrm>
          </p:contentPart>
        </mc:Choice>
        <mc:Fallback xmlns="">
          <p:pic>
            <p:nvPicPr>
              <p:cNvPr id="3" name="Ink 2">
                <a:extLst>
                  <a:ext uri="{FF2B5EF4-FFF2-40B4-BE49-F238E27FC236}">
                    <a16:creationId xmlns:a16="http://schemas.microsoft.com/office/drawing/2014/main" id="{99390D46-6201-EC73-CC09-A7739C92747A}"/>
                  </a:ext>
                </a:extLst>
              </p:cNvPr>
              <p:cNvPicPr/>
              <p:nvPr/>
            </p:nvPicPr>
            <p:blipFill>
              <a:blip r:embed="rId6"/>
              <a:stretch>
                <a:fillRect/>
              </a:stretch>
            </p:blipFill>
            <p:spPr>
              <a:xfrm>
                <a:off x="2999433" y="910583"/>
                <a:ext cx="119124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92191F8-BCAB-5543-E0A6-ED7B8323B345}"/>
                  </a:ext>
                </a:extLst>
              </p14:cNvPr>
              <p14:cNvContentPartPr/>
              <p14:nvPr/>
            </p14:nvContentPartPr>
            <p14:xfrm>
              <a:off x="1766433" y="3248783"/>
              <a:ext cx="861840" cy="159480"/>
            </p14:xfrm>
          </p:contentPart>
        </mc:Choice>
        <mc:Fallback xmlns="">
          <p:pic>
            <p:nvPicPr>
              <p:cNvPr id="7" name="Ink 6">
                <a:extLst>
                  <a:ext uri="{FF2B5EF4-FFF2-40B4-BE49-F238E27FC236}">
                    <a16:creationId xmlns:a16="http://schemas.microsoft.com/office/drawing/2014/main" id="{392191F8-BCAB-5543-E0A6-ED7B8323B345}"/>
                  </a:ext>
                </a:extLst>
              </p:cNvPr>
              <p:cNvPicPr/>
              <p:nvPr/>
            </p:nvPicPr>
            <p:blipFill>
              <a:blip r:embed="rId8"/>
              <a:stretch>
                <a:fillRect/>
              </a:stretch>
            </p:blipFill>
            <p:spPr>
              <a:xfrm>
                <a:off x="1712433" y="3141143"/>
                <a:ext cx="96948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B78F4134-F1C2-67C0-D1C5-18E77C7525EF}"/>
                  </a:ext>
                </a:extLst>
              </p14:cNvPr>
              <p14:cNvContentPartPr/>
              <p14:nvPr/>
            </p14:nvContentPartPr>
            <p14:xfrm>
              <a:off x="2831673" y="3407183"/>
              <a:ext cx="673200" cy="162000"/>
            </p14:xfrm>
          </p:contentPart>
        </mc:Choice>
        <mc:Fallback xmlns="">
          <p:pic>
            <p:nvPicPr>
              <p:cNvPr id="9" name="Ink 8">
                <a:extLst>
                  <a:ext uri="{FF2B5EF4-FFF2-40B4-BE49-F238E27FC236}">
                    <a16:creationId xmlns:a16="http://schemas.microsoft.com/office/drawing/2014/main" id="{B78F4134-F1C2-67C0-D1C5-18E77C7525EF}"/>
                  </a:ext>
                </a:extLst>
              </p:cNvPr>
              <p:cNvPicPr/>
              <p:nvPr/>
            </p:nvPicPr>
            <p:blipFill>
              <a:blip r:embed="rId10"/>
              <a:stretch>
                <a:fillRect/>
              </a:stretch>
            </p:blipFill>
            <p:spPr>
              <a:xfrm>
                <a:off x="2777673" y="3299183"/>
                <a:ext cx="780840" cy="377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2CB76F69-E6F4-315A-E769-70B031382C66}"/>
                  </a:ext>
                </a:extLst>
              </p14:cNvPr>
              <p14:cNvContentPartPr/>
              <p14:nvPr/>
            </p14:nvContentPartPr>
            <p14:xfrm>
              <a:off x="3426393" y="3877703"/>
              <a:ext cx="664920" cy="190080"/>
            </p14:xfrm>
          </p:contentPart>
        </mc:Choice>
        <mc:Fallback xmlns="">
          <p:pic>
            <p:nvPicPr>
              <p:cNvPr id="10" name="Ink 9">
                <a:extLst>
                  <a:ext uri="{FF2B5EF4-FFF2-40B4-BE49-F238E27FC236}">
                    <a16:creationId xmlns:a16="http://schemas.microsoft.com/office/drawing/2014/main" id="{2CB76F69-E6F4-315A-E769-70B031382C66}"/>
                  </a:ext>
                </a:extLst>
              </p:cNvPr>
              <p:cNvPicPr/>
              <p:nvPr/>
            </p:nvPicPr>
            <p:blipFill>
              <a:blip r:embed="rId12"/>
              <a:stretch>
                <a:fillRect/>
              </a:stretch>
            </p:blipFill>
            <p:spPr>
              <a:xfrm>
                <a:off x="3372393" y="3770063"/>
                <a:ext cx="772560" cy="405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FFF561D0-1CDF-5A0D-FEB6-5A6268F2D390}"/>
                  </a:ext>
                </a:extLst>
              </p14:cNvPr>
              <p14:cNvContentPartPr/>
              <p14:nvPr/>
            </p14:nvContentPartPr>
            <p14:xfrm>
              <a:off x="3870633" y="5219783"/>
              <a:ext cx="203400" cy="89280"/>
            </p14:xfrm>
          </p:contentPart>
        </mc:Choice>
        <mc:Fallback xmlns="">
          <p:pic>
            <p:nvPicPr>
              <p:cNvPr id="12" name="Ink 11">
                <a:extLst>
                  <a:ext uri="{FF2B5EF4-FFF2-40B4-BE49-F238E27FC236}">
                    <a16:creationId xmlns:a16="http://schemas.microsoft.com/office/drawing/2014/main" id="{FFF561D0-1CDF-5A0D-FEB6-5A6268F2D390}"/>
                  </a:ext>
                </a:extLst>
              </p:cNvPr>
              <p:cNvPicPr/>
              <p:nvPr/>
            </p:nvPicPr>
            <p:blipFill>
              <a:blip r:embed="rId14"/>
              <a:stretch>
                <a:fillRect/>
              </a:stretch>
            </p:blipFill>
            <p:spPr>
              <a:xfrm>
                <a:off x="3816633" y="5112143"/>
                <a:ext cx="31104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86192CE8-5094-69DF-5A64-C6C70974926C}"/>
                  </a:ext>
                </a:extLst>
              </p14:cNvPr>
              <p14:cNvContentPartPr/>
              <p14:nvPr/>
            </p14:nvContentPartPr>
            <p14:xfrm>
              <a:off x="4083393" y="5308343"/>
              <a:ext cx="42120" cy="360"/>
            </p14:xfrm>
          </p:contentPart>
        </mc:Choice>
        <mc:Fallback xmlns="">
          <p:pic>
            <p:nvPicPr>
              <p:cNvPr id="13" name="Ink 12">
                <a:extLst>
                  <a:ext uri="{FF2B5EF4-FFF2-40B4-BE49-F238E27FC236}">
                    <a16:creationId xmlns:a16="http://schemas.microsoft.com/office/drawing/2014/main" id="{86192CE8-5094-69DF-5A64-C6C70974926C}"/>
                  </a:ext>
                </a:extLst>
              </p:cNvPr>
              <p:cNvPicPr/>
              <p:nvPr/>
            </p:nvPicPr>
            <p:blipFill>
              <a:blip r:embed="rId16"/>
              <a:stretch>
                <a:fillRect/>
              </a:stretch>
            </p:blipFill>
            <p:spPr>
              <a:xfrm>
                <a:off x="4029753" y="5200343"/>
                <a:ext cx="149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05FD0D21-66DB-E160-CBF3-3D3FFDCE4E80}"/>
                  </a:ext>
                </a:extLst>
              </p14:cNvPr>
              <p14:cNvContentPartPr/>
              <p14:nvPr/>
            </p14:nvContentPartPr>
            <p14:xfrm>
              <a:off x="4060353" y="5204663"/>
              <a:ext cx="158400" cy="130680"/>
            </p14:xfrm>
          </p:contentPart>
        </mc:Choice>
        <mc:Fallback xmlns="">
          <p:pic>
            <p:nvPicPr>
              <p:cNvPr id="14" name="Ink 13">
                <a:extLst>
                  <a:ext uri="{FF2B5EF4-FFF2-40B4-BE49-F238E27FC236}">
                    <a16:creationId xmlns:a16="http://schemas.microsoft.com/office/drawing/2014/main" id="{05FD0D21-66DB-E160-CBF3-3D3FFDCE4E80}"/>
                  </a:ext>
                </a:extLst>
              </p:cNvPr>
              <p:cNvPicPr/>
              <p:nvPr/>
            </p:nvPicPr>
            <p:blipFill>
              <a:blip r:embed="rId18"/>
              <a:stretch>
                <a:fillRect/>
              </a:stretch>
            </p:blipFill>
            <p:spPr>
              <a:xfrm>
                <a:off x="4006713" y="5097023"/>
                <a:ext cx="26604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4ECA98E9-5EE7-0F77-E117-403BBF7C1E67}"/>
                  </a:ext>
                </a:extLst>
              </p14:cNvPr>
              <p14:cNvContentPartPr/>
              <p14:nvPr/>
            </p14:nvContentPartPr>
            <p14:xfrm>
              <a:off x="4260873" y="5259743"/>
              <a:ext cx="360" cy="48960"/>
            </p14:xfrm>
          </p:contentPart>
        </mc:Choice>
        <mc:Fallback xmlns="">
          <p:pic>
            <p:nvPicPr>
              <p:cNvPr id="15" name="Ink 14">
                <a:extLst>
                  <a:ext uri="{FF2B5EF4-FFF2-40B4-BE49-F238E27FC236}">
                    <a16:creationId xmlns:a16="http://schemas.microsoft.com/office/drawing/2014/main" id="{4ECA98E9-5EE7-0F77-E117-403BBF7C1E67}"/>
                  </a:ext>
                </a:extLst>
              </p:cNvPr>
              <p:cNvPicPr/>
              <p:nvPr/>
            </p:nvPicPr>
            <p:blipFill>
              <a:blip r:embed="rId20"/>
              <a:stretch>
                <a:fillRect/>
              </a:stretch>
            </p:blipFill>
            <p:spPr>
              <a:xfrm>
                <a:off x="4207233" y="5151743"/>
                <a:ext cx="1080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978DBA24-C087-A1E2-2C7E-072F843374AF}"/>
                  </a:ext>
                </a:extLst>
              </p14:cNvPr>
              <p14:cNvContentPartPr/>
              <p14:nvPr/>
            </p14:nvContentPartPr>
            <p14:xfrm>
              <a:off x="4340793" y="5282063"/>
              <a:ext cx="360" cy="360"/>
            </p14:xfrm>
          </p:contentPart>
        </mc:Choice>
        <mc:Fallback xmlns="">
          <p:pic>
            <p:nvPicPr>
              <p:cNvPr id="16" name="Ink 15">
                <a:extLst>
                  <a:ext uri="{FF2B5EF4-FFF2-40B4-BE49-F238E27FC236}">
                    <a16:creationId xmlns:a16="http://schemas.microsoft.com/office/drawing/2014/main" id="{978DBA24-C087-A1E2-2C7E-072F843374AF}"/>
                  </a:ext>
                </a:extLst>
              </p:cNvPr>
              <p:cNvPicPr/>
              <p:nvPr/>
            </p:nvPicPr>
            <p:blipFill>
              <a:blip r:embed="rId22"/>
              <a:stretch>
                <a:fillRect/>
              </a:stretch>
            </p:blipFill>
            <p:spPr>
              <a:xfrm>
                <a:off x="4286793" y="517406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319DE69E-01D6-43DD-FE7A-6BA9410E95D1}"/>
                  </a:ext>
                </a:extLst>
              </p14:cNvPr>
              <p14:cNvContentPartPr/>
              <p14:nvPr/>
            </p14:nvContentPartPr>
            <p14:xfrm>
              <a:off x="2824113" y="5520023"/>
              <a:ext cx="1321920" cy="162720"/>
            </p14:xfrm>
          </p:contentPart>
        </mc:Choice>
        <mc:Fallback xmlns="">
          <p:pic>
            <p:nvPicPr>
              <p:cNvPr id="17" name="Ink 16">
                <a:extLst>
                  <a:ext uri="{FF2B5EF4-FFF2-40B4-BE49-F238E27FC236}">
                    <a16:creationId xmlns:a16="http://schemas.microsoft.com/office/drawing/2014/main" id="{319DE69E-01D6-43DD-FE7A-6BA9410E95D1}"/>
                  </a:ext>
                </a:extLst>
              </p:cNvPr>
              <p:cNvPicPr/>
              <p:nvPr/>
            </p:nvPicPr>
            <p:blipFill>
              <a:blip r:embed="rId24"/>
              <a:stretch>
                <a:fillRect/>
              </a:stretch>
            </p:blipFill>
            <p:spPr>
              <a:xfrm>
                <a:off x="2770473" y="5412383"/>
                <a:ext cx="1429560" cy="378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92230CCE-7A14-54D1-6DC5-AE8F29B7F282}"/>
                  </a:ext>
                </a:extLst>
              </p14:cNvPr>
              <p14:cNvContentPartPr/>
              <p14:nvPr/>
            </p14:nvContentPartPr>
            <p14:xfrm>
              <a:off x="1575273" y="5458103"/>
              <a:ext cx="1105560" cy="73440"/>
            </p14:xfrm>
          </p:contentPart>
        </mc:Choice>
        <mc:Fallback xmlns="">
          <p:pic>
            <p:nvPicPr>
              <p:cNvPr id="18" name="Ink 17">
                <a:extLst>
                  <a:ext uri="{FF2B5EF4-FFF2-40B4-BE49-F238E27FC236}">
                    <a16:creationId xmlns:a16="http://schemas.microsoft.com/office/drawing/2014/main" id="{92230CCE-7A14-54D1-6DC5-AE8F29B7F282}"/>
                  </a:ext>
                </a:extLst>
              </p:cNvPr>
              <p:cNvPicPr/>
              <p:nvPr/>
            </p:nvPicPr>
            <p:blipFill>
              <a:blip r:embed="rId26"/>
              <a:stretch>
                <a:fillRect/>
              </a:stretch>
            </p:blipFill>
            <p:spPr>
              <a:xfrm>
                <a:off x="1521633" y="5350103"/>
                <a:ext cx="121320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AB6A3425-9235-6BA2-A933-051DCAB019C9}"/>
                  </a:ext>
                </a:extLst>
              </p14:cNvPr>
              <p14:cNvContentPartPr/>
              <p14:nvPr/>
            </p14:nvContentPartPr>
            <p14:xfrm>
              <a:off x="1222473" y="5512463"/>
              <a:ext cx="224640" cy="45720"/>
            </p14:xfrm>
          </p:contentPart>
        </mc:Choice>
        <mc:Fallback xmlns="">
          <p:pic>
            <p:nvPicPr>
              <p:cNvPr id="19" name="Ink 18">
                <a:extLst>
                  <a:ext uri="{FF2B5EF4-FFF2-40B4-BE49-F238E27FC236}">
                    <a16:creationId xmlns:a16="http://schemas.microsoft.com/office/drawing/2014/main" id="{AB6A3425-9235-6BA2-A933-051DCAB019C9}"/>
                  </a:ext>
                </a:extLst>
              </p:cNvPr>
              <p:cNvPicPr/>
              <p:nvPr/>
            </p:nvPicPr>
            <p:blipFill>
              <a:blip r:embed="rId28"/>
              <a:stretch>
                <a:fillRect/>
              </a:stretch>
            </p:blipFill>
            <p:spPr>
              <a:xfrm>
                <a:off x="1168473" y="5404823"/>
                <a:ext cx="33228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 name="Ink 19">
                <a:extLst>
                  <a:ext uri="{FF2B5EF4-FFF2-40B4-BE49-F238E27FC236}">
                    <a16:creationId xmlns:a16="http://schemas.microsoft.com/office/drawing/2014/main" id="{23B5635D-0837-A7AF-AA92-97D316E60236}"/>
                  </a:ext>
                </a:extLst>
              </p14:cNvPr>
              <p14:cNvContentPartPr/>
              <p14:nvPr/>
            </p14:nvContentPartPr>
            <p14:xfrm>
              <a:off x="3710793" y="5796863"/>
              <a:ext cx="451800" cy="116640"/>
            </p14:xfrm>
          </p:contentPart>
        </mc:Choice>
        <mc:Fallback xmlns="">
          <p:pic>
            <p:nvPicPr>
              <p:cNvPr id="20" name="Ink 19">
                <a:extLst>
                  <a:ext uri="{FF2B5EF4-FFF2-40B4-BE49-F238E27FC236}">
                    <a16:creationId xmlns:a16="http://schemas.microsoft.com/office/drawing/2014/main" id="{23B5635D-0837-A7AF-AA92-97D316E60236}"/>
                  </a:ext>
                </a:extLst>
              </p:cNvPr>
              <p:cNvPicPr/>
              <p:nvPr/>
            </p:nvPicPr>
            <p:blipFill>
              <a:blip r:embed="rId30"/>
              <a:stretch>
                <a:fillRect/>
              </a:stretch>
            </p:blipFill>
            <p:spPr>
              <a:xfrm>
                <a:off x="3656793" y="5689223"/>
                <a:ext cx="55944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4" name="Ink 23">
                <a:extLst>
                  <a:ext uri="{FF2B5EF4-FFF2-40B4-BE49-F238E27FC236}">
                    <a16:creationId xmlns:a16="http://schemas.microsoft.com/office/drawing/2014/main" id="{942E0350-2ECA-1158-D6E4-C0D3552FD544}"/>
                  </a:ext>
                </a:extLst>
              </p14:cNvPr>
              <p14:cNvContentPartPr/>
              <p14:nvPr/>
            </p14:nvContentPartPr>
            <p14:xfrm>
              <a:off x="5006793" y="513503"/>
              <a:ext cx="3296160" cy="116280"/>
            </p14:xfrm>
          </p:contentPart>
        </mc:Choice>
        <mc:Fallback xmlns="">
          <p:pic>
            <p:nvPicPr>
              <p:cNvPr id="24" name="Ink 23">
                <a:extLst>
                  <a:ext uri="{FF2B5EF4-FFF2-40B4-BE49-F238E27FC236}">
                    <a16:creationId xmlns:a16="http://schemas.microsoft.com/office/drawing/2014/main" id="{942E0350-2ECA-1158-D6E4-C0D3552FD544}"/>
                  </a:ext>
                </a:extLst>
              </p:cNvPr>
              <p:cNvPicPr/>
              <p:nvPr/>
            </p:nvPicPr>
            <p:blipFill>
              <a:blip r:embed="rId32"/>
              <a:stretch>
                <a:fillRect/>
              </a:stretch>
            </p:blipFill>
            <p:spPr>
              <a:xfrm>
                <a:off x="4916793" y="333863"/>
                <a:ext cx="3475800" cy="4759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5" name="Ink 24">
                <a:extLst>
                  <a:ext uri="{FF2B5EF4-FFF2-40B4-BE49-F238E27FC236}">
                    <a16:creationId xmlns:a16="http://schemas.microsoft.com/office/drawing/2014/main" id="{4D356F69-DCB2-5BC1-3797-A1A35B5D6318}"/>
                  </a:ext>
                </a:extLst>
              </p14:cNvPr>
              <p14:cNvContentPartPr/>
              <p14:nvPr/>
            </p14:nvContentPartPr>
            <p14:xfrm>
              <a:off x="5020833" y="894743"/>
              <a:ext cx="3373200" cy="163080"/>
            </p14:xfrm>
          </p:contentPart>
        </mc:Choice>
        <mc:Fallback xmlns="">
          <p:pic>
            <p:nvPicPr>
              <p:cNvPr id="25" name="Ink 24">
                <a:extLst>
                  <a:ext uri="{FF2B5EF4-FFF2-40B4-BE49-F238E27FC236}">
                    <a16:creationId xmlns:a16="http://schemas.microsoft.com/office/drawing/2014/main" id="{4D356F69-DCB2-5BC1-3797-A1A35B5D6318}"/>
                  </a:ext>
                </a:extLst>
              </p:cNvPr>
              <p:cNvPicPr/>
              <p:nvPr/>
            </p:nvPicPr>
            <p:blipFill>
              <a:blip r:embed="rId34"/>
              <a:stretch>
                <a:fillRect/>
              </a:stretch>
            </p:blipFill>
            <p:spPr>
              <a:xfrm>
                <a:off x="4930833" y="715103"/>
                <a:ext cx="3552840" cy="5227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6" name="Ink 25">
                <a:extLst>
                  <a:ext uri="{FF2B5EF4-FFF2-40B4-BE49-F238E27FC236}">
                    <a16:creationId xmlns:a16="http://schemas.microsoft.com/office/drawing/2014/main" id="{779FE0CF-BFF6-8C66-0821-6C07A9CB1E79}"/>
                  </a:ext>
                </a:extLst>
              </p14:cNvPr>
              <p14:cNvContentPartPr/>
              <p14:nvPr/>
            </p14:nvContentPartPr>
            <p14:xfrm>
              <a:off x="5006793" y="964943"/>
              <a:ext cx="3205440" cy="208800"/>
            </p14:xfrm>
          </p:contentPart>
        </mc:Choice>
        <mc:Fallback xmlns="">
          <p:pic>
            <p:nvPicPr>
              <p:cNvPr id="26" name="Ink 25">
                <a:extLst>
                  <a:ext uri="{FF2B5EF4-FFF2-40B4-BE49-F238E27FC236}">
                    <a16:creationId xmlns:a16="http://schemas.microsoft.com/office/drawing/2014/main" id="{779FE0CF-BFF6-8C66-0821-6C07A9CB1E79}"/>
                  </a:ext>
                </a:extLst>
              </p:cNvPr>
              <p:cNvPicPr/>
              <p:nvPr/>
            </p:nvPicPr>
            <p:blipFill>
              <a:blip r:embed="rId36"/>
              <a:stretch>
                <a:fillRect/>
              </a:stretch>
            </p:blipFill>
            <p:spPr>
              <a:xfrm>
                <a:off x="4916793" y="784943"/>
                <a:ext cx="3385080" cy="5684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7" name="Ink 26">
                <a:extLst>
                  <a:ext uri="{FF2B5EF4-FFF2-40B4-BE49-F238E27FC236}">
                    <a16:creationId xmlns:a16="http://schemas.microsoft.com/office/drawing/2014/main" id="{B7613B65-952C-1A64-E17C-5F7AAA26F86F}"/>
                  </a:ext>
                </a:extLst>
              </p14:cNvPr>
              <p14:cNvContentPartPr/>
              <p14:nvPr/>
            </p14:nvContentPartPr>
            <p14:xfrm>
              <a:off x="4971153" y="1392263"/>
              <a:ext cx="3328560" cy="117000"/>
            </p14:xfrm>
          </p:contentPart>
        </mc:Choice>
        <mc:Fallback xmlns="">
          <p:pic>
            <p:nvPicPr>
              <p:cNvPr id="27" name="Ink 26">
                <a:extLst>
                  <a:ext uri="{FF2B5EF4-FFF2-40B4-BE49-F238E27FC236}">
                    <a16:creationId xmlns:a16="http://schemas.microsoft.com/office/drawing/2014/main" id="{B7613B65-952C-1A64-E17C-5F7AAA26F86F}"/>
                  </a:ext>
                </a:extLst>
              </p:cNvPr>
              <p:cNvPicPr/>
              <p:nvPr/>
            </p:nvPicPr>
            <p:blipFill>
              <a:blip r:embed="rId38"/>
              <a:stretch>
                <a:fillRect/>
              </a:stretch>
            </p:blipFill>
            <p:spPr>
              <a:xfrm>
                <a:off x="4881153" y="1212623"/>
                <a:ext cx="3508200" cy="476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8" name="Ink 27">
                <a:extLst>
                  <a:ext uri="{FF2B5EF4-FFF2-40B4-BE49-F238E27FC236}">
                    <a16:creationId xmlns:a16="http://schemas.microsoft.com/office/drawing/2014/main" id="{193960E8-B725-845C-D027-C0E645A4CC11}"/>
                  </a:ext>
                </a:extLst>
              </p14:cNvPr>
              <p14:cNvContentPartPr/>
              <p14:nvPr/>
            </p14:nvContentPartPr>
            <p14:xfrm>
              <a:off x="4979793" y="1684223"/>
              <a:ext cx="1070280" cy="72360"/>
            </p14:xfrm>
          </p:contentPart>
        </mc:Choice>
        <mc:Fallback xmlns="">
          <p:pic>
            <p:nvPicPr>
              <p:cNvPr id="28" name="Ink 27">
                <a:extLst>
                  <a:ext uri="{FF2B5EF4-FFF2-40B4-BE49-F238E27FC236}">
                    <a16:creationId xmlns:a16="http://schemas.microsoft.com/office/drawing/2014/main" id="{193960E8-B725-845C-D027-C0E645A4CC11}"/>
                  </a:ext>
                </a:extLst>
              </p:cNvPr>
              <p:cNvPicPr/>
              <p:nvPr/>
            </p:nvPicPr>
            <p:blipFill>
              <a:blip r:embed="rId40"/>
              <a:stretch>
                <a:fillRect/>
              </a:stretch>
            </p:blipFill>
            <p:spPr>
              <a:xfrm>
                <a:off x="4890153" y="1504223"/>
                <a:ext cx="1249920" cy="432000"/>
              </a:xfrm>
              <a:prstGeom prst="rect">
                <a:avLst/>
              </a:prstGeom>
            </p:spPr>
          </p:pic>
        </mc:Fallback>
      </mc:AlternateContent>
    </p:spTree>
    <p:extLst>
      <p:ext uri="{BB962C8B-B14F-4D97-AF65-F5344CB8AC3E}">
        <p14:creationId xmlns:p14="http://schemas.microsoft.com/office/powerpoint/2010/main" val="4276693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91F0-9D4D-4B74-46D8-05CC21C6F185}"/>
              </a:ext>
            </a:extLst>
          </p:cNvPr>
          <p:cNvSpPr>
            <a:spLocks noGrp="1"/>
          </p:cNvSpPr>
          <p:nvPr>
            <p:ph type="title"/>
          </p:nvPr>
        </p:nvSpPr>
        <p:spPr/>
        <p:txBody>
          <a:bodyPr/>
          <a:lstStyle/>
          <a:p>
            <a:r>
              <a:rPr lang="en-US" dirty="0"/>
              <a:t>Dec 18, 1887</a:t>
            </a:r>
          </a:p>
        </p:txBody>
      </p:sp>
      <p:pic>
        <p:nvPicPr>
          <p:cNvPr id="3" name="Picture 2" descr="A person in a suit&#10;&#10;Description automatically generated with medium confidence">
            <a:extLst>
              <a:ext uri="{FF2B5EF4-FFF2-40B4-BE49-F238E27FC236}">
                <a16:creationId xmlns:a16="http://schemas.microsoft.com/office/drawing/2014/main" id="{989A0C5E-E7AB-599C-F640-1028A762E3A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r="-2"/>
          <a:stretch/>
        </p:blipFill>
        <p:spPr>
          <a:xfrm>
            <a:off x="-133280" y="542303"/>
            <a:ext cx="5726343" cy="6315697"/>
          </a:xfrm>
          <a:prstGeom prst="rect">
            <a:avLst/>
          </a:prstGeom>
        </p:spPr>
      </p:pic>
      <p:pic>
        <p:nvPicPr>
          <p:cNvPr id="4" name="Picture 3" descr="Text&#10;&#10;Description automatically generated">
            <a:extLst>
              <a:ext uri="{FF2B5EF4-FFF2-40B4-BE49-F238E27FC236}">
                <a16:creationId xmlns:a16="http://schemas.microsoft.com/office/drawing/2014/main" id="{8DF61F8B-D11A-5FE2-BFC0-0383FA22708F}"/>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4891392" y="-1013205"/>
            <a:ext cx="7804340" cy="833987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A2A19FD9-D934-3E03-96A6-2F95722E7BA6}"/>
                  </a:ext>
                </a:extLst>
              </p14:cNvPr>
              <p14:cNvContentPartPr/>
              <p14:nvPr/>
            </p14:nvContentPartPr>
            <p14:xfrm>
              <a:off x="6156025" y="3879798"/>
              <a:ext cx="4854240" cy="212760"/>
            </p14:xfrm>
          </p:contentPart>
        </mc:Choice>
        <mc:Fallback xmlns="">
          <p:pic>
            <p:nvPicPr>
              <p:cNvPr id="5" name="Ink 4">
                <a:extLst>
                  <a:ext uri="{FF2B5EF4-FFF2-40B4-BE49-F238E27FC236}">
                    <a16:creationId xmlns:a16="http://schemas.microsoft.com/office/drawing/2014/main" id="{A2A19FD9-D934-3E03-96A6-2F95722E7BA6}"/>
                  </a:ext>
                </a:extLst>
              </p:cNvPr>
              <p:cNvPicPr/>
              <p:nvPr/>
            </p:nvPicPr>
            <p:blipFill>
              <a:blip r:embed="rId5"/>
              <a:stretch>
                <a:fillRect/>
              </a:stretch>
            </p:blipFill>
            <p:spPr>
              <a:xfrm>
                <a:off x="6084385" y="3735798"/>
                <a:ext cx="4997880" cy="500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120D745-0FCA-9713-59A6-9885CF5E0A6E}"/>
                  </a:ext>
                </a:extLst>
              </p14:cNvPr>
              <p14:cNvContentPartPr/>
              <p14:nvPr/>
            </p14:nvContentPartPr>
            <p14:xfrm>
              <a:off x="6021745" y="4136838"/>
              <a:ext cx="4969080" cy="339120"/>
            </p14:xfrm>
          </p:contentPart>
        </mc:Choice>
        <mc:Fallback xmlns="">
          <p:pic>
            <p:nvPicPr>
              <p:cNvPr id="6" name="Ink 5">
                <a:extLst>
                  <a:ext uri="{FF2B5EF4-FFF2-40B4-BE49-F238E27FC236}">
                    <a16:creationId xmlns:a16="http://schemas.microsoft.com/office/drawing/2014/main" id="{1120D745-0FCA-9713-59A6-9885CF5E0A6E}"/>
                  </a:ext>
                </a:extLst>
              </p:cNvPr>
              <p:cNvPicPr/>
              <p:nvPr/>
            </p:nvPicPr>
            <p:blipFill>
              <a:blip r:embed="rId7"/>
              <a:stretch>
                <a:fillRect/>
              </a:stretch>
            </p:blipFill>
            <p:spPr>
              <a:xfrm>
                <a:off x="5950105" y="3993198"/>
                <a:ext cx="5112720" cy="62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F04E8B29-3E24-F865-B89C-9CF0B41E649B}"/>
                  </a:ext>
                </a:extLst>
              </p14:cNvPr>
              <p14:cNvContentPartPr/>
              <p14:nvPr/>
            </p14:nvContentPartPr>
            <p14:xfrm>
              <a:off x="5866225" y="4310718"/>
              <a:ext cx="4786200" cy="335520"/>
            </p14:xfrm>
          </p:contentPart>
        </mc:Choice>
        <mc:Fallback xmlns="">
          <p:pic>
            <p:nvPicPr>
              <p:cNvPr id="7" name="Ink 6">
                <a:extLst>
                  <a:ext uri="{FF2B5EF4-FFF2-40B4-BE49-F238E27FC236}">
                    <a16:creationId xmlns:a16="http://schemas.microsoft.com/office/drawing/2014/main" id="{F04E8B29-3E24-F865-B89C-9CF0B41E649B}"/>
                  </a:ext>
                </a:extLst>
              </p:cNvPr>
              <p:cNvPicPr/>
              <p:nvPr/>
            </p:nvPicPr>
            <p:blipFill>
              <a:blip r:embed="rId9"/>
              <a:stretch>
                <a:fillRect/>
              </a:stretch>
            </p:blipFill>
            <p:spPr>
              <a:xfrm>
                <a:off x="5794585" y="4167078"/>
                <a:ext cx="4929840" cy="623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AAFB1BEF-93C8-D600-9702-25239324E975}"/>
                  </a:ext>
                </a:extLst>
              </p14:cNvPr>
              <p14:cNvContentPartPr/>
              <p14:nvPr/>
            </p14:nvContentPartPr>
            <p14:xfrm>
              <a:off x="5983945" y="4734078"/>
              <a:ext cx="3836160" cy="181440"/>
            </p14:xfrm>
          </p:contentPart>
        </mc:Choice>
        <mc:Fallback xmlns="">
          <p:pic>
            <p:nvPicPr>
              <p:cNvPr id="8" name="Ink 7">
                <a:extLst>
                  <a:ext uri="{FF2B5EF4-FFF2-40B4-BE49-F238E27FC236}">
                    <a16:creationId xmlns:a16="http://schemas.microsoft.com/office/drawing/2014/main" id="{AAFB1BEF-93C8-D600-9702-25239324E975}"/>
                  </a:ext>
                </a:extLst>
              </p:cNvPr>
              <p:cNvPicPr/>
              <p:nvPr/>
            </p:nvPicPr>
            <p:blipFill>
              <a:blip r:embed="rId11"/>
              <a:stretch>
                <a:fillRect/>
              </a:stretch>
            </p:blipFill>
            <p:spPr>
              <a:xfrm>
                <a:off x="5912305" y="4590438"/>
                <a:ext cx="3979800" cy="469080"/>
              </a:xfrm>
              <a:prstGeom prst="rect">
                <a:avLst/>
              </a:prstGeom>
            </p:spPr>
          </p:pic>
        </mc:Fallback>
      </mc:AlternateContent>
      <p:sp>
        <p:nvSpPr>
          <p:cNvPr id="9" name="TextBox 8">
            <a:extLst>
              <a:ext uri="{FF2B5EF4-FFF2-40B4-BE49-F238E27FC236}">
                <a16:creationId xmlns:a16="http://schemas.microsoft.com/office/drawing/2014/main" id="{55E210E5-F231-F6FB-6978-6F041A3CFCE2}"/>
              </a:ext>
            </a:extLst>
          </p:cNvPr>
          <p:cNvSpPr txBox="1"/>
          <p:nvPr/>
        </p:nvSpPr>
        <p:spPr>
          <a:xfrm>
            <a:off x="6156025" y="1320005"/>
            <a:ext cx="5639888" cy="2246769"/>
          </a:xfrm>
          <a:prstGeom prst="rect">
            <a:avLst/>
          </a:prstGeom>
          <a:solidFill>
            <a:srgbClr val="FFFF00"/>
          </a:solidFill>
        </p:spPr>
        <p:txBody>
          <a:bodyPr wrap="square" rtlCol="0">
            <a:spAutoFit/>
          </a:bodyPr>
          <a:lstStyle/>
          <a:p>
            <a:r>
              <a:rPr lang="en-US" sz="2800" dirty="0"/>
              <a:t>“The most effective of these are known as ‘Alternating Machines,’ manufactured principally in this country by Mr. George Westinghouse, Pittsburg”</a:t>
            </a:r>
          </a:p>
        </p:txBody>
      </p:sp>
    </p:spTree>
    <p:extLst>
      <p:ext uri="{BB962C8B-B14F-4D97-AF65-F5344CB8AC3E}">
        <p14:creationId xmlns:p14="http://schemas.microsoft.com/office/powerpoint/2010/main" val="1704867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17EE61BA-291C-7336-3134-5AB5B16102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764" t="12622" r="11045" b="8624"/>
          <a:stretch/>
        </p:blipFill>
        <p:spPr>
          <a:xfrm>
            <a:off x="3488448" y="55659"/>
            <a:ext cx="4402447" cy="6589078"/>
          </a:xfrm>
          <a:prstGeom prst="rect">
            <a:avLst/>
          </a:prstGeom>
        </p:spPr>
      </p:pic>
      <p:pic>
        <p:nvPicPr>
          <p:cNvPr id="11" name="Picture 10" descr="Text, letter&#10;&#10;Description automatically generated">
            <a:extLst>
              <a:ext uri="{FF2B5EF4-FFF2-40B4-BE49-F238E27FC236}">
                <a16:creationId xmlns:a16="http://schemas.microsoft.com/office/drawing/2014/main" id="{029125ED-ECDE-22B1-A9BC-5B3BBBBC2B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068" t="6789" r="5003" b="9717"/>
          <a:stretch/>
        </p:blipFill>
        <p:spPr>
          <a:xfrm>
            <a:off x="7559048" y="0"/>
            <a:ext cx="4451052" cy="6858000"/>
          </a:xfrm>
          <a:prstGeom prst="rect">
            <a:avLst/>
          </a:prstGeom>
        </p:spPr>
      </p:pic>
      <p:pic>
        <p:nvPicPr>
          <p:cNvPr id="17" name="Picture 16" descr="Text&#10;&#10;Description automatically generated">
            <a:extLst>
              <a:ext uri="{FF2B5EF4-FFF2-40B4-BE49-F238E27FC236}">
                <a16:creationId xmlns:a16="http://schemas.microsoft.com/office/drawing/2014/main" id="{3963A020-7235-1718-8A8E-58554A7754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853" y="0"/>
            <a:ext cx="3355596" cy="5112730"/>
          </a:xfrm>
          <a:prstGeom prst="rect">
            <a:avLst/>
          </a:prstGeom>
        </p:spPr>
      </p:pic>
      <p:pic>
        <p:nvPicPr>
          <p:cNvPr id="3" name="Picture 2" descr="A person in a suit&#10;&#10;Description automatically generated with medium confidence">
            <a:extLst>
              <a:ext uri="{FF2B5EF4-FFF2-40B4-BE49-F238E27FC236}">
                <a16:creationId xmlns:a16="http://schemas.microsoft.com/office/drawing/2014/main" id="{522EFB7D-62AE-B380-CBC1-F1A486AFAB57}"/>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r="-2"/>
          <a:stretch/>
        </p:blipFill>
        <p:spPr>
          <a:xfrm>
            <a:off x="-175308" y="2651009"/>
            <a:ext cx="3814412" cy="4206991"/>
          </a:xfrm>
          <a:prstGeom prst="rect">
            <a:avLst/>
          </a:prstGeom>
        </p:spPr>
      </p:pic>
      <p:sp>
        <p:nvSpPr>
          <p:cNvPr id="2" name="Title 1">
            <a:extLst>
              <a:ext uri="{FF2B5EF4-FFF2-40B4-BE49-F238E27FC236}">
                <a16:creationId xmlns:a16="http://schemas.microsoft.com/office/drawing/2014/main" id="{D382BF8F-AB73-23BE-B053-29C16C5CC007}"/>
              </a:ext>
            </a:extLst>
          </p:cNvPr>
          <p:cNvSpPr>
            <a:spLocks noGrp="1"/>
          </p:cNvSpPr>
          <p:nvPr>
            <p:ph type="title"/>
          </p:nvPr>
        </p:nvSpPr>
        <p:spPr>
          <a:xfrm>
            <a:off x="461978" y="540616"/>
            <a:ext cx="2539840" cy="1297421"/>
          </a:xfrm>
        </p:spPr>
        <p:txBody>
          <a:bodyPr/>
          <a:lstStyle/>
          <a:p>
            <a:r>
              <a:rPr lang="en-US" dirty="0">
                <a:solidFill>
                  <a:schemeClr val="bg1"/>
                </a:solidFill>
              </a:rPr>
              <a:t>Feb, 1888</a:t>
            </a:r>
          </a:p>
        </p:txBody>
      </p:sp>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67C773BB-A793-2DE6-E9CB-49A67A89CFA6}"/>
                  </a:ext>
                </a:extLst>
              </p14:cNvPr>
              <p14:cNvContentPartPr/>
              <p14:nvPr/>
            </p14:nvContentPartPr>
            <p14:xfrm>
              <a:off x="4437390" y="4634947"/>
              <a:ext cx="2371680" cy="147600"/>
            </p14:xfrm>
          </p:contentPart>
        </mc:Choice>
        <mc:Fallback xmlns="">
          <p:pic>
            <p:nvPicPr>
              <p:cNvPr id="18" name="Ink 17">
                <a:extLst>
                  <a:ext uri="{FF2B5EF4-FFF2-40B4-BE49-F238E27FC236}">
                    <a16:creationId xmlns:a16="http://schemas.microsoft.com/office/drawing/2014/main" id="{67C773BB-A793-2DE6-E9CB-49A67A89CFA6}"/>
                  </a:ext>
                </a:extLst>
              </p:cNvPr>
              <p:cNvPicPr/>
              <p:nvPr/>
            </p:nvPicPr>
            <p:blipFill>
              <a:blip r:embed="rId7"/>
              <a:stretch>
                <a:fillRect/>
              </a:stretch>
            </p:blipFill>
            <p:spPr>
              <a:xfrm>
                <a:off x="4365390" y="4490947"/>
                <a:ext cx="251532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B57874F2-35B3-6F0D-AF42-5A40571A4EE0}"/>
                  </a:ext>
                </a:extLst>
              </p14:cNvPr>
              <p14:cNvContentPartPr/>
              <p14:nvPr/>
            </p14:nvContentPartPr>
            <p14:xfrm>
              <a:off x="7289670" y="4697227"/>
              <a:ext cx="243000" cy="19080"/>
            </p14:xfrm>
          </p:contentPart>
        </mc:Choice>
        <mc:Fallback xmlns="">
          <p:pic>
            <p:nvPicPr>
              <p:cNvPr id="19" name="Ink 18">
                <a:extLst>
                  <a:ext uri="{FF2B5EF4-FFF2-40B4-BE49-F238E27FC236}">
                    <a16:creationId xmlns:a16="http://schemas.microsoft.com/office/drawing/2014/main" id="{B57874F2-35B3-6F0D-AF42-5A40571A4EE0}"/>
                  </a:ext>
                </a:extLst>
              </p:cNvPr>
              <p:cNvPicPr/>
              <p:nvPr/>
            </p:nvPicPr>
            <p:blipFill>
              <a:blip r:embed="rId9"/>
              <a:stretch>
                <a:fillRect/>
              </a:stretch>
            </p:blipFill>
            <p:spPr>
              <a:xfrm>
                <a:off x="7217670" y="4553587"/>
                <a:ext cx="38664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54632F5C-FCCD-B4F7-FB8C-2982BB654AC2}"/>
                  </a:ext>
                </a:extLst>
              </p14:cNvPr>
              <p14:cNvContentPartPr/>
              <p14:nvPr/>
            </p14:nvContentPartPr>
            <p14:xfrm>
              <a:off x="3791550" y="4866787"/>
              <a:ext cx="2728440" cy="210600"/>
            </p14:xfrm>
          </p:contentPart>
        </mc:Choice>
        <mc:Fallback xmlns="">
          <p:pic>
            <p:nvPicPr>
              <p:cNvPr id="20" name="Ink 19">
                <a:extLst>
                  <a:ext uri="{FF2B5EF4-FFF2-40B4-BE49-F238E27FC236}">
                    <a16:creationId xmlns:a16="http://schemas.microsoft.com/office/drawing/2014/main" id="{54632F5C-FCCD-B4F7-FB8C-2982BB654AC2}"/>
                  </a:ext>
                </a:extLst>
              </p:cNvPr>
              <p:cNvPicPr/>
              <p:nvPr/>
            </p:nvPicPr>
            <p:blipFill>
              <a:blip r:embed="rId11"/>
              <a:stretch>
                <a:fillRect/>
              </a:stretch>
            </p:blipFill>
            <p:spPr>
              <a:xfrm>
                <a:off x="3719550" y="4722787"/>
                <a:ext cx="287208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19C3EB77-0409-5152-80CA-31089CA8E232}"/>
                  </a:ext>
                </a:extLst>
              </p14:cNvPr>
              <p14:cNvContentPartPr/>
              <p14:nvPr/>
            </p14:nvContentPartPr>
            <p14:xfrm>
              <a:off x="10334910" y="4914307"/>
              <a:ext cx="1317240" cy="86400"/>
            </p14:xfrm>
          </p:contentPart>
        </mc:Choice>
        <mc:Fallback xmlns="">
          <p:pic>
            <p:nvPicPr>
              <p:cNvPr id="21" name="Ink 20">
                <a:extLst>
                  <a:ext uri="{FF2B5EF4-FFF2-40B4-BE49-F238E27FC236}">
                    <a16:creationId xmlns:a16="http://schemas.microsoft.com/office/drawing/2014/main" id="{19C3EB77-0409-5152-80CA-31089CA8E232}"/>
                  </a:ext>
                </a:extLst>
              </p:cNvPr>
              <p:cNvPicPr/>
              <p:nvPr/>
            </p:nvPicPr>
            <p:blipFill>
              <a:blip r:embed="rId13"/>
              <a:stretch>
                <a:fillRect/>
              </a:stretch>
            </p:blipFill>
            <p:spPr>
              <a:xfrm>
                <a:off x="10263270" y="4770667"/>
                <a:ext cx="146088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F9EFD04D-7CF0-91C0-A5AA-521A8D5981BC}"/>
                  </a:ext>
                </a:extLst>
              </p14:cNvPr>
              <p14:cNvContentPartPr/>
              <p14:nvPr/>
            </p14:nvContentPartPr>
            <p14:xfrm>
              <a:off x="7974750" y="5183947"/>
              <a:ext cx="719280" cy="55800"/>
            </p14:xfrm>
          </p:contentPart>
        </mc:Choice>
        <mc:Fallback xmlns="">
          <p:pic>
            <p:nvPicPr>
              <p:cNvPr id="22" name="Ink 21">
                <a:extLst>
                  <a:ext uri="{FF2B5EF4-FFF2-40B4-BE49-F238E27FC236}">
                    <a16:creationId xmlns:a16="http://schemas.microsoft.com/office/drawing/2014/main" id="{F9EFD04D-7CF0-91C0-A5AA-521A8D5981BC}"/>
                  </a:ext>
                </a:extLst>
              </p:cNvPr>
              <p:cNvPicPr/>
              <p:nvPr/>
            </p:nvPicPr>
            <p:blipFill>
              <a:blip r:embed="rId15"/>
              <a:stretch>
                <a:fillRect/>
              </a:stretch>
            </p:blipFill>
            <p:spPr>
              <a:xfrm>
                <a:off x="7902750" y="5040307"/>
                <a:ext cx="862920" cy="343440"/>
              </a:xfrm>
              <a:prstGeom prst="rect">
                <a:avLst/>
              </a:prstGeom>
            </p:spPr>
          </p:pic>
        </mc:Fallback>
      </mc:AlternateContent>
    </p:spTree>
    <p:extLst>
      <p:ext uri="{BB962C8B-B14F-4D97-AF65-F5344CB8AC3E}">
        <p14:creationId xmlns:p14="http://schemas.microsoft.com/office/powerpoint/2010/main" val="238119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eard">
            <a:extLst>
              <a:ext uri="{FF2B5EF4-FFF2-40B4-BE49-F238E27FC236}">
                <a16:creationId xmlns:a16="http://schemas.microsoft.com/office/drawing/2014/main" id="{187F788F-B3D0-645B-4E70-9706B61C9A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1026" name="Picture 2">
            <a:extLst>
              <a:ext uri="{FF2B5EF4-FFF2-40B4-BE49-F238E27FC236}">
                <a16:creationId xmlns:a16="http://schemas.microsoft.com/office/drawing/2014/main" id="{856606D2-73E0-83BF-193F-B766081D29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9135" y="1555751"/>
            <a:ext cx="2781250" cy="4658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0341E3-42D9-D13D-E177-5DE8B3F51290}"/>
              </a:ext>
            </a:extLst>
          </p:cNvPr>
          <p:cNvSpPr txBox="1"/>
          <p:nvPr/>
        </p:nvSpPr>
        <p:spPr>
          <a:xfrm>
            <a:off x="855640" y="5669280"/>
            <a:ext cx="2762203" cy="523220"/>
          </a:xfrm>
          <a:prstGeom prst="rect">
            <a:avLst/>
          </a:prstGeom>
          <a:solidFill>
            <a:srgbClr val="FFFF00"/>
          </a:solidFill>
        </p:spPr>
        <p:txBody>
          <a:bodyPr wrap="square" rtlCol="0">
            <a:spAutoFit/>
          </a:bodyPr>
          <a:lstStyle/>
          <a:p>
            <a:r>
              <a:rPr lang="en-US" sz="2800" dirty="0"/>
              <a:t>Pavel Yablochkov</a:t>
            </a:r>
          </a:p>
        </p:txBody>
      </p:sp>
      <p:sp>
        <p:nvSpPr>
          <p:cNvPr id="5" name="TextBox 4">
            <a:extLst>
              <a:ext uri="{FF2B5EF4-FFF2-40B4-BE49-F238E27FC236}">
                <a16:creationId xmlns:a16="http://schemas.microsoft.com/office/drawing/2014/main" id="{83AB7D83-84A2-F236-A25E-EF002535F5C0}"/>
              </a:ext>
            </a:extLst>
          </p:cNvPr>
          <p:cNvSpPr txBox="1"/>
          <p:nvPr/>
        </p:nvSpPr>
        <p:spPr>
          <a:xfrm>
            <a:off x="6838996" y="643467"/>
            <a:ext cx="2762203" cy="523220"/>
          </a:xfrm>
          <a:prstGeom prst="rect">
            <a:avLst/>
          </a:prstGeom>
          <a:solidFill>
            <a:srgbClr val="FFFF00"/>
          </a:solidFill>
        </p:spPr>
        <p:txBody>
          <a:bodyPr wrap="square" rtlCol="0">
            <a:spAutoFit/>
          </a:bodyPr>
          <a:lstStyle/>
          <a:p>
            <a:r>
              <a:rPr lang="en-US" sz="2800" dirty="0"/>
              <a:t>April 15, 1876</a:t>
            </a:r>
          </a:p>
        </p:txBody>
      </p:sp>
    </p:spTree>
    <p:extLst>
      <p:ext uri="{BB962C8B-B14F-4D97-AF65-F5344CB8AC3E}">
        <p14:creationId xmlns:p14="http://schemas.microsoft.com/office/powerpoint/2010/main" val="3342640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document&#10;&#10;Description automatically generated with medium confidence">
            <a:extLst>
              <a:ext uri="{FF2B5EF4-FFF2-40B4-BE49-F238E27FC236}">
                <a16:creationId xmlns:a16="http://schemas.microsoft.com/office/drawing/2014/main" id="{14F7DFA2-AE0D-D68D-83A4-E30C5F8E5C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0960" cy="6858000"/>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59D70093-8329-46F5-4C3A-ED033F60F7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2830" y="1619491"/>
            <a:ext cx="5514108" cy="4721454"/>
          </a:xfrm>
          <a:prstGeom prst="rect">
            <a:avLst/>
          </a:prstGeom>
          <a:solidFill>
            <a:srgbClr val="FFFF00"/>
          </a:solidFill>
          <a:ln w="57150">
            <a:solidFill>
              <a:schemeClr val="tx1"/>
            </a:solidFill>
          </a:ln>
        </p:spPr>
      </p:pic>
      <p:pic>
        <p:nvPicPr>
          <p:cNvPr id="10" name="Picture 9" descr="A person with a mustache&#10;&#10;Description automatically generated with low confidence">
            <a:extLst>
              <a:ext uri="{FF2B5EF4-FFF2-40B4-BE49-F238E27FC236}">
                <a16:creationId xmlns:a16="http://schemas.microsoft.com/office/drawing/2014/main" id="{6EDA5C50-3357-2123-981A-9316EF4C03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77892" y="445601"/>
            <a:ext cx="5514108" cy="6412399"/>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0C4FA3C6-7F5D-9416-E061-93F120E6F4ED}"/>
                  </a:ext>
                </a:extLst>
              </p14:cNvPr>
              <p14:cNvContentPartPr/>
              <p14:nvPr/>
            </p14:nvContentPartPr>
            <p14:xfrm>
              <a:off x="1500033" y="3524068"/>
              <a:ext cx="360" cy="360"/>
            </p14:xfrm>
          </p:contentPart>
        </mc:Choice>
        <mc:Fallback xmlns="">
          <p:pic>
            <p:nvPicPr>
              <p:cNvPr id="2" name="Ink 1">
                <a:extLst>
                  <a:ext uri="{FF2B5EF4-FFF2-40B4-BE49-F238E27FC236}">
                    <a16:creationId xmlns:a16="http://schemas.microsoft.com/office/drawing/2014/main" id="{0C4FA3C6-7F5D-9416-E061-93F120E6F4ED}"/>
                  </a:ext>
                </a:extLst>
              </p:cNvPr>
              <p:cNvPicPr/>
              <p:nvPr/>
            </p:nvPicPr>
            <p:blipFill>
              <a:blip r:embed="rId6"/>
              <a:stretch>
                <a:fillRect/>
              </a:stretch>
            </p:blipFill>
            <p:spPr>
              <a:xfrm>
                <a:off x="1410033" y="334406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EC13CC0A-1F5F-CA70-8473-4DA694AEB36F}"/>
                  </a:ext>
                </a:extLst>
              </p14:cNvPr>
              <p14:cNvContentPartPr/>
              <p14:nvPr/>
            </p14:nvContentPartPr>
            <p14:xfrm>
              <a:off x="1570953" y="3532708"/>
              <a:ext cx="327960" cy="98640"/>
            </p14:xfrm>
          </p:contentPart>
        </mc:Choice>
        <mc:Fallback xmlns="">
          <p:pic>
            <p:nvPicPr>
              <p:cNvPr id="4" name="Ink 3">
                <a:extLst>
                  <a:ext uri="{FF2B5EF4-FFF2-40B4-BE49-F238E27FC236}">
                    <a16:creationId xmlns:a16="http://schemas.microsoft.com/office/drawing/2014/main" id="{EC13CC0A-1F5F-CA70-8473-4DA694AEB36F}"/>
                  </a:ext>
                </a:extLst>
              </p:cNvPr>
              <p:cNvPicPr/>
              <p:nvPr/>
            </p:nvPicPr>
            <p:blipFill>
              <a:blip r:embed="rId8"/>
              <a:stretch>
                <a:fillRect/>
              </a:stretch>
            </p:blipFill>
            <p:spPr>
              <a:xfrm>
                <a:off x="1480953" y="3353068"/>
                <a:ext cx="507600" cy="458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A21FB0EA-459A-7EB5-5514-4F2B047D4041}"/>
                  </a:ext>
                </a:extLst>
              </p14:cNvPr>
              <p14:cNvContentPartPr/>
              <p14:nvPr/>
            </p14:nvContentPartPr>
            <p14:xfrm>
              <a:off x="1908273" y="3481588"/>
              <a:ext cx="407520" cy="150120"/>
            </p14:xfrm>
          </p:contentPart>
        </mc:Choice>
        <mc:Fallback xmlns="">
          <p:pic>
            <p:nvPicPr>
              <p:cNvPr id="5" name="Ink 4">
                <a:extLst>
                  <a:ext uri="{FF2B5EF4-FFF2-40B4-BE49-F238E27FC236}">
                    <a16:creationId xmlns:a16="http://schemas.microsoft.com/office/drawing/2014/main" id="{A21FB0EA-459A-7EB5-5514-4F2B047D4041}"/>
                  </a:ext>
                </a:extLst>
              </p:cNvPr>
              <p:cNvPicPr/>
              <p:nvPr/>
            </p:nvPicPr>
            <p:blipFill>
              <a:blip r:embed="rId10"/>
              <a:stretch>
                <a:fillRect/>
              </a:stretch>
            </p:blipFill>
            <p:spPr>
              <a:xfrm>
                <a:off x="1818633" y="3301588"/>
                <a:ext cx="58716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76BA2608-32C5-5237-DFF5-365A326E9B80}"/>
                  </a:ext>
                </a:extLst>
              </p14:cNvPr>
              <p14:cNvContentPartPr/>
              <p14:nvPr/>
            </p14:nvContentPartPr>
            <p14:xfrm>
              <a:off x="2804313" y="3355228"/>
              <a:ext cx="762840" cy="116280"/>
            </p14:xfrm>
          </p:contentPart>
        </mc:Choice>
        <mc:Fallback xmlns="">
          <p:pic>
            <p:nvPicPr>
              <p:cNvPr id="7" name="Ink 6">
                <a:extLst>
                  <a:ext uri="{FF2B5EF4-FFF2-40B4-BE49-F238E27FC236}">
                    <a16:creationId xmlns:a16="http://schemas.microsoft.com/office/drawing/2014/main" id="{76BA2608-32C5-5237-DFF5-365A326E9B80}"/>
                  </a:ext>
                </a:extLst>
              </p:cNvPr>
              <p:cNvPicPr/>
              <p:nvPr/>
            </p:nvPicPr>
            <p:blipFill>
              <a:blip r:embed="rId12"/>
              <a:stretch>
                <a:fillRect/>
              </a:stretch>
            </p:blipFill>
            <p:spPr>
              <a:xfrm>
                <a:off x="2714673" y="3175588"/>
                <a:ext cx="942480" cy="475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EEF84D7F-97DD-ED6D-CAEE-4E8D65358B56}"/>
                  </a:ext>
                </a:extLst>
              </p14:cNvPr>
              <p14:cNvContentPartPr/>
              <p14:nvPr/>
            </p14:nvContentPartPr>
            <p14:xfrm>
              <a:off x="3843633" y="3426148"/>
              <a:ext cx="2468520" cy="152280"/>
            </p14:xfrm>
          </p:contentPart>
        </mc:Choice>
        <mc:Fallback xmlns="">
          <p:pic>
            <p:nvPicPr>
              <p:cNvPr id="9" name="Ink 8">
                <a:extLst>
                  <a:ext uri="{FF2B5EF4-FFF2-40B4-BE49-F238E27FC236}">
                    <a16:creationId xmlns:a16="http://schemas.microsoft.com/office/drawing/2014/main" id="{EEF84D7F-97DD-ED6D-CAEE-4E8D65358B56}"/>
                  </a:ext>
                </a:extLst>
              </p:cNvPr>
              <p:cNvPicPr/>
              <p:nvPr/>
            </p:nvPicPr>
            <p:blipFill>
              <a:blip r:embed="rId14"/>
              <a:stretch>
                <a:fillRect/>
              </a:stretch>
            </p:blipFill>
            <p:spPr>
              <a:xfrm>
                <a:off x="3753993" y="3246508"/>
                <a:ext cx="2648160" cy="511920"/>
              </a:xfrm>
              <a:prstGeom prst="rect">
                <a:avLst/>
              </a:prstGeom>
            </p:spPr>
          </p:pic>
        </mc:Fallback>
      </mc:AlternateContent>
    </p:spTree>
    <p:extLst>
      <p:ext uri="{BB962C8B-B14F-4D97-AF65-F5344CB8AC3E}">
        <p14:creationId xmlns:p14="http://schemas.microsoft.com/office/powerpoint/2010/main" val="209205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37860313-838D-7B8A-8618-42308C2A20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071" y="0"/>
            <a:ext cx="5284922" cy="6858000"/>
          </a:xfrm>
          <a:prstGeom prst="rect">
            <a:avLst/>
          </a:prstGeom>
        </p:spPr>
      </p:pic>
      <p:pic>
        <p:nvPicPr>
          <p:cNvPr id="8" name="Picture 7" descr="Text, letter&#10;&#10;Description automatically generated">
            <a:extLst>
              <a:ext uri="{FF2B5EF4-FFF2-40B4-BE49-F238E27FC236}">
                <a16:creationId xmlns:a16="http://schemas.microsoft.com/office/drawing/2014/main" id="{88E33FC9-0124-38E8-52D0-263F23F1D3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9072" y="377072"/>
            <a:ext cx="7360129" cy="5540180"/>
          </a:xfrm>
          <a:prstGeom prst="rect">
            <a:avLst/>
          </a:prstGeom>
        </p:spPr>
      </p:pic>
      <p:pic>
        <p:nvPicPr>
          <p:cNvPr id="6" name="Picture 5" descr="Text, letter&#10;&#10;Description automatically generated">
            <a:extLst>
              <a:ext uri="{FF2B5EF4-FFF2-40B4-BE49-F238E27FC236}">
                <a16:creationId xmlns:a16="http://schemas.microsoft.com/office/drawing/2014/main" id="{95F2CD04-1875-1FAE-25B8-287DDA77F3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44353" y="834441"/>
            <a:ext cx="6143225" cy="669215"/>
          </a:xfrm>
          <a:prstGeom prst="rect">
            <a:avLst/>
          </a:prstGeom>
        </p:spPr>
      </p:pic>
      <p:pic>
        <p:nvPicPr>
          <p:cNvPr id="9" name="Picture 8" descr="A person with a beard">
            <a:extLst>
              <a:ext uri="{FF2B5EF4-FFF2-40B4-BE49-F238E27FC236}">
                <a16:creationId xmlns:a16="http://schemas.microsoft.com/office/drawing/2014/main" id="{53B39619-0EBB-E6BB-06BA-A2AAC09E2F8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116202" y="2540000"/>
            <a:ext cx="3303588" cy="4419600"/>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C79BF487-8206-8687-F3FC-A0AA7A3F7B9F}"/>
                  </a:ext>
                </a:extLst>
              </p14:cNvPr>
              <p14:cNvContentPartPr/>
              <p14:nvPr/>
            </p14:nvContentPartPr>
            <p14:xfrm>
              <a:off x="6142953" y="975023"/>
              <a:ext cx="4687200" cy="144360"/>
            </p14:xfrm>
          </p:contentPart>
        </mc:Choice>
        <mc:Fallback xmlns="">
          <p:pic>
            <p:nvPicPr>
              <p:cNvPr id="2" name="Ink 1">
                <a:extLst>
                  <a:ext uri="{FF2B5EF4-FFF2-40B4-BE49-F238E27FC236}">
                    <a16:creationId xmlns:a16="http://schemas.microsoft.com/office/drawing/2014/main" id="{C79BF487-8206-8687-F3FC-A0AA7A3F7B9F}"/>
                  </a:ext>
                </a:extLst>
              </p:cNvPr>
              <p:cNvPicPr/>
              <p:nvPr/>
            </p:nvPicPr>
            <p:blipFill>
              <a:blip r:embed="rId7"/>
              <a:stretch>
                <a:fillRect/>
              </a:stretch>
            </p:blipFill>
            <p:spPr>
              <a:xfrm>
                <a:off x="6052953" y="795383"/>
                <a:ext cx="486684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E07BE9CF-06B0-49BF-6224-849378355203}"/>
                  </a:ext>
                </a:extLst>
              </p14:cNvPr>
              <p14:cNvContentPartPr/>
              <p14:nvPr/>
            </p14:nvContentPartPr>
            <p14:xfrm>
              <a:off x="5512593" y="1213703"/>
              <a:ext cx="3817440" cy="171720"/>
            </p14:xfrm>
          </p:contentPart>
        </mc:Choice>
        <mc:Fallback xmlns="">
          <p:pic>
            <p:nvPicPr>
              <p:cNvPr id="3" name="Ink 2">
                <a:extLst>
                  <a:ext uri="{FF2B5EF4-FFF2-40B4-BE49-F238E27FC236}">
                    <a16:creationId xmlns:a16="http://schemas.microsoft.com/office/drawing/2014/main" id="{E07BE9CF-06B0-49BF-6224-849378355203}"/>
                  </a:ext>
                </a:extLst>
              </p:cNvPr>
              <p:cNvPicPr/>
              <p:nvPr/>
            </p:nvPicPr>
            <p:blipFill>
              <a:blip r:embed="rId9"/>
              <a:stretch>
                <a:fillRect/>
              </a:stretch>
            </p:blipFill>
            <p:spPr>
              <a:xfrm>
                <a:off x="5422593" y="1033703"/>
                <a:ext cx="3997080" cy="531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F6FDC919-2DCF-788D-81FF-38D3BC06B9EA}"/>
                  </a:ext>
                </a:extLst>
              </p14:cNvPr>
              <p14:cNvContentPartPr/>
              <p14:nvPr/>
            </p14:nvContentPartPr>
            <p14:xfrm>
              <a:off x="7749633" y="1605743"/>
              <a:ext cx="3125160" cy="126720"/>
            </p14:xfrm>
          </p:contentPart>
        </mc:Choice>
        <mc:Fallback xmlns="">
          <p:pic>
            <p:nvPicPr>
              <p:cNvPr id="5" name="Ink 4">
                <a:extLst>
                  <a:ext uri="{FF2B5EF4-FFF2-40B4-BE49-F238E27FC236}">
                    <a16:creationId xmlns:a16="http://schemas.microsoft.com/office/drawing/2014/main" id="{F6FDC919-2DCF-788D-81FF-38D3BC06B9EA}"/>
                  </a:ext>
                </a:extLst>
              </p:cNvPr>
              <p:cNvPicPr/>
              <p:nvPr/>
            </p:nvPicPr>
            <p:blipFill>
              <a:blip r:embed="rId11"/>
              <a:stretch>
                <a:fillRect/>
              </a:stretch>
            </p:blipFill>
            <p:spPr>
              <a:xfrm>
                <a:off x="7659993" y="1425743"/>
                <a:ext cx="330480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D2B8B3CC-3109-957C-C1E6-C051A4D6D907}"/>
                  </a:ext>
                </a:extLst>
              </p14:cNvPr>
              <p14:cNvContentPartPr/>
              <p14:nvPr/>
            </p14:nvContentPartPr>
            <p14:xfrm>
              <a:off x="5477313" y="1991303"/>
              <a:ext cx="2260080" cy="162360"/>
            </p14:xfrm>
          </p:contentPart>
        </mc:Choice>
        <mc:Fallback xmlns="">
          <p:pic>
            <p:nvPicPr>
              <p:cNvPr id="7" name="Ink 6">
                <a:extLst>
                  <a:ext uri="{FF2B5EF4-FFF2-40B4-BE49-F238E27FC236}">
                    <a16:creationId xmlns:a16="http://schemas.microsoft.com/office/drawing/2014/main" id="{D2B8B3CC-3109-957C-C1E6-C051A4D6D907}"/>
                  </a:ext>
                </a:extLst>
              </p:cNvPr>
              <p:cNvPicPr/>
              <p:nvPr/>
            </p:nvPicPr>
            <p:blipFill>
              <a:blip r:embed="rId13"/>
              <a:stretch>
                <a:fillRect/>
              </a:stretch>
            </p:blipFill>
            <p:spPr>
              <a:xfrm>
                <a:off x="5387313" y="1811303"/>
                <a:ext cx="2439720" cy="522000"/>
              </a:xfrm>
              <a:prstGeom prst="rect">
                <a:avLst/>
              </a:prstGeom>
            </p:spPr>
          </p:pic>
        </mc:Fallback>
      </mc:AlternateContent>
    </p:spTree>
    <p:extLst>
      <p:ext uri="{BB962C8B-B14F-4D97-AF65-F5344CB8AC3E}">
        <p14:creationId xmlns:p14="http://schemas.microsoft.com/office/powerpoint/2010/main" val="1514291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medium confidence">
            <a:extLst>
              <a:ext uri="{FF2B5EF4-FFF2-40B4-BE49-F238E27FC236}">
                <a16:creationId xmlns:a16="http://schemas.microsoft.com/office/drawing/2014/main" id="{5B0D19B7-A1B0-D0CC-37B8-A93EB28380EE}"/>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r="-2"/>
          <a:stretch/>
        </p:blipFill>
        <p:spPr>
          <a:xfrm>
            <a:off x="9023202" y="3363070"/>
            <a:ext cx="3168798" cy="3494930"/>
          </a:xfrm>
          <a:prstGeom prst="rect">
            <a:avLst/>
          </a:prstGeom>
        </p:spPr>
      </p:pic>
      <p:pic>
        <p:nvPicPr>
          <p:cNvPr id="14338" name="Picture 2">
            <a:extLst>
              <a:ext uri="{FF2B5EF4-FFF2-40B4-BE49-F238E27FC236}">
                <a16:creationId xmlns:a16="http://schemas.microsoft.com/office/drawing/2014/main" id="{2F52EDCC-D9D5-E64C-2636-43C653DD51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043" y="-65930"/>
            <a:ext cx="56594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with a mustache">
            <a:extLst>
              <a:ext uri="{FF2B5EF4-FFF2-40B4-BE49-F238E27FC236}">
                <a16:creationId xmlns:a16="http://schemas.microsoft.com/office/drawing/2014/main" id="{7C8D5C16-23E8-FB1E-1B76-E46CD1CC82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3172980"/>
            <a:ext cx="3168798" cy="3685020"/>
          </a:xfrm>
          <a:prstGeom prst="rect">
            <a:avLst/>
          </a:prstGeom>
        </p:spPr>
      </p:pic>
      <p:sp>
        <p:nvSpPr>
          <p:cNvPr id="5" name="TextBox 4">
            <a:extLst>
              <a:ext uri="{FF2B5EF4-FFF2-40B4-BE49-F238E27FC236}">
                <a16:creationId xmlns:a16="http://schemas.microsoft.com/office/drawing/2014/main" id="{BF7075F7-8677-7F19-4F07-F12D812053B8}"/>
              </a:ext>
            </a:extLst>
          </p:cNvPr>
          <p:cNvSpPr txBox="1"/>
          <p:nvPr/>
        </p:nvSpPr>
        <p:spPr>
          <a:xfrm>
            <a:off x="6482799" y="226174"/>
            <a:ext cx="4659682" cy="5355312"/>
          </a:xfrm>
          <a:prstGeom prst="rect">
            <a:avLst/>
          </a:prstGeom>
          <a:noFill/>
        </p:spPr>
        <p:txBody>
          <a:bodyPr wrap="square" rtlCol="0">
            <a:spAutoFit/>
          </a:bodyPr>
          <a:lstStyle/>
          <a:p>
            <a:r>
              <a:rPr lang="en-US" b="0" i="0" dirty="0">
                <a:solidFill>
                  <a:srgbClr val="111111"/>
                </a:solidFill>
                <a:effectLst/>
                <a:latin typeface="Roboto" panose="02000000000000000000" pitchFamily="2" charset="0"/>
              </a:rPr>
              <a:t>"I have lately been trying various experiments on dogs with a view to finding how great a pressure and quantity of electricity it takes to kill them with the view not only of determining the physiological data the question involves but also to arrive at the best means of safeguard to the lives of men engaged in electric lighting business I already know how much current is required to produce instant death within certain rough limits that I am desirous of narrowing. Can you therefore aid me to obtain some good-sized animals for the purpose of completing these experiments as early as possible." </a:t>
            </a:r>
          </a:p>
          <a:p>
            <a:endParaRPr lang="en-US" dirty="0">
              <a:solidFill>
                <a:srgbClr val="111111"/>
              </a:solidFill>
              <a:latin typeface="Roboto" panose="02000000000000000000" pitchFamily="2" charset="0"/>
            </a:endParaRPr>
          </a:p>
          <a:p>
            <a:r>
              <a:rPr lang="en-US" b="0" i="0" dirty="0">
                <a:solidFill>
                  <a:srgbClr val="111111"/>
                </a:solidFill>
                <a:effectLst/>
                <a:latin typeface="Roboto" panose="02000000000000000000" pitchFamily="2" charset="0"/>
              </a:rPr>
              <a:t>Yours very truly,</a:t>
            </a:r>
          </a:p>
          <a:p>
            <a:endParaRPr lang="en-US" dirty="0">
              <a:solidFill>
                <a:srgbClr val="111111"/>
              </a:solidFill>
              <a:latin typeface="Roboto" panose="02000000000000000000" pitchFamily="2" charset="0"/>
            </a:endParaRPr>
          </a:p>
          <a:p>
            <a:r>
              <a:rPr lang="en-US" dirty="0">
                <a:solidFill>
                  <a:srgbClr val="111111"/>
                </a:solidFill>
                <a:latin typeface="Roboto" panose="02000000000000000000" pitchFamily="2" charset="0"/>
              </a:rPr>
              <a:t>Thomas Edison</a:t>
            </a:r>
            <a:endParaRPr lang="en-US" dirty="0"/>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54F472A1-F457-47C8-0AC7-02EB93E45508}"/>
                  </a:ext>
                </a:extLst>
              </p14:cNvPr>
              <p14:cNvContentPartPr/>
              <p14:nvPr/>
            </p14:nvContentPartPr>
            <p14:xfrm>
              <a:off x="7794273" y="3435508"/>
              <a:ext cx="2172600" cy="223200"/>
            </p14:xfrm>
          </p:contentPart>
        </mc:Choice>
        <mc:Fallback xmlns="">
          <p:pic>
            <p:nvPicPr>
              <p:cNvPr id="6" name="Ink 5">
                <a:extLst>
                  <a:ext uri="{FF2B5EF4-FFF2-40B4-BE49-F238E27FC236}">
                    <a16:creationId xmlns:a16="http://schemas.microsoft.com/office/drawing/2014/main" id="{54F472A1-F457-47C8-0AC7-02EB93E45508}"/>
                  </a:ext>
                </a:extLst>
              </p:cNvPr>
              <p:cNvPicPr/>
              <p:nvPr/>
            </p:nvPicPr>
            <p:blipFill>
              <a:blip r:embed="rId6"/>
              <a:stretch>
                <a:fillRect/>
              </a:stretch>
            </p:blipFill>
            <p:spPr>
              <a:xfrm>
                <a:off x="7704273" y="3255508"/>
                <a:ext cx="2352240" cy="582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D64423F-0CC6-07A0-2D1E-4E24FAFE167D}"/>
                  </a:ext>
                </a:extLst>
              </p14:cNvPr>
              <p14:cNvContentPartPr/>
              <p14:nvPr/>
            </p14:nvContentPartPr>
            <p14:xfrm>
              <a:off x="10111593" y="3406708"/>
              <a:ext cx="284400" cy="81000"/>
            </p14:xfrm>
          </p:contentPart>
        </mc:Choice>
        <mc:Fallback xmlns="">
          <p:pic>
            <p:nvPicPr>
              <p:cNvPr id="7" name="Ink 6">
                <a:extLst>
                  <a:ext uri="{FF2B5EF4-FFF2-40B4-BE49-F238E27FC236}">
                    <a16:creationId xmlns:a16="http://schemas.microsoft.com/office/drawing/2014/main" id="{3D64423F-0CC6-07A0-2D1E-4E24FAFE167D}"/>
                  </a:ext>
                </a:extLst>
              </p:cNvPr>
              <p:cNvPicPr/>
              <p:nvPr/>
            </p:nvPicPr>
            <p:blipFill>
              <a:blip r:embed="rId8"/>
              <a:stretch>
                <a:fillRect/>
              </a:stretch>
            </p:blipFill>
            <p:spPr>
              <a:xfrm>
                <a:off x="10021593" y="3227068"/>
                <a:ext cx="46404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DBB9E5D0-A15D-A836-E9D1-9B0400CE07A3}"/>
                  </a:ext>
                </a:extLst>
              </p14:cNvPr>
              <p14:cNvContentPartPr/>
              <p14:nvPr/>
            </p14:nvContentPartPr>
            <p14:xfrm>
              <a:off x="6613473" y="3470068"/>
              <a:ext cx="1330560" cy="305280"/>
            </p14:xfrm>
          </p:contentPart>
        </mc:Choice>
        <mc:Fallback xmlns="">
          <p:pic>
            <p:nvPicPr>
              <p:cNvPr id="8" name="Ink 7">
                <a:extLst>
                  <a:ext uri="{FF2B5EF4-FFF2-40B4-BE49-F238E27FC236}">
                    <a16:creationId xmlns:a16="http://schemas.microsoft.com/office/drawing/2014/main" id="{DBB9E5D0-A15D-A836-E9D1-9B0400CE07A3}"/>
                  </a:ext>
                </a:extLst>
              </p:cNvPr>
              <p:cNvPicPr/>
              <p:nvPr/>
            </p:nvPicPr>
            <p:blipFill>
              <a:blip r:embed="rId10"/>
              <a:stretch>
                <a:fillRect/>
              </a:stretch>
            </p:blipFill>
            <p:spPr>
              <a:xfrm>
                <a:off x="6523833" y="3290068"/>
                <a:ext cx="1510200" cy="664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0ABDA0EB-6B31-475F-D8AF-3314F923A669}"/>
                  </a:ext>
                </a:extLst>
              </p14:cNvPr>
              <p14:cNvContentPartPr/>
              <p14:nvPr/>
            </p14:nvContentPartPr>
            <p14:xfrm>
              <a:off x="8309073" y="3620548"/>
              <a:ext cx="1481400" cy="77040"/>
            </p14:xfrm>
          </p:contentPart>
        </mc:Choice>
        <mc:Fallback xmlns="">
          <p:pic>
            <p:nvPicPr>
              <p:cNvPr id="9" name="Ink 8">
                <a:extLst>
                  <a:ext uri="{FF2B5EF4-FFF2-40B4-BE49-F238E27FC236}">
                    <a16:creationId xmlns:a16="http://schemas.microsoft.com/office/drawing/2014/main" id="{0ABDA0EB-6B31-475F-D8AF-3314F923A669}"/>
                  </a:ext>
                </a:extLst>
              </p:cNvPr>
              <p:cNvPicPr/>
              <p:nvPr/>
            </p:nvPicPr>
            <p:blipFill>
              <a:blip r:embed="rId12"/>
              <a:stretch>
                <a:fillRect/>
              </a:stretch>
            </p:blipFill>
            <p:spPr>
              <a:xfrm>
                <a:off x="8219433" y="3440548"/>
                <a:ext cx="1661040" cy="436680"/>
              </a:xfrm>
              <a:prstGeom prst="rect">
                <a:avLst/>
              </a:prstGeom>
            </p:spPr>
          </p:pic>
        </mc:Fallback>
      </mc:AlternateContent>
    </p:spTree>
    <p:extLst>
      <p:ext uri="{BB962C8B-B14F-4D97-AF65-F5344CB8AC3E}">
        <p14:creationId xmlns:p14="http://schemas.microsoft.com/office/powerpoint/2010/main" val="1577106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10;&#10;Description automatically generated">
            <a:extLst>
              <a:ext uri="{FF2B5EF4-FFF2-40B4-BE49-F238E27FC236}">
                <a16:creationId xmlns:a16="http://schemas.microsoft.com/office/drawing/2014/main" id="{DA43722D-B422-6A2E-4CBE-7EAD7D8EB4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122" y="162645"/>
            <a:ext cx="9138653" cy="6532709"/>
          </a:xfrm>
          <a:prstGeom prst="rect">
            <a:avLst/>
          </a:prstGeom>
        </p:spPr>
      </p:pic>
      <p:pic>
        <p:nvPicPr>
          <p:cNvPr id="4" name="Picture 3" descr="A person in a suit&#10;&#10;Description automatically generated with medium confidence">
            <a:extLst>
              <a:ext uri="{FF2B5EF4-FFF2-40B4-BE49-F238E27FC236}">
                <a16:creationId xmlns:a16="http://schemas.microsoft.com/office/drawing/2014/main" id="{FDC5ABF9-34E5-5E47-E40E-D99B363D2B69}"/>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
          <a:stretch/>
        </p:blipFill>
        <p:spPr>
          <a:xfrm>
            <a:off x="9023202" y="3363070"/>
            <a:ext cx="3168798" cy="3494930"/>
          </a:xfrm>
          <a:prstGeom prst="rect">
            <a:avLst/>
          </a:prstGeom>
        </p:spPr>
      </p:pic>
      <p:sp>
        <p:nvSpPr>
          <p:cNvPr id="6" name="TextBox 5">
            <a:extLst>
              <a:ext uri="{FF2B5EF4-FFF2-40B4-BE49-F238E27FC236}">
                <a16:creationId xmlns:a16="http://schemas.microsoft.com/office/drawing/2014/main" id="{4EA69586-C99C-A289-5967-4BEC7C9B5183}"/>
              </a:ext>
            </a:extLst>
          </p:cNvPr>
          <p:cNvSpPr txBox="1"/>
          <p:nvPr/>
        </p:nvSpPr>
        <p:spPr>
          <a:xfrm>
            <a:off x="9298775" y="2505971"/>
            <a:ext cx="2159029" cy="707886"/>
          </a:xfrm>
          <a:prstGeom prst="rect">
            <a:avLst/>
          </a:prstGeom>
          <a:noFill/>
        </p:spPr>
        <p:txBody>
          <a:bodyPr wrap="square" rtlCol="0">
            <a:spAutoFit/>
          </a:bodyPr>
          <a:lstStyle/>
          <a:p>
            <a:r>
              <a:rPr lang="en-US" sz="4000" dirty="0">
                <a:solidFill>
                  <a:schemeClr val="bg1"/>
                </a:solidFill>
              </a:rPr>
              <a:t>20 Volts</a:t>
            </a:r>
          </a:p>
        </p:txBody>
      </p:sp>
      <p:sp>
        <p:nvSpPr>
          <p:cNvPr id="7" name="Arrow: Right 6">
            <a:extLst>
              <a:ext uri="{FF2B5EF4-FFF2-40B4-BE49-F238E27FC236}">
                <a16:creationId xmlns:a16="http://schemas.microsoft.com/office/drawing/2014/main" id="{01438B81-8ECB-478F-C4C1-68B11F262ED8}"/>
              </a:ext>
            </a:extLst>
          </p:cNvPr>
          <p:cNvSpPr/>
          <p:nvPr/>
        </p:nvSpPr>
        <p:spPr>
          <a:xfrm rot="7455946">
            <a:off x="3545739" y="2431365"/>
            <a:ext cx="2091846" cy="857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F507F7-A305-B79F-F4D5-ED43C170786C}"/>
              </a:ext>
            </a:extLst>
          </p:cNvPr>
          <p:cNvSpPr txBox="1"/>
          <p:nvPr/>
        </p:nvSpPr>
        <p:spPr>
          <a:xfrm rot="18299056">
            <a:off x="3996745" y="2454617"/>
            <a:ext cx="1268104" cy="584775"/>
          </a:xfrm>
          <a:prstGeom prst="rect">
            <a:avLst/>
          </a:prstGeom>
          <a:noFill/>
        </p:spPr>
        <p:txBody>
          <a:bodyPr wrap="none" rtlCol="0">
            <a:spAutoFit/>
          </a:bodyPr>
          <a:lstStyle/>
          <a:p>
            <a:r>
              <a:rPr lang="en-US" sz="3200" dirty="0"/>
              <a:t>Brown</a:t>
            </a:r>
          </a:p>
        </p:txBody>
      </p:sp>
    </p:spTree>
    <p:extLst>
      <p:ext uri="{BB962C8B-B14F-4D97-AF65-F5344CB8AC3E}">
        <p14:creationId xmlns:p14="http://schemas.microsoft.com/office/powerpoint/2010/main" val="3598515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C67A-946C-452A-62A8-86125469B649}"/>
              </a:ext>
            </a:extLst>
          </p:cNvPr>
          <p:cNvSpPr>
            <a:spLocks noGrp="1"/>
          </p:cNvSpPr>
          <p:nvPr>
            <p:ph type="title"/>
          </p:nvPr>
        </p:nvSpPr>
        <p:spPr>
          <a:xfrm>
            <a:off x="7387227" y="2720147"/>
            <a:ext cx="4690095" cy="4569378"/>
          </a:xfrm>
        </p:spPr>
        <p:txBody>
          <a:bodyPr vert="horz" lIns="91440" tIns="45720" rIns="91440" bIns="45720" rtlCol="0" anchor="b">
            <a:noAutofit/>
          </a:bodyPr>
          <a:lstStyle/>
          <a:p>
            <a:br>
              <a:rPr lang="en-US" sz="3600" dirty="0"/>
            </a:br>
            <a:br>
              <a:rPr lang="en-US" sz="3600" dirty="0"/>
            </a:br>
            <a:br>
              <a:rPr lang="en-US" sz="3600" dirty="0"/>
            </a:br>
            <a:br>
              <a:rPr lang="en-US" sz="5400" dirty="0"/>
            </a:br>
            <a:endParaRPr lang="en-US" sz="5400" dirty="0"/>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ext, book&#10;&#10;Description automatically generated">
            <a:extLst>
              <a:ext uri="{FF2B5EF4-FFF2-40B4-BE49-F238E27FC236}">
                <a16:creationId xmlns:a16="http://schemas.microsoft.com/office/drawing/2014/main" id="{BEFDFF01-9156-E490-791B-95BDC04F50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06785"/>
            <a:ext cx="2997462" cy="3533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2" name="Group 11">
            <a:extLst>
              <a:ext uri="{FF2B5EF4-FFF2-40B4-BE49-F238E27FC236}">
                <a16:creationId xmlns:a16="http://schemas.microsoft.com/office/drawing/2014/main" id="{E8FE7D1F-AA9F-E791-2C61-6BE28D8A0F18}"/>
              </a:ext>
            </a:extLst>
          </p:cNvPr>
          <p:cNvGrpSpPr/>
          <p:nvPr/>
        </p:nvGrpSpPr>
        <p:grpSpPr>
          <a:xfrm>
            <a:off x="2997462" y="-79899"/>
            <a:ext cx="6548264" cy="6858000"/>
            <a:chOff x="3594026" y="-15175"/>
            <a:chExt cx="5408840" cy="5688224"/>
          </a:xfrm>
        </p:grpSpPr>
        <p:pic>
          <p:nvPicPr>
            <p:cNvPr id="8" name="Picture 7" descr="A close-up of a document&#10;&#10;Description automatically generated with low confidence">
              <a:extLst>
                <a:ext uri="{FF2B5EF4-FFF2-40B4-BE49-F238E27FC236}">
                  <a16:creationId xmlns:a16="http://schemas.microsoft.com/office/drawing/2014/main" id="{68387FA8-A5B1-ECCA-B49F-0D107D6C48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94026" y="-15175"/>
              <a:ext cx="5408840" cy="1461155"/>
            </a:xfrm>
            <a:prstGeom prst="rect">
              <a:avLst/>
            </a:prstGeom>
          </p:spPr>
        </p:pic>
        <p:pic>
          <p:nvPicPr>
            <p:cNvPr id="10" name="Picture 9" descr="Text&#10;&#10;Description automatically generated">
              <a:extLst>
                <a:ext uri="{FF2B5EF4-FFF2-40B4-BE49-F238E27FC236}">
                  <a16:creationId xmlns:a16="http://schemas.microsoft.com/office/drawing/2014/main" id="{37FAC5D1-2FF6-A540-D8A6-95878B495E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94026" y="1386220"/>
              <a:ext cx="5394068" cy="4286829"/>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DACDB19-55B0-3A35-2D4F-90FE7928849F}"/>
                  </a:ext>
                </a:extLst>
              </p14:cNvPr>
              <p14:cNvContentPartPr/>
              <p14:nvPr/>
            </p14:nvContentPartPr>
            <p14:xfrm>
              <a:off x="3746073" y="4082183"/>
              <a:ext cx="4944960" cy="479880"/>
            </p14:xfrm>
          </p:contentPart>
        </mc:Choice>
        <mc:Fallback xmlns="">
          <p:pic>
            <p:nvPicPr>
              <p:cNvPr id="3" name="Ink 2">
                <a:extLst>
                  <a:ext uri="{FF2B5EF4-FFF2-40B4-BE49-F238E27FC236}">
                    <a16:creationId xmlns:a16="http://schemas.microsoft.com/office/drawing/2014/main" id="{8DACDB19-55B0-3A35-2D4F-90FE7928849F}"/>
                  </a:ext>
                </a:extLst>
              </p:cNvPr>
              <p:cNvPicPr/>
              <p:nvPr/>
            </p:nvPicPr>
            <p:blipFill>
              <a:blip r:embed="rId6"/>
              <a:stretch>
                <a:fillRect/>
              </a:stretch>
            </p:blipFill>
            <p:spPr>
              <a:xfrm>
                <a:off x="3656073" y="3902183"/>
                <a:ext cx="5124600" cy="839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D422F191-5930-D85B-54B3-584D9D2ABA58}"/>
                  </a:ext>
                </a:extLst>
              </p14:cNvPr>
              <p14:cNvContentPartPr/>
              <p14:nvPr/>
            </p14:nvContentPartPr>
            <p14:xfrm>
              <a:off x="5042433" y="4278743"/>
              <a:ext cx="709560" cy="192600"/>
            </p14:xfrm>
          </p:contentPart>
        </mc:Choice>
        <mc:Fallback xmlns="">
          <p:pic>
            <p:nvPicPr>
              <p:cNvPr id="4" name="Ink 3">
                <a:extLst>
                  <a:ext uri="{FF2B5EF4-FFF2-40B4-BE49-F238E27FC236}">
                    <a16:creationId xmlns:a16="http://schemas.microsoft.com/office/drawing/2014/main" id="{D422F191-5930-D85B-54B3-584D9D2ABA58}"/>
                  </a:ext>
                </a:extLst>
              </p:cNvPr>
              <p:cNvPicPr/>
              <p:nvPr/>
            </p:nvPicPr>
            <p:blipFill>
              <a:blip r:embed="rId8"/>
              <a:stretch>
                <a:fillRect/>
              </a:stretch>
            </p:blipFill>
            <p:spPr>
              <a:xfrm>
                <a:off x="4952433" y="4098743"/>
                <a:ext cx="889200" cy="552240"/>
              </a:xfrm>
              <a:prstGeom prst="rect">
                <a:avLst/>
              </a:prstGeom>
            </p:spPr>
          </p:pic>
        </mc:Fallback>
      </mc:AlternateContent>
    </p:spTree>
    <p:extLst>
      <p:ext uri="{BB962C8B-B14F-4D97-AF65-F5344CB8AC3E}">
        <p14:creationId xmlns:p14="http://schemas.microsoft.com/office/powerpoint/2010/main" val="398622801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picture containing table&#10;&#10;Description automatically generated">
            <a:extLst>
              <a:ext uri="{FF2B5EF4-FFF2-40B4-BE49-F238E27FC236}">
                <a16:creationId xmlns:a16="http://schemas.microsoft.com/office/drawing/2014/main" id="{6816950B-AEBE-9AEC-251D-B77E375B4DD1}"/>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l="-1541" t="-2536"/>
          <a:stretch/>
        </p:blipFill>
        <p:spPr>
          <a:xfrm>
            <a:off x="187389" y="132776"/>
            <a:ext cx="11671532" cy="6359322"/>
          </a:xfrm>
          <a:prstGeom prst="rect">
            <a:avLst/>
          </a:prstGeom>
        </p:spPr>
      </p:pic>
      <p:sp>
        <p:nvSpPr>
          <p:cNvPr id="6" name="TextBox 5">
            <a:extLst>
              <a:ext uri="{FF2B5EF4-FFF2-40B4-BE49-F238E27FC236}">
                <a16:creationId xmlns:a16="http://schemas.microsoft.com/office/drawing/2014/main" id="{F8886474-C51F-47E4-C783-4C0756A04B5B}"/>
              </a:ext>
            </a:extLst>
          </p:cNvPr>
          <p:cNvSpPr txBox="1"/>
          <p:nvPr/>
        </p:nvSpPr>
        <p:spPr>
          <a:xfrm>
            <a:off x="9462" y="0"/>
            <a:ext cx="2133305" cy="523220"/>
          </a:xfrm>
          <a:prstGeom prst="rect">
            <a:avLst/>
          </a:prstGeom>
          <a:solidFill>
            <a:srgbClr val="FFFF00"/>
          </a:solidFill>
        </p:spPr>
        <p:txBody>
          <a:bodyPr wrap="square">
            <a:spAutoFit/>
          </a:bodyPr>
          <a:lstStyle/>
          <a:p>
            <a:r>
              <a:rPr lang="en-US" sz="2800" dirty="0"/>
              <a:t>Aug 6, 1890: </a:t>
            </a:r>
            <a:endParaRPr lang="en-US" dirty="0"/>
          </a:p>
        </p:txBody>
      </p:sp>
    </p:spTree>
    <p:extLst>
      <p:ext uri="{BB962C8B-B14F-4D97-AF65-F5344CB8AC3E}">
        <p14:creationId xmlns:p14="http://schemas.microsoft.com/office/powerpoint/2010/main" val="2558685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low confidence">
            <a:extLst>
              <a:ext uri="{FF2B5EF4-FFF2-40B4-BE49-F238E27FC236}">
                <a16:creationId xmlns:a16="http://schemas.microsoft.com/office/drawing/2014/main" id="{36042490-C436-9E27-083C-677D66FEBC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56456"/>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7E40D2A7-9A2E-C50B-9676-81CBD3E809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16855"/>
            <a:ext cx="6427878" cy="5119025"/>
          </a:xfrm>
          <a:prstGeom prst="rect">
            <a:avLst/>
          </a:prstGeom>
        </p:spPr>
      </p:pic>
      <p:pic>
        <p:nvPicPr>
          <p:cNvPr id="7" name="Picture 6" descr="A close-up of a sign">
            <a:extLst>
              <a:ext uri="{FF2B5EF4-FFF2-40B4-BE49-F238E27FC236}">
                <a16:creationId xmlns:a16="http://schemas.microsoft.com/office/drawing/2014/main" id="{47BE0BC1-21BD-941D-5ED9-535326B9D8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27878" y="3551921"/>
            <a:ext cx="2682058" cy="1862942"/>
          </a:xfrm>
          <a:prstGeom prst="rect">
            <a:avLst/>
          </a:prstGeom>
        </p:spPr>
      </p:pic>
      <p:pic>
        <p:nvPicPr>
          <p:cNvPr id="9" name="Picture 8" descr="Graphical user interface, logo, website&#10;&#10;Description automatically generated">
            <a:extLst>
              <a:ext uri="{FF2B5EF4-FFF2-40B4-BE49-F238E27FC236}">
                <a16:creationId xmlns:a16="http://schemas.microsoft.com/office/drawing/2014/main" id="{A19EA5B6-D74E-8631-DFB0-94687B8038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7179" y="3551921"/>
            <a:ext cx="2737138" cy="1862942"/>
          </a:xfrm>
          <a:prstGeom prst="rect">
            <a:avLst/>
          </a:prstGeom>
        </p:spPr>
      </p:pic>
      <p:pic>
        <p:nvPicPr>
          <p:cNvPr id="10" name="Picture 9" descr="A screenshot of a computer">
            <a:extLst>
              <a:ext uri="{FF2B5EF4-FFF2-40B4-BE49-F238E27FC236}">
                <a16:creationId xmlns:a16="http://schemas.microsoft.com/office/drawing/2014/main" id="{04D998C9-8B2C-4727-4095-EA3BFEF9D1D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95998" y="1048230"/>
            <a:ext cx="6096001" cy="2257850"/>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D2657B57-E18E-29A7-28C3-2CDDF9E6EE89}"/>
                  </a:ext>
                </a:extLst>
              </p14:cNvPr>
              <p14:cNvContentPartPr/>
              <p14:nvPr/>
            </p14:nvContentPartPr>
            <p14:xfrm>
              <a:off x="10928073" y="1624348"/>
              <a:ext cx="1073160" cy="144360"/>
            </p14:xfrm>
          </p:contentPart>
        </mc:Choice>
        <mc:Fallback xmlns="">
          <p:pic>
            <p:nvPicPr>
              <p:cNvPr id="2" name="Ink 1">
                <a:extLst>
                  <a:ext uri="{FF2B5EF4-FFF2-40B4-BE49-F238E27FC236}">
                    <a16:creationId xmlns:a16="http://schemas.microsoft.com/office/drawing/2014/main" id="{D2657B57-E18E-29A7-28C3-2CDDF9E6EE89}"/>
                  </a:ext>
                </a:extLst>
              </p:cNvPr>
              <p:cNvPicPr/>
              <p:nvPr/>
            </p:nvPicPr>
            <p:blipFill>
              <a:blip r:embed="rId8"/>
              <a:stretch>
                <a:fillRect/>
              </a:stretch>
            </p:blipFill>
            <p:spPr>
              <a:xfrm>
                <a:off x="10838073" y="1444708"/>
                <a:ext cx="1252800" cy="50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49476C3C-451E-0550-8265-E47789CD60A1}"/>
                  </a:ext>
                </a:extLst>
              </p14:cNvPr>
              <p14:cNvContentPartPr/>
              <p14:nvPr/>
            </p14:nvContentPartPr>
            <p14:xfrm>
              <a:off x="6151593" y="2014948"/>
              <a:ext cx="2387160" cy="104400"/>
            </p14:xfrm>
          </p:contentPart>
        </mc:Choice>
        <mc:Fallback xmlns="">
          <p:pic>
            <p:nvPicPr>
              <p:cNvPr id="3" name="Ink 2">
                <a:extLst>
                  <a:ext uri="{FF2B5EF4-FFF2-40B4-BE49-F238E27FC236}">
                    <a16:creationId xmlns:a16="http://schemas.microsoft.com/office/drawing/2014/main" id="{49476C3C-451E-0550-8265-E47789CD60A1}"/>
                  </a:ext>
                </a:extLst>
              </p:cNvPr>
              <p:cNvPicPr/>
              <p:nvPr/>
            </p:nvPicPr>
            <p:blipFill>
              <a:blip r:embed="rId10"/>
              <a:stretch>
                <a:fillRect/>
              </a:stretch>
            </p:blipFill>
            <p:spPr>
              <a:xfrm>
                <a:off x="6061953" y="1834948"/>
                <a:ext cx="2566800" cy="464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810F87E5-6EC9-EE58-ADDE-BF03BB57E186}"/>
                  </a:ext>
                </a:extLst>
              </p14:cNvPr>
              <p14:cNvContentPartPr/>
              <p14:nvPr/>
            </p14:nvContentPartPr>
            <p14:xfrm>
              <a:off x="8984073" y="1836028"/>
              <a:ext cx="2810520" cy="293040"/>
            </p14:xfrm>
          </p:contentPart>
        </mc:Choice>
        <mc:Fallback xmlns="">
          <p:pic>
            <p:nvPicPr>
              <p:cNvPr id="6" name="Ink 5">
                <a:extLst>
                  <a:ext uri="{FF2B5EF4-FFF2-40B4-BE49-F238E27FC236}">
                    <a16:creationId xmlns:a16="http://schemas.microsoft.com/office/drawing/2014/main" id="{810F87E5-6EC9-EE58-ADDE-BF03BB57E186}"/>
                  </a:ext>
                </a:extLst>
              </p:cNvPr>
              <p:cNvPicPr/>
              <p:nvPr/>
            </p:nvPicPr>
            <p:blipFill>
              <a:blip r:embed="rId12"/>
              <a:stretch>
                <a:fillRect/>
              </a:stretch>
            </p:blipFill>
            <p:spPr>
              <a:xfrm>
                <a:off x="8894073" y="1656028"/>
                <a:ext cx="2990160" cy="652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3D7FEE4C-B464-1B99-6B25-1024129C2120}"/>
                  </a:ext>
                </a:extLst>
              </p14:cNvPr>
              <p14:cNvContentPartPr/>
              <p14:nvPr/>
            </p14:nvContentPartPr>
            <p14:xfrm>
              <a:off x="6311433" y="2298988"/>
              <a:ext cx="984960" cy="53640"/>
            </p14:xfrm>
          </p:contentPart>
        </mc:Choice>
        <mc:Fallback xmlns="">
          <p:pic>
            <p:nvPicPr>
              <p:cNvPr id="8" name="Ink 7">
                <a:extLst>
                  <a:ext uri="{FF2B5EF4-FFF2-40B4-BE49-F238E27FC236}">
                    <a16:creationId xmlns:a16="http://schemas.microsoft.com/office/drawing/2014/main" id="{3D7FEE4C-B464-1B99-6B25-1024129C2120}"/>
                  </a:ext>
                </a:extLst>
              </p:cNvPr>
              <p:cNvPicPr/>
              <p:nvPr/>
            </p:nvPicPr>
            <p:blipFill>
              <a:blip r:embed="rId14"/>
              <a:stretch>
                <a:fillRect/>
              </a:stretch>
            </p:blipFill>
            <p:spPr>
              <a:xfrm>
                <a:off x="6221793" y="2118988"/>
                <a:ext cx="1164600" cy="413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F0B9407E-1708-54FC-CC50-B302EAC0B674}"/>
                  </a:ext>
                </a:extLst>
              </p14:cNvPr>
              <p14:cNvContentPartPr/>
              <p14:nvPr/>
            </p14:nvContentPartPr>
            <p14:xfrm>
              <a:off x="3364113" y="3112588"/>
              <a:ext cx="2730960" cy="288720"/>
            </p14:xfrm>
          </p:contentPart>
        </mc:Choice>
        <mc:Fallback xmlns="">
          <p:pic>
            <p:nvPicPr>
              <p:cNvPr id="11" name="Ink 10">
                <a:extLst>
                  <a:ext uri="{FF2B5EF4-FFF2-40B4-BE49-F238E27FC236}">
                    <a16:creationId xmlns:a16="http://schemas.microsoft.com/office/drawing/2014/main" id="{F0B9407E-1708-54FC-CC50-B302EAC0B674}"/>
                  </a:ext>
                </a:extLst>
              </p:cNvPr>
              <p:cNvPicPr/>
              <p:nvPr/>
            </p:nvPicPr>
            <p:blipFill>
              <a:blip r:embed="rId16"/>
              <a:stretch>
                <a:fillRect/>
              </a:stretch>
            </p:blipFill>
            <p:spPr>
              <a:xfrm>
                <a:off x="3274473" y="2932948"/>
                <a:ext cx="2910600" cy="648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172B00AE-F040-2F0A-05FD-9DC495A6C0C9}"/>
                  </a:ext>
                </a:extLst>
              </p14:cNvPr>
              <p14:cNvContentPartPr/>
              <p14:nvPr/>
            </p14:nvContentPartPr>
            <p14:xfrm>
              <a:off x="5781153" y="3497428"/>
              <a:ext cx="237960" cy="95040"/>
            </p14:xfrm>
          </p:contentPart>
        </mc:Choice>
        <mc:Fallback xmlns="">
          <p:pic>
            <p:nvPicPr>
              <p:cNvPr id="12" name="Ink 11">
                <a:extLst>
                  <a:ext uri="{FF2B5EF4-FFF2-40B4-BE49-F238E27FC236}">
                    <a16:creationId xmlns:a16="http://schemas.microsoft.com/office/drawing/2014/main" id="{172B00AE-F040-2F0A-05FD-9DC495A6C0C9}"/>
                  </a:ext>
                </a:extLst>
              </p:cNvPr>
              <p:cNvPicPr/>
              <p:nvPr/>
            </p:nvPicPr>
            <p:blipFill>
              <a:blip r:embed="rId18"/>
              <a:stretch>
                <a:fillRect/>
              </a:stretch>
            </p:blipFill>
            <p:spPr>
              <a:xfrm>
                <a:off x="5691513" y="3317788"/>
                <a:ext cx="41760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5F3558C0-BD8C-30EC-B67A-8EFC5BC4F336}"/>
                  </a:ext>
                </a:extLst>
              </p14:cNvPr>
              <p14:cNvContentPartPr/>
              <p14:nvPr/>
            </p14:nvContentPartPr>
            <p14:xfrm>
              <a:off x="5171313" y="3480148"/>
              <a:ext cx="457200" cy="99000"/>
            </p14:xfrm>
          </p:contentPart>
        </mc:Choice>
        <mc:Fallback xmlns="">
          <p:pic>
            <p:nvPicPr>
              <p:cNvPr id="13" name="Ink 12">
                <a:extLst>
                  <a:ext uri="{FF2B5EF4-FFF2-40B4-BE49-F238E27FC236}">
                    <a16:creationId xmlns:a16="http://schemas.microsoft.com/office/drawing/2014/main" id="{5F3558C0-BD8C-30EC-B67A-8EFC5BC4F336}"/>
                  </a:ext>
                </a:extLst>
              </p:cNvPr>
              <p:cNvPicPr/>
              <p:nvPr/>
            </p:nvPicPr>
            <p:blipFill>
              <a:blip r:embed="rId20"/>
              <a:stretch>
                <a:fillRect/>
              </a:stretch>
            </p:blipFill>
            <p:spPr>
              <a:xfrm>
                <a:off x="5081673" y="3300148"/>
                <a:ext cx="636840" cy="458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DC592A01-5098-E402-5DAD-01A870F774A5}"/>
                  </a:ext>
                </a:extLst>
              </p14:cNvPr>
              <p14:cNvContentPartPr/>
              <p14:nvPr/>
            </p14:nvContentPartPr>
            <p14:xfrm>
              <a:off x="4755873" y="3470788"/>
              <a:ext cx="277200" cy="93600"/>
            </p14:xfrm>
          </p:contentPart>
        </mc:Choice>
        <mc:Fallback xmlns="">
          <p:pic>
            <p:nvPicPr>
              <p:cNvPr id="14" name="Ink 13">
                <a:extLst>
                  <a:ext uri="{FF2B5EF4-FFF2-40B4-BE49-F238E27FC236}">
                    <a16:creationId xmlns:a16="http://schemas.microsoft.com/office/drawing/2014/main" id="{DC592A01-5098-E402-5DAD-01A870F774A5}"/>
                  </a:ext>
                </a:extLst>
              </p:cNvPr>
              <p:cNvPicPr/>
              <p:nvPr/>
            </p:nvPicPr>
            <p:blipFill>
              <a:blip r:embed="rId22"/>
              <a:stretch>
                <a:fillRect/>
              </a:stretch>
            </p:blipFill>
            <p:spPr>
              <a:xfrm>
                <a:off x="4666233" y="3290788"/>
                <a:ext cx="45684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90FB5AC0-ED20-27BD-1971-A798DFB1F6C5}"/>
                  </a:ext>
                </a:extLst>
              </p14:cNvPr>
              <p14:cNvContentPartPr/>
              <p14:nvPr/>
            </p14:nvContentPartPr>
            <p14:xfrm>
              <a:off x="3984753" y="3351988"/>
              <a:ext cx="560520" cy="297720"/>
            </p14:xfrm>
          </p:contentPart>
        </mc:Choice>
        <mc:Fallback xmlns="">
          <p:pic>
            <p:nvPicPr>
              <p:cNvPr id="15" name="Ink 14">
                <a:extLst>
                  <a:ext uri="{FF2B5EF4-FFF2-40B4-BE49-F238E27FC236}">
                    <a16:creationId xmlns:a16="http://schemas.microsoft.com/office/drawing/2014/main" id="{90FB5AC0-ED20-27BD-1971-A798DFB1F6C5}"/>
                  </a:ext>
                </a:extLst>
              </p:cNvPr>
              <p:cNvPicPr/>
              <p:nvPr/>
            </p:nvPicPr>
            <p:blipFill>
              <a:blip r:embed="rId24"/>
              <a:stretch>
                <a:fillRect/>
              </a:stretch>
            </p:blipFill>
            <p:spPr>
              <a:xfrm>
                <a:off x="3895113" y="3172348"/>
                <a:ext cx="740160" cy="657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2DBB606D-0147-7E08-EBF0-FDA89D9AA00D}"/>
                  </a:ext>
                </a:extLst>
              </p14:cNvPr>
              <p14:cNvContentPartPr/>
              <p14:nvPr/>
            </p14:nvContentPartPr>
            <p14:xfrm>
              <a:off x="274953" y="3357748"/>
              <a:ext cx="3286080" cy="354600"/>
            </p14:xfrm>
          </p:contentPart>
        </mc:Choice>
        <mc:Fallback xmlns="">
          <p:pic>
            <p:nvPicPr>
              <p:cNvPr id="16" name="Ink 15">
                <a:extLst>
                  <a:ext uri="{FF2B5EF4-FFF2-40B4-BE49-F238E27FC236}">
                    <a16:creationId xmlns:a16="http://schemas.microsoft.com/office/drawing/2014/main" id="{2DBB606D-0147-7E08-EBF0-FDA89D9AA00D}"/>
                  </a:ext>
                </a:extLst>
              </p:cNvPr>
              <p:cNvPicPr/>
              <p:nvPr/>
            </p:nvPicPr>
            <p:blipFill>
              <a:blip r:embed="rId26"/>
              <a:stretch>
                <a:fillRect/>
              </a:stretch>
            </p:blipFill>
            <p:spPr>
              <a:xfrm>
                <a:off x="184953" y="3177748"/>
                <a:ext cx="3465720" cy="714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989E7BA2-BA27-0F2C-C0EC-ADB469F27CA3}"/>
                  </a:ext>
                </a:extLst>
              </p14:cNvPr>
              <p14:cNvContentPartPr/>
              <p14:nvPr/>
            </p14:nvContentPartPr>
            <p14:xfrm>
              <a:off x="3566073" y="3671308"/>
              <a:ext cx="304920" cy="74880"/>
            </p14:xfrm>
          </p:contentPart>
        </mc:Choice>
        <mc:Fallback xmlns="">
          <p:pic>
            <p:nvPicPr>
              <p:cNvPr id="17" name="Ink 16">
                <a:extLst>
                  <a:ext uri="{FF2B5EF4-FFF2-40B4-BE49-F238E27FC236}">
                    <a16:creationId xmlns:a16="http://schemas.microsoft.com/office/drawing/2014/main" id="{989E7BA2-BA27-0F2C-C0EC-ADB469F27CA3}"/>
                  </a:ext>
                </a:extLst>
              </p:cNvPr>
              <p:cNvPicPr/>
              <p:nvPr/>
            </p:nvPicPr>
            <p:blipFill>
              <a:blip r:embed="rId28"/>
              <a:stretch>
                <a:fillRect/>
              </a:stretch>
            </p:blipFill>
            <p:spPr>
              <a:xfrm>
                <a:off x="3476073" y="3491668"/>
                <a:ext cx="484560" cy="434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79207604-BF7C-4E68-6D55-FC5617FE9F7A}"/>
                  </a:ext>
                </a:extLst>
              </p14:cNvPr>
              <p14:cNvContentPartPr/>
              <p14:nvPr/>
            </p14:nvContentPartPr>
            <p14:xfrm>
              <a:off x="3710793" y="3204388"/>
              <a:ext cx="360" cy="360"/>
            </p14:xfrm>
          </p:contentPart>
        </mc:Choice>
        <mc:Fallback xmlns="">
          <p:pic>
            <p:nvPicPr>
              <p:cNvPr id="18" name="Ink 17">
                <a:extLst>
                  <a:ext uri="{FF2B5EF4-FFF2-40B4-BE49-F238E27FC236}">
                    <a16:creationId xmlns:a16="http://schemas.microsoft.com/office/drawing/2014/main" id="{79207604-BF7C-4E68-6D55-FC5617FE9F7A}"/>
                  </a:ext>
                </a:extLst>
              </p:cNvPr>
              <p:cNvPicPr/>
              <p:nvPr/>
            </p:nvPicPr>
            <p:blipFill>
              <a:blip r:embed="rId30"/>
              <a:stretch>
                <a:fillRect/>
              </a:stretch>
            </p:blipFill>
            <p:spPr>
              <a:xfrm>
                <a:off x="3620793" y="302438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Ink 18">
                <a:extLst>
                  <a:ext uri="{FF2B5EF4-FFF2-40B4-BE49-F238E27FC236}">
                    <a16:creationId xmlns:a16="http://schemas.microsoft.com/office/drawing/2014/main" id="{18A8CC98-939F-0139-E202-37008F436452}"/>
                  </a:ext>
                </a:extLst>
              </p14:cNvPr>
              <p14:cNvContentPartPr/>
              <p14:nvPr/>
            </p14:nvContentPartPr>
            <p14:xfrm>
              <a:off x="3701433" y="3178108"/>
              <a:ext cx="200160" cy="30240"/>
            </p14:xfrm>
          </p:contentPart>
        </mc:Choice>
        <mc:Fallback xmlns="">
          <p:pic>
            <p:nvPicPr>
              <p:cNvPr id="19" name="Ink 18">
                <a:extLst>
                  <a:ext uri="{FF2B5EF4-FFF2-40B4-BE49-F238E27FC236}">
                    <a16:creationId xmlns:a16="http://schemas.microsoft.com/office/drawing/2014/main" id="{18A8CC98-939F-0139-E202-37008F436452}"/>
                  </a:ext>
                </a:extLst>
              </p:cNvPr>
              <p:cNvPicPr/>
              <p:nvPr/>
            </p:nvPicPr>
            <p:blipFill>
              <a:blip r:embed="rId32"/>
              <a:stretch>
                <a:fillRect/>
              </a:stretch>
            </p:blipFill>
            <p:spPr>
              <a:xfrm>
                <a:off x="3611793" y="2998108"/>
                <a:ext cx="379800" cy="3898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a:extLst>
                  <a:ext uri="{FF2B5EF4-FFF2-40B4-BE49-F238E27FC236}">
                    <a16:creationId xmlns:a16="http://schemas.microsoft.com/office/drawing/2014/main" id="{B8643CEF-507E-5CBE-5C5F-D48DA5019408}"/>
                  </a:ext>
                </a:extLst>
              </p14:cNvPr>
              <p14:cNvContentPartPr/>
              <p14:nvPr/>
            </p14:nvContentPartPr>
            <p14:xfrm>
              <a:off x="909633" y="3603988"/>
              <a:ext cx="2597400" cy="142560"/>
            </p14:xfrm>
          </p:contentPart>
        </mc:Choice>
        <mc:Fallback xmlns="">
          <p:pic>
            <p:nvPicPr>
              <p:cNvPr id="20" name="Ink 19">
                <a:extLst>
                  <a:ext uri="{FF2B5EF4-FFF2-40B4-BE49-F238E27FC236}">
                    <a16:creationId xmlns:a16="http://schemas.microsoft.com/office/drawing/2014/main" id="{B8643CEF-507E-5CBE-5C5F-D48DA5019408}"/>
                  </a:ext>
                </a:extLst>
              </p:cNvPr>
              <p:cNvPicPr/>
              <p:nvPr/>
            </p:nvPicPr>
            <p:blipFill>
              <a:blip r:embed="rId34"/>
              <a:stretch>
                <a:fillRect/>
              </a:stretch>
            </p:blipFill>
            <p:spPr>
              <a:xfrm>
                <a:off x="819633" y="3424348"/>
                <a:ext cx="2777040" cy="502200"/>
              </a:xfrm>
              <a:prstGeom prst="rect">
                <a:avLst/>
              </a:prstGeom>
            </p:spPr>
          </p:pic>
        </mc:Fallback>
      </mc:AlternateContent>
    </p:spTree>
    <p:extLst>
      <p:ext uri="{BB962C8B-B14F-4D97-AF65-F5344CB8AC3E}">
        <p14:creationId xmlns:p14="http://schemas.microsoft.com/office/powerpoint/2010/main" val="14268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4250DBA9-EB01-E83C-C854-BA9A732D27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8" name="Freeform: Shape 17">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681794-F39D-861A-C9CC-7423C2AFDAE9}"/>
              </a:ext>
            </a:extLst>
          </p:cNvPr>
          <p:cNvSpPr>
            <a:spLocks noGrp="1"/>
          </p:cNvSpPr>
          <p:nvPr>
            <p:ph type="title"/>
          </p:nvPr>
        </p:nvSpPr>
        <p:spPr>
          <a:xfrm>
            <a:off x="462763" y="1273784"/>
            <a:ext cx="4023360" cy="5091666"/>
          </a:xfrm>
        </p:spPr>
        <p:txBody>
          <a:bodyPr vert="horz" lIns="91440" tIns="45720" rIns="91440" bIns="45720" rtlCol="0" anchor="b">
            <a:normAutofit fontScale="90000"/>
          </a:bodyPr>
          <a:lstStyle/>
          <a:p>
            <a:r>
              <a:rPr lang="en-US" dirty="0"/>
              <a:t>Westinghouse’s Goals</a:t>
            </a:r>
            <a:br>
              <a:rPr lang="en-US" sz="4800" dirty="0"/>
            </a:br>
            <a:r>
              <a:rPr lang="en-US" sz="3200" dirty="0"/>
              <a:t>1) Increase public recognition reject JP Morgan</a:t>
            </a:r>
            <a:br>
              <a:rPr lang="en-US" sz="3200" dirty="0"/>
            </a:br>
            <a:r>
              <a:rPr lang="en-US" sz="3200" dirty="0"/>
              <a:t>2) Increase interest in electric lights</a:t>
            </a:r>
            <a:br>
              <a:rPr lang="en-US" sz="3200" dirty="0"/>
            </a:br>
            <a:r>
              <a:rPr lang="en-US" sz="3200" dirty="0"/>
              <a:t>3) Promote 2-phase generators to sell Tesla 2-phase motors</a:t>
            </a:r>
            <a:br>
              <a:rPr lang="en-US" sz="4800" dirty="0"/>
            </a:br>
            <a:endParaRPr lang="en-US" sz="4800" dirty="0"/>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erson with a beard">
            <a:extLst>
              <a:ext uri="{FF2B5EF4-FFF2-40B4-BE49-F238E27FC236}">
                <a16:creationId xmlns:a16="http://schemas.microsoft.com/office/drawing/2014/main" id="{115B27DB-7E8C-15B7-C8EE-4ACA40AB2B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11468" y="2438400"/>
            <a:ext cx="3303588" cy="4419600"/>
          </a:xfrm>
          <a:prstGeom prst="rect">
            <a:avLst/>
          </a:prstGeom>
        </p:spPr>
      </p:pic>
    </p:spTree>
    <p:extLst>
      <p:ext uri="{BB962C8B-B14F-4D97-AF65-F5344CB8AC3E}">
        <p14:creationId xmlns:p14="http://schemas.microsoft.com/office/powerpoint/2010/main" val="3306690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0057D2E2-D210-8E21-6F66-08747864FB9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73493"/>
            <a:ext cx="7993599" cy="6784507"/>
          </a:xfrm>
          <a:prstGeom prst="rect">
            <a:avLst/>
          </a:prstGeom>
        </p:spPr>
      </p:pic>
      <p:sp>
        <p:nvSpPr>
          <p:cNvPr id="2" name="Title 1">
            <a:extLst>
              <a:ext uri="{FF2B5EF4-FFF2-40B4-BE49-F238E27FC236}">
                <a16:creationId xmlns:a16="http://schemas.microsoft.com/office/drawing/2014/main" id="{4FCEB638-A1C6-179F-053F-D8B2C099C824}"/>
              </a:ext>
            </a:extLst>
          </p:cNvPr>
          <p:cNvSpPr>
            <a:spLocks noGrp="1"/>
          </p:cNvSpPr>
          <p:nvPr>
            <p:ph type="title"/>
          </p:nvPr>
        </p:nvSpPr>
        <p:spPr>
          <a:xfrm>
            <a:off x="7926897" y="163789"/>
            <a:ext cx="3951914" cy="1325563"/>
          </a:xfrm>
        </p:spPr>
        <p:txBody>
          <a:bodyPr>
            <a:normAutofit fontScale="90000"/>
          </a:bodyPr>
          <a:lstStyle/>
          <a:p>
            <a:r>
              <a:rPr lang="en-US" sz="3600" dirty="0"/>
              <a:t>May, 1891 </a:t>
            </a:r>
            <a:br>
              <a:rPr lang="en-US" sz="3600" dirty="0"/>
            </a:br>
            <a:r>
              <a:rPr lang="en-US" sz="3600" dirty="0"/>
              <a:t>Nikola Tesla displays Tesla Coil</a:t>
            </a:r>
          </a:p>
        </p:txBody>
      </p:sp>
      <p:pic>
        <p:nvPicPr>
          <p:cNvPr id="14" name="Picture 13" descr="A picture containing text, newspaper, stone&#10;&#10;Description automatically generated">
            <a:extLst>
              <a:ext uri="{FF2B5EF4-FFF2-40B4-BE49-F238E27FC236}">
                <a16:creationId xmlns:a16="http://schemas.microsoft.com/office/drawing/2014/main" id="{63440523-538E-2EDB-347D-854E32708E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6" t="-6831"/>
          <a:stretch/>
        </p:blipFill>
        <p:spPr>
          <a:xfrm>
            <a:off x="8280876" y="1554479"/>
            <a:ext cx="3486683" cy="5238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3831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3" name="Rectangle 1025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6" name="Rectangle 1025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ee the source image">
            <a:extLst>
              <a:ext uri="{FF2B5EF4-FFF2-40B4-BE49-F238E27FC236}">
                <a16:creationId xmlns:a16="http://schemas.microsoft.com/office/drawing/2014/main" id="{96513D89-8EC0-F4B3-88CF-4BD4AB65A9B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43467" y="719630"/>
            <a:ext cx="10905066" cy="5418741"/>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81547CB2-F262-E7C0-CA42-BC3818D64A0B}"/>
              </a:ext>
            </a:extLst>
          </p:cNvPr>
          <p:cNvSpPr/>
          <p:nvPr/>
        </p:nvSpPr>
        <p:spPr>
          <a:xfrm rot="9649879">
            <a:off x="4897730" y="545844"/>
            <a:ext cx="5968689" cy="2520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0102464-C4E4-4A4E-4F14-DAEE720DB3CC}"/>
              </a:ext>
            </a:extLst>
          </p:cNvPr>
          <p:cNvSpPr/>
          <p:nvPr/>
        </p:nvSpPr>
        <p:spPr>
          <a:xfrm>
            <a:off x="1077218" y="1490597"/>
            <a:ext cx="3895615" cy="4083485"/>
          </a:xfrm>
          <a:custGeom>
            <a:avLst/>
            <a:gdLst>
              <a:gd name="connsiteX0" fmla="*/ 225489 w 3895615"/>
              <a:gd name="connsiteY0" fmla="*/ 2179529 h 4083485"/>
              <a:gd name="connsiteX1" fmla="*/ 212963 w 3895615"/>
              <a:gd name="connsiteY1" fmla="*/ 2079321 h 4083485"/>
              <a:gd name="connsiteX2" fmla="*/ 225489 w 3895615"/>
              <a:gd name="connsiteY2" fmla="*/ 1189973 h 4083485"/>
              <a:gd name="connsiteX3" fmla="*/ 375801 w 3895615"/>
              <a:gd name="connsiteY3" fmla="*/ 676406 h 4083485"/>
              <a:gd name="connsiteX4" fmla="*/ 626322 w 3895615"/>
              <a:gd name="connsiteY4" fmla="*/ 125261 h 4083485"/>
              <a:gd name="connsiteX5" fmla="*/ 789160 w 3895615"/>
              <a:gd name="connsiteY5" fmla="*/ 37578 h 4083485"/>
              <a:gd name="connsiteX6" fmla="*/ 939472 w 3895615"/>
              <a:gd name="connsiteY6" fmla="*/ 0 h 4083485"/>
              <a:gd name="connsiteX7" fmla="*/ 3169105 w 3895615"/>
              <a:gd name="connsiteY7" fmla="*/ 263047 h 4083485"/>
              <a:gd name="connsiteX8" fmla="*/ 3569938 w 3895615"/>
              <a:gd name="connsiteY8" fmla="*/ 551145 h 4083485"/>
              <a:gd name="connsiteX9" fmla="*/ 3670146 w 3895615"/>
              <a:gd name="connsiteY9" fmla="*/ 801666 h 4083485"/>
              <a:gd name="connsiteX10" fmla="*/ 3770355 w 3895615"/>
              <a:gd name="connsiteY10" fmla="*/ 1027135 h 4083485"/>
              <a:gd name="connsiteX11" fmla="*/ 3820459 w 3895615"/>
              <a:gd name="connsiteY11" fmla="*/ 1365337 h 4083485"/>
              <a:gd name="connsiteX12" fmla="*/ 3845511 w 3895615"/>
              <a:gd name="connsiteY12" fmla="*/ 1766170 h 4083485"/>
              <a:gd name="connsiteX13" fmla="*/ 3870563 w 3895615"/>
              <a:gd name="connsiteY13" fmla="*/ 2116899 h 4083485"/>
              <a:gd name="connsiteX14" fmla="*/ 3895615 w 3895615"/>
              <a:gd name="connsiteY14" fmla="*/ 2642992 h 4083485"/>
              <a:gd name="connsiteX15" fmla="*/ 3883089 w 3895615"/>
              <a:gd name="connsiteY15" fmla="*/ 2943617 h 4083485"/>
              <a:gd name="connsiteX16" fmla="*/ 3807933 w 3895615"/>
              <a:gd name="connsiteY16" fmla="*/ 3394554 h 4083485"/>
              <a:gd name="connsiteX17" fmla="*/ 3757829 w 3895615"/>
              <a:gd name="connsiteY17" fmla="*/ 3582444 h 4083485"/>
              <a:gd name="connsiteX18" fmla="*/ 3632568 w 3895615"/>
              <a:gd name="connsiteY18" fmla="*/ 3720230 h 4083485"/>
              <a:gd name="connsiteX19" fmla="*/ 3219209 w 3895615"/>
              <a:gd name="connsiteY19" fmla="*/ 4020855 h 4083485"/>
              <a:gd name="connsiteX20" fmla="*/ 3119001 w 3895615"/>
              <a:gd name="connsiteY20" fmla="*/ 4083485 h 4083485"/>
              <a:gd name="connsiteX21" fmla="*/ 1766190 w 3895615"/>
              <a:gd name="connsiteY21" fmla="*/ 3945699 h 4083485"/>
              <a:gd name="connsiteX22" fmla="*/ 1352831 w 3895615"/>
              <a:gd name="connsiteY22" fmla="*/ 3670126 h 4083485"/>
              <a:gd name="connsiteX23" fmla="*/ 601270 w 3895615"/>
              <a:gd name="connsiteY23" fmla="*/ 2943617 h 4083485"/>
              <a:gd name="connsiteX24" fmla="*/ 187911 w 3895615"/>
              <a:gd name="connsiteY24" fmla="*/ 2530258 h 4083485"/>
              <a:gd name="connsiteX25" fmla="*/ 87703 w 3895615"/>
              <a:gd name="connsiteY25" fmla="*/ 2329841 h 4083485"/>
              <a:gd name="connsiteX26" fmla="*/ 25072 w 3895615"/>
              <a:gd name="connsiteY26" fmla="*/ 1678488 h 4083485"/>
              <a:gd name="connsiteX27" fmla="*/ 20 w 3895615"/>
              <a:gd name="connsiteY27" fmla="*/ 1453019 h 408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95615" h="4083485" fill="none" extrusionOk="0">
                <a:moveTo>
                  <a:pt x="225489" y="2179529"/>
                </a:moveTo>
                <a:cubicBezTo>
                  <a:pt x="216268" y="2148955"/>
                  <a:pt x="217427" y="2118249"/>
                  <a:pt x="212963" y="2079321"/>
                </a:cubicBezTo>
                <a:cubicBezTo>
                  <a:pt x="224588" y="1766140"/>
                  <a:pt x="192105" y="1521211"/>
                  <a:pt x="225489" y="1189973"/>
                </a:cubicBezTo>
                <a:cubicBezTo>
                  <a:pt x="252216" y="1084212"/>
                  <a:pt x="340319" y="773091"/>
                  <a:pt x="375801" y="676406"/>
                </a:cubicBezTo>
                <a:cubicBezTo>
                  <a:pt x="432546" y="604719"/>
                  <a:pt x="511124" y="234927"/>
                  <a:pt x="626322" y="125261"/>
                </a:cubicBezTo>
                <a:cubicBezTo>
                  <a:pt x="680469" y="91975"/>
                  <a:pt x="732587" y="62101"/>
                  <a:pt x="789160" y="37578"/>
                </a:cubicBezTo>
                <a:cubicBezTo>
                  <a:pt x="840598" y="21845"/>
                  <a:pt x="887504" y="10033"/>
                  <a:pt x="939472" y="0"/>
                </a:cubicBezTo>
                <a:cubicBezTo>
                  <a:pt x="1603296" y="166488"/>
                  <a:pt x="2495058" y="122689"/>
                  <a:pt x="3169105" y="263047"/>
                </a:cubicBezTo>
                <a:cubicBezTo>
                  <a:pt x="3330151" y="296789"/>
                  <a:pt x="3569938" y="551145"/>
                  <a:pt x="3569938" y="551145"/>
                </a:cubicBezTo>
                <a:cubicBezTo>
                  <a:pt x="3589431" y="641116"/>
                  <a:pt x="3635676" y="725259"/>
                  <a:pt x="3670146" y="801666"/>
                </a:cubicBezTo>
                <a:cubicBezTo>
                  <a:pt x="3695286" y="869713"/>
                  <a:pt x="3755581" y="940722"/>
                  <a:pt x="3770355" y="1027135"/>
                </a:cubicBezTo>
                <a:cubicBezTo>
                  <a:pt x="3801231" y="1139109"/>
                  <a:pt x="3813415" y="1254258"/>
                  <a:pt x="3820459" y="1365337"/>
                </a:cubicBezTo>
                <a:cubicBezTo>
                  <a:pt x="3812424" y="1504943"/>
                  <a:pt x="3835971" y="1610764"/>
                  <a:pt x="3845511" y="1766170"/>
                </a:cubicBezTo>
                <a:cubicBezTo>
                  <a:pt x="3853827" y="1877872"/>
                  <a:pt x="3864632" y="1997647"/>
                  <a:pt x="3870563" y="2116899"/>
                </a:cubicBezTo>
                <a:cubicBezTo>
                  <a:pt x="3880579" y="2292176"/>
                  <a:pt x="3895615" y="2642992"/>
                  <a:pt x="3895615" y="2642992"/>
                </a:cubicBezTo>
                <a:cubicBezTo>
                  <a:pt x="3902047" y="2734854"/>
                  <a:pt x="3910919" y="2842213"/>
                  <a:pt x="3883089" y="2943617"/>
                </a:cubicBezTo>
                <a:cubicBezTo>
                  <a:pt x="3873712" y="3082943"/>
                  <a:pt x="3848299" y="3228907"/>
                  <a:pt x="3807933" y="3394554"/>
                </a:cubicBezTo>
                <a:cubicBezTo>
                  <a:pt x="3790749" y="3467372"/>
                  <a:pt x="3786919" y="3523614"/>
                  <a:pt x="3757829" y="3582444"/>
                </a:cubicBezTo>
                <a:cubicBezTo>
                  <a:pt x="3731724" y="3639772"/>
                  <a:pt x="3663264" y="3676107"/>
                  <a:pt x="3632568" y="3720230"/>
                </a:cubicBezTo>
                <a:cubicBezTo>
                  <a:pt x="3449668" y="3923506"/>
                  <a:pt x="3937234" y="3446631"/>
                  <a:pt x="3219209" y="4020855"/>
                </a:cubicBezTo>
                <a:cubicBezTo>
                  <a:pt x="3186301" y="4042504"/>
                  <a:pt x="3119001" y="4083486"/>
                  <a:pt x="3119001" y="4083485"/>
                </a:cubicBezTo>
                <a:cubicBezTo>
                  <a:pt x="2657963" y="4028703"/>
                  <a:pt x="2296714" y="4057084"/>
                  <a:pt x="1766190" y="3945699"/>
                </a:cubicBezTo>
                <a:cubicBezTo>
                  <a:pt x="1575828" y="3905180"/>
                  <a:pt x="1462463" y="3782868"/>
                  <a:pt x="1352831" y="3670126"/>
                </a:cubicBezTo>
                <a:cubicBezTo>
                  <a:pt x="-234039" y="2372078"/>
                  <a:pt x="1430601" y="3666457"/>
                  <a:pt x="601270" y="2943617"/>
                </a:cubicBezTo>
                <a:cubicBezTo>
                  <a:pt x="433148" y="2843682"/>
                  <a:pt x="288342" y="2727402"/>
                  <a:pt x="187911" y="2530258"/>
                </a:cubicBezTo>
                <a:cubicBezTo>
                  <a:pt x="142152" y="2469715"/>
                  <a:pt x="122233" y="2399738"/>
                  <a:pt x="87703" y="2329841"/>
                </a:cubicBezTo>
                <a:cubicBezTo>
                  <a:pt x="-54753" y="1735360"/>
                  <a:pt x="68000" y="2266584"/>
                  <a:pt x="25072" y="1678488"/>
                </a:cubicBezTo>
                <a:cubicBezTo>
                  <a:pt x="6531" y="1288947"/>
                  <a:pt x="11141" y="1576632"/>
                  <a:pt x="20" y="1453019"/>
                </a:cubicBezTo>
              </a:path>
              <a:path w="3895615" h="4083485" stroke="0" extrusionOk="0">
                <a:moveTo>
                  <a:pt x="225489" y="2179529"/>
                </a:moveTo>
                <a:cubicBezTo>
                  <a:pt x="216241" y="2142997"/>
                  <a:pt x="214981" y="2113068"/>
                  <a:pt x="212963" y="2079321"/>
                </a:cubicBezTo>
                <a:cubicBezTo>
                  <a:pt x="221122" y="1779445"/>
                  <a:pt x="163987" y="1515224"/>
                  <a:pt x="225489" y="1189973"/>
                </a:cubicBezTo>
                <a:cubicBezTo>
                  <a:pt x="226445" y="1089166"/>
                  <a:pt x="338142" y="788453"/>
                  <a:pt x="375801" y="676406"/>
                </a:cubicBezTo>
                <a:cubicBezTo>
                  <a:pt x="392893" y="598842"/>
                  <a:pt x="525335" y="240153"/>
                  <a:pt x="626322" y="125261"/>
                </a:cubicBezTo>
                <a:cubicBezTo>
                  <a:pt x="677477" y="84545"/>
                  <a:pt x="735541" y="53023"/>
                  <a:pt x="789160" y="37578"/>
                </a:cubicBezTo>
                <a:cubicBezTo>
                  <a:pt x="829511" y="17233"/>
                  <a:pt x="881984" y="19478"/>
                  <a:pt x="939472" y="0"/>
                </a:cubicBezTo>
                <a:cubicBezTo>
                  <a:pt x="1671282" y="-21038"/>
                  <a:pt x="2358419" y="218289"/>
                  <a:pt x="3169105" y="263047"/>
                </a:cubicBezTo>
                <a:cubicBezTo>
                  <a:pt x="3330150" y="296790"/>
                  <a:pt x="3569938" y="551145"/>
                  <a:pt x="3569938" y="551145"/>
                </a:cubicBezTo>
                <a:cubicBezTo>
                  <a:pt x="3596395" y="633529"/>
                  <a:pt x="3638846" y="721719"/>
                  <a:pt x="3670146" y="801666"/>
                </a:cubicBezTo>
                <a:cubicBezTo>
                  <a:pt x="3710495" y="890020"/>
                  <a:pt x="3749751" y="953755"/>
                  <a:pt x="3770355" y="1027135"/>
                </a:cubicBezTo>
                <a:cubicBezTo>
                  <a:pt x="3807387" y="1149060"/>
                  <a:pt x="3814989" y="1266360"/>
                  <a:pt x="3820459" y="1365337"/>
                </a:cubicBezTo>
                <a:cubicBezTo>
                  <a:pt x="3831388" y="1496691"/>
                  <a:pt x="3837599" y="1627923"/>
                  <a:pt x="3845511" y="1766170"/>
                </a:cubicBezTo>
                <a:cubicBezTo>
                  <a:pt x="3843455" y="1884736"/>
                  <a:pt x="3861159" y="1998007"/>
                  <a:pt x="3870563" y="2116899"/>
                </a:cubicBezTo>
                <a:cubicBezTo>
                  <a:pt x="3880578" y="2292176"/>
                  <a:pt x="3895615" y="2642992"/>
                  <a:pt x="3895615" y="2642992"/>
                </a:cubicBezTo>
                <a:cubicBezTo>
                  <a:pt x="3891769" y="2738749"/>
                  <a:pt x="3877819" y="2851850"/>
                  <a:pt x="3883089" y="2943617"/>
                </a:cubicBezTo>
                <a:cubicBezTo>
                  <a:pt x="3866280" y="3104831"/>
                  <a:pt x="3846569" y="3246046"/>
                  <a:pt x="3807933" y="3394554"/>
                </a:cubicBezTo>
                <a:cubicBezTo>
                  <a:pt x="3792550" y="3461687"/>
                  <a:pt x="3797433" y="3520110"/>
                  <a:pt x="3757829" y="3582444"/>
                </a:cubicBezTo>
                <a:cubicBezTo>
                  <a:pt x="3725258" y="3642086"/>
                  <a:pt x="3668481" y="3673577"/>
                  <a:pt x="3632568" y="3720230"/>
                </a:cubicBezTo>
                <a:cubicBezTo>
                  <a:pt x="3483213" y="3967398"/>
                  <a:pt x="3874296" y="3581398"/>
                  <a:pt x="3219209" y="4020855"/>
                </a:cubicBezTo>
                <a:cubicBezTo>
                  <a:pt x="3186302" y="4042504"/>
                  <a:pt x="3119001" y="4083485"/>
                  <a:pt x="3119001" y="4083485"/>
                </a:cubicBezTo>
                <a:cubicBezTo>
                  <a:pt x="2675269" y="4043759"/>
                  <a:pt x="2202284" y="4064844"/>
                  <a:pt x="1766190" y="3945699"/>
                </a:cubicBezTo>
                <a:cubicBezTo>
                  <a:pt x="1597882" y="3922150"/>
                  <a:pt x="1472362" y="3762754"/>
                  <a:pt x="1352831" y="3670126"/>
                </a:cubicBezTo>
                <a:cubicBezTo>
                  <a:pt x="-37445" y="2451588"/>
                  <a:pt x="1423328" y="3550891"/>
                  <a:pt x="601270" y="2943617"/>
                </a:cubicBezTo>
                <a:cubicBezTo>
                  <a:pt x="484514" y="2832010"/>
                  <a:pt x="296248" y="2694942"/>
                  <a:pt x="187911" y="2530258"/>
                </a:cubicBezTo>
                <a:cubicBezTo>
                  <a:pt x="141533" y="2480423"/>
                  <a:pt x="116923" y="2383475"/>
                  <a:pt x="87703" y="2329841"/>
                </a:cubicBezTo>
                <a:cubicBezTo>
                  <a:pt x="66162" y="1689558"/>
                  <a:pt x="118318" y="2209185"/>
                  <a:pt x="25072" y="1678488"/>
                </a:cubicBezTo>
                <a:cubicBezTo>
                  <a:pt x="-6591" y="1302683"/>
                  <a:pt x="3042" y="1585227"/>
                  <a:pt x="20" y="1453019"/>
                </a:cubicBezTo>
              </a:path>
            </a:pathLst>
          </a:custGeom>
          <a:ln w="101600">
            <a:solidFill>
              <a:srgbClr val="FF0000"/>
            </a:solidFill>
            <a:extLst>
              <a:ext uri="{C807C97D-BFC1-408E-A445-0C87EB9F89A2}">
                <ask:lineSketchStyleProps xmlns:ask="http://schemas.microsoft.com/office/drawing/2018/sketchyshapes" sd="1219033472">
                  <a:custGeom>
                    <a:avLst/>
                    <a:gdLst>
                      <a:gd name="connsiteX0" fmla="*/ 225489 w 3895615"/>
                      <a:gd name="connsiteY0" fmla="*/ 2179529 h 4083485"/>
                      <a:gd name="connsiteX1" fmla="*/ 212963 w 3895615"/>
                      <a:gd name="connsiteY1" fmla="*/ 2079321 h 4083485"/>
                      <a:gd name="connsiteX2" fmla="*/ 225489 w 3895615"/>
                      <a:gd name="connsiteY2" fmla="*/ 1189973 h 4083485"/>
                      <a:gd name="connsiteX3" fmla="*/ 375801 w 3895615"/>
                      <a:gd name="connsiteY3" fmla="*/ 676406 h 4083485"/>
                      <a:gd name="connsiteX4" fmla="*/ 626322 w 3895615"/>
                      <a:gd name="connsiteY4" fmla="*/ 125261 h 4083485"/>
                      <a:gd name="connsiteX5" fmla="*/ 789160 w 3895615"/>
                      <a:gd name="connsiteY5" fmla="*/ 37578 h 4083485"/>
                      <a:gd name="connsiteX6" fmla="*/ 939472 w 3895615"/>
                      <a:gd name="connsiteY6" fmla="*/ 0 h 4083485"/>
                      <a:gd name="connsiteX7" fmla="*/ 3169105 w 3895615"/>
                      <a:gd name="connsiteY7" fmla="*/ 263047 h 4083485"/>
                      <a:gd name="connsiteX8" fmla="*/ 3569938 w 3895615"/>
                      <a:gd name="connsiteY8" fmla="*/ 551145 h 4083485"/>
                      <a:gd name="connsiteX9" fmla="*/ 3670146 w 3895615"/>
                      <a:gd name="connsiteY9" fmla="*/ 801666 h 4083485"/>
                      <a:gd name="connsiteX10" fmla="*/ 3770355 w 3895615"/>
                      <a:gd name="connsiteY10" fmla="*/ 1027135 h 4083485"/>
                      <a:gd name="connsiteX11" fmla="*/ 3820459 w 3895615"/>
                      <a:gd name="connsiteY11" fmla="*/ 1365337 h 4083485"/>
                      <a:gd name="connsiteX12" fmla="*/ 3845511 w 3895615"/>
                      <a:gd name="connsiteY12" fmla="*/ 1766170 h 4083485"/>
                      <a:gd name="connsiteX13" fmla="*/ 3870563 w 3895615"/>
                      <a:gd name="connsiteY13" fmla="*/ 2116899 h 4083485"/>
                      <a:gd name="connsiteX14" fmla="*/ 3895615 w 3895615"/>
                      <a:gd name="connsiteY14" fmla="*/ 2642992 h 4083485"/>
                      <a:gd name="connsiteX15" fmla="*/ 3883089 w 3895615"/>
                      <a:gd name="connsiteY15" fmla="*/ 2943617 h 4083485"/>
                      <a:gd name="connsiteX16" fmla="*/ 3807933 w 3895615"/>
                      <a:gd name="connsiteY16" fmla="*/ 3394554 h 4083485"/>
                      <a:gd name="connsiteX17" fmla="*/ 3757829 w 3895615"/>
                      <a:gd name="connsiteY17" fmla="*/ 3582444 h 4083485"/>
                      <a:gd name="connsiteX18" fmla="*/ 3632568 w 3895615"/>
                      <a:gd name="connsiteY18" fmla="*/ 3720230 h 4083485"/>
                      <a:gd name="connsiteX19" fmla="*/ 3219209 w 3895615"/>
                      <a:gd name="connsiteY19" fmla="*/ 4020855 h 4083485"/>
                      <a:gd name="connsiteX20" fmla="*/ 3119001 w 3895615"/>
                      <a:gd name="connsiteY20" fmla="*/ 4083485 h 4083485"/>
                      <a:gd name="connsiteX21" fmla="*/ 1766190 w 3895615"/>
                      <a:gd name="connsiteY21" fmla="*/ 3945699 h 4083485"/>
                      <a:gd name="connsiteX22" fmla="*/ 1352831 w 3895615"/>
                      <a:gd name="connsiteY22" fmla="*/ 3670126 h 4083485"/>
                      <a:gd name="connsiteX23" fmla="*/ 601270 w 3895615"/>
                      <a:gd name="connsiteY23" fmla="*/ 2943617 h 4083485"/>
                      <a:gd name="connsiteX24" fmla="*/ 187911 w 3895615"/>
                      <a:gd name="connsiteY24" fmla="*/ 2530258 h 4083485"/>
                      <a:gd name="connsiteX25" fmla="*/ 87703 w 3895615"/>
                      <a:gd name="connsiteY25" fmla="*/ 2329841 h 4083485"/>
                      <a:gd name="connsiteX26" fmla="*/ 25072 w 3895615"/>
                      <a:gd name="connsiteY26" fmla="*/ 1678488 h 4083485"/>
                      <a:gd name="connsiteX27" fmla="*/ 20 w 3895615"/>
                      <a:gd name="connsiteY27" fmla="*/ 1453019 h 408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95615" h="4083485">
                        <a:moveTo>
                          <a:pt x="225489" y="2179529"/>
                        </a:moveTo>
                        <a:cubicBezTo>
                          <a:pt x="221314" y="2146126"/>
                          <a:pt x="215450" y="2112892"/>
                          <a:pt x="212963" y="2079321"/>
                        </a:cubicBezTo>
                        <a:cubicBezTo>
                          <a:pt x="190269" y="1772950"/>
                          <a:pt x="193960" y="1514271"/>
                          <a:pt x="225489" y="1189973"/>
                        </a:cubicBezTo>
                        <a:cubicBezTo>
                          <a:pt x="236217" y="1079623"/>
                          <a:pt x="340698" y="774326"/>
                          <a:pt x="375801" y="676406"/>
                        </a:cubicBezTo>
                        <a:cubicBezTo>
                          <a:pt x="401850" y="603743"/>
                          <a:pt x="508322" y="232024"/>
                          <a:pt x="626322" y="125261"/>
                        </a:cubicBezTo>
                        <a:cubicBezTo>
                          <a:pt x="672036" y="83900"/>
                          <a:pt x="731921" y="60474"/>
                          <a:pt x="789160" y="37578"/>
                        </a:cubicBezTo>
                        <a:cubicBezTo>
                          <a:pt x="837112" y="18397"/>
                          <a:pt x="889368" y="12526"/>
                          <a:pt x="939472" y="0"/>
                        </a:cubicBezTo>
                        <a:cubicBezTo>
                          <a:pt x="1682683" y="87682"/>
                          <a:pt x="2436644" y="109579"/>
                          <a:pt x="3169105" y="263047"/>
                        </a:cubicBezTo>
                        <a:cubicBezTo>
                          <a:pt x="3330150" y="296790"/>
                          <a:pt x="3569938" y="551145"/>
                          <a:pt x="3569938" y="551145"/>
                        </a:cubicBezTo>
                        <a:cubicBezTo>
                          <a:pt x="3603341" y="634652"/>
                          <a:pt x="3635244" y="718774"/>
                          <a:pt x="3670146" y="801666"/>
                        </a:cubicBezTo>
                        <a:cubicBezTo>
                          <a:pt x="3702062" y="877466"/>
                          <a:pt x="3749163" y="947667"/>
                          <a:pt x="3770355" y="1027135"/>
                        </a:cubicBezTo>
                        <a:cubicBezTo>
                          <a:pt x="3799720" y="1137251"/>
                          <a:pt x="3803758" y="1252603"/>
                          <a:pt x="3820459" y="1365337"/>
                        </a:cubicBezTo>
                        <a:cubicBezTo>
                          <a:pt x="3828810" y="1498948"/>
                          <a:pt x="3836606" y="1632595"/>
                          <a:pt x="3845511" y="1766170"/>
                        </a:cubicBezTo>
                        <a:cubicBezTo>
                          <a:pt x="3853308" y="1883118"/>
                          <a:pt x="3863876" y="1999882"/>
                          <a:pt x="3870563" y="2116899"/>
                        </a:cubicBezTo>
                        <a:cubicBezTo>
                          <a:pt x="3880579" y="2292176"/>
                          <a:pt x="3895615" y="2642992"/>
                          <a:pt x="3895615" y="2642992"/>
                        </a:cubicBezTo>
                        <a:cubicBezTo>
                          <a:pt x="3891440" y="2743200"/>
                          <a:pt x="3891778" y="2843699"/>
                          <a:pt x="3883089" y="2943617"/>
                        </a:cubicBezTo>
                        <a:cubicBezTo>
                          <a:pt x="3869584" y="3098923"/>
                          <a:pt x="3844204" y="3244289"/>
                          <a:pt x="3807933" y="3394554"/>
                        </a:cubicBezTo>
                        <a:cubicBezTo>
                          <a:pt x="3792724" y="3457563"/>
                          <a:pt x="3788560" y="3525373"/>
                          <a:pt x="3757829" y="3582444"/>
                        </a:cubicBezTo>
                        <a:cubicBezTo>
                          <a:pt x="3728401" y="3637096"/>
                          <a:pt x="3673220" y="3673324"/>
                          <a:pt x="3632568" y="3720230"/>
                        </a:cubicBezTo>
                        <a:cubicBezTo>
                          <a:pt x="3459333" y="3920116"/>
                          <a:pt x="3939248" y="3547146"/>
                          <a:pt x="3219209" y="4020855"/>
                        </a:cubicBezTo>
                        <a:cubicBezTo>
                          <a:pt x="3186302" y="4042504"/>
                          <a:pt x="3119001" y="4083485"/>
                          <a:pt x="3119001" y="4083485"/>
                        </a:cubicBezTo>
                        <a:cubicBezTo>
                          <a:pt x="2668064" y="4037556"/>
                          <a:pt x="2207534" y="4048992"/>
                          <a:pt x="1766190" y="3945699"/>
                        </a:cubicBezTo>
                        <a:cubicBezTo>
                          <a:pt x="1604949" y="3907962"/>
                          <a:pt x="1481302" y="3774616"/>
                          <a:pt x="1352831" y="3670126"/>
                        </a:cubicBezTo>
                        <a:cubicBezTo>
                          <a:pt x="-213000" y="2396583"/>
                          <a:pt x="1429543" y="3679860"/>
                          <a:pt x="601270" y="2943617"/>
                        </a:cubicBezTo>
                        <a:cubicBezTo>
                          <a:pt x="454293" y="2812971"/>
                          <a:pt x="301836" y="2693716"/>
                          <a:pt x="187911" y="2530258"/>
                        </a:cubicBezTo>
                        <a:cubicBezTo>
                          <a:pt x="145203" y="2468982"/>
                          <a:pt x="121106" y="2396647"/>
                          <a:pt x="87703" y="2329841"/>
                        </a:cubicBezTo>
                        <a:cubicBezTo>
                          <a:pt x="-6064" y="1743810"/>
                          <a:pt x="69084" y="2294663"/>
                          <a:pt x="25072" y="1678488"/>
                        </a:cubicBezTo>
                        <a:cubicBezTo>
                          <a:pt x="-1636" y="1304582"/>
                          <a:pt x="20" y="1588199"/>
                          <a:pt x="20" y="1453019"/>
                        </a:cubicBezTo>
                      </a:path>
                    </a:pathLst>
                  </a:custGeom>
                  <ask:type>
                    <ask:lineSketchCurved/>
                  </ask:type>
                </ask:lineSketchStyleProps>
              </a:ext>
            </a:extLst>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370DBF9-9683-10AD-2AA3-36E2B428AD60}"/>
              </a:ext>
            </a:extLst>
          </p:cNvPr>
          <p:cNvSpPr txBox="1"/>
          <p:nvPr/>
        </p:nvSpPr>
        <p:spPr>
          <a:xfrm flipH="1">
            <a:off x="797260" y="79792"/>
            <a:ext cx="7407288" cy="369332"/>
          </a:xfrm>
          <a:prstGeom prst="rect">
            <a:avLst/>
          </a:prstGeom>
          <a:noFill/>
        </p:spPr>
        <p:txBody>
          <a:bodyPr wrap="square" rtlCol="0">
            <a:spAutoFit/>
          </a:bodyPr>
          <a:lstStyle/>
          <a:p>
            <a:r>
              <a:rPr lang="en-US" dirty="0">
                <a:solidFill>
                  <a:schemeClr val="bg1"/>
                </a:solidFill>
              </a:rPr>
              <a:t> Columbian Exposition 1893</a:t>
            </a:r>
          </a:p>
        </p:txBody>
      </p:sp>
      <p:sp>
        <p:nvSpPr>
          <p:cNvPr id="13" name="TextBox 12">
            <a:extLst>
              <a:ext uri="{FF2B5EF4-FFF2-40B4-BE49-F238E27FC236}">
                <a16:creationId xmlns:a16="http://schemas.microsoft.com/office/drawing/2014/main" id="{89A595B4-EF9D-6893-A639-6DDA78023DEE}"/>
              </a:ext>
            </a:extLst>
          </p:cNvPr>
          <p:cNvSpPr txBox="1"/>
          <p:nvPr/>
        </p:nvSpPr>
        <p:spPr>
          <a:xfrm rot="20425323">
            <a:off x="6179581" y="1035142"/>
            <a:ext cx="4730805" cy="954107"/>
          </a:xfrm>
          <a:prstGeom prst="rect">
            <a:avLst/>
          </a:prstGeom>
          <a:noFill/>
        </p:spPr>
        <p:txBody>
          <a:bodyPr wrap="square">
            <a:spAutoFit/>
          </a:bodyPr>
          <a:lstStyle/>
          <a:p>
            <a:r>
              <a:rPr lang="en-US" sz="2800" dirty="0">
                <a:solidFill>
                  <a:schemeClr val="bg1"/>
                </a:solidFill>
              </a:rPr>
              <a:t>One of the Most Influential </a:t>
            </a:r>
          </a:p>
          <a:p>
            <a:r>
              <a:rPr lang="en-US" sz="2800" dirty="0">
                <a:solidFill>
                  <a:schemeClr val="bg1"/>
                </a:solidFill>
              </a:rPr>
              <a:t>+ Misunderstood Signs Ever</a:t>
            </a:r>
            <a:endParaRPr lang="en-US" sz="2800" dirty="0"/>
          </a:p>
        </p:txBody>
      </p:sp>
    </p:spTree>
    <p:extLst>
      <p:ext uri="{BB962C8B-B14F-4D97-AF65-F5344CB8AC3E}">
        <p14:creationId xmlns:p14="http://schemas.microsoft.com/office/powerpoint/2010/main" val="3035488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ark&#10;&#10;Description automatically generated">
            <a:extLst>
              <a:ext uri="{FF2B5EF4-FFF2-40B4-BE49-F238E27FC236}">
                <a16:creationId xmlns:a16="http://schemas.microsoft.com/office/drawing/2014/main" id="{BC8C80D9-0E68-21AD-FAB0-544B4358FE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6314" y="0"/>
            <a:ext cx="5268630" cy="6858000"/>
          </a:xfrm>
          <a:prstGeom prst="rect">
            <a:avLst/>
          </a:prstGeom>
        </p:spPr>
      </p:pic>
      <p:pic>
        <p:nvPicPr>
          <p:cNvPr id="5" name="Picture 4" descr="A picture containing text">
            <a:extLst>
              <a:ext uri="{FF2B5EF4-FFF2-40B4-BE49-F238E27FC236}">
                <a16:creationId xmlns:a16="http://schemas.microsoft.com/office/drawing/2014/main" id="{C7ADC7BF-55D4-5C12-34E7-A3D7FB10AE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80619" y="0"/>
            <a:ext cx="9996553" cy="7139354"/>
          </a:xfrm>
          <a:prstGeom prst="rect">
            <a:avLst/>
          </a:prstGeom>
        </p:spPr>
      </p:pic>
      <p:sp>
        <p:nvSpPr>
          <p:cNvPr id="6" name="TextBox 5">
            <a:extLst>
              <a:ext uri="{FF2B5EF4-FFF2-40B4-BE49-F238E27FC236}">
                <a16:creationId xmlns:a16="http://schemas.microsoft.com/office/drawing/2014/main" id="{EA75E898-13CE-D161-16CA-AC3DEBC97DA7}"/>
              </a:ext>
            </a:extLst>
          </p:cNvPr>
          <p:cNvSpPr txBox="1"/>
          <p:nvPr/>
        </p:nvSpPr>
        <p:spPr>
          <a:xfrm>
            <a:off x="-303948" y="6042767"/>
            <a:ext cx="2762203" cy="523220"/>
          </a:xfrm>
          <a:prstGeom prst="rect">
            <a:avLst/>
          </a:prstGeom>
          <a:solidFill>
            <a:srgbClr val="FFFF00"/>
          </a:solidFill>
        </p:spPr>
        <p:txBody>
          <a:bodyPr wrap="square" rtlCol="0">
            <a:spAutoFit/>
          </a:bodyPr>
          <a:lstStyle/>
          <a:p>
            <a:r>
              <a:rPr lang="en-US" sz="2800" dirty="0"/>
              <a:t>Humphry Davy</a:t>
            </a:r>
          </a:p>
        </p:txBody>
      </p:sp>
    </p:spTree>
    <p:extLst>
      <p:ext uri="{BB962C8B-B14F-4D97-AF65-F5344CB8AC3E}">
        <p14:creationId xmlns:p14="http://schemas.microsoft.com/office/powerpoint/2010/main" val="3645698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939507-4E52-1FB7-7B46-F246B6AD2AC4}"/>
              </a:ext>
            </a:extLst>
          </p:cNvPr>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b="-1"/>
          <a:stretch/>
        </p:blipFill>
        <p:spPr>
          <a:xfrm>
            <a:off x="-170" y="10"/>
            <a:ext cx="8450317" cy="6857990"/>
          </a:xfrm>
          <a:prstGeom prst="rect">
            <a:avLst/>
          </a:prstGeom>
        </p:spPr>
      </p:pic>
      <p:sp>
        <p:nvSpPr>
          <p:cNvPr id="2" name="Title 1">
            <a:extLst>
              <a:ext uri="{FF2B5EF4-FFF2-40B4-BE49-F238E27FC236}">
                <a16:creationId xmlns:a16="http://schemas.microsoft.com/office/drawing/2014/main" id="{DEE0AC6C-8FE1-C825-92A2-2C3BC8FA90A4}"/>
              </a:ext>
            </a:extLst>
          </p:cNvPr>
          <p:cNvSpPr>
            <a:spLocks noGrp="1"/>
          </p:cNvSpPr>
          <p:nvPr>
            <p:ph type="title"/>
          </p:nvPr>
        </p:nvSpPr>
        <p:spPr>
          <a:xfrm>
            <a:off x="947401" y="1407555"/>
            <a:ext cx="6219245" cy="977943"/>
          </a:xfrm>
        </p:spPr>
        <p:txBody>
          <a:bodyPr vert="horz" lIns="91440" tIns="45720" rIns="91440" bIns="45720" rtlCol="0" anchor="b">
            <a:normAutofit fontScale="90000"/>
          </a:bodyPr>
          <a:lstStyle/>
          <a:p>
            <a:r>
              <a:rPr lang="en-US" kern="1200" dirty="0">
                <a:solidFill>
                  <a:srgbClr val="FFFFFF"/>
                </a:solidFill>
                <a:latin typeface="+mj-lt"/>
                <a:ea typeface="+mj-ea"/>
                <a:cs typeface="+mj-cs"/>
              </a:rPr>
              <a:t>After Columbian World’s Exposition everyone in America wanted lights +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2-phase electricity</a:t>
            </a:r>
          </a:p>
        </p:txBody>
      </p:sp>
      <p:pic>
        <p:nvPicPr>
          <p:cNvPr id="5" name="Picture 4" descr="A picture containing text, standing">
            <a:extLst>
              <a:ext uri="{FF2B5EF4-FFF2-40B4-BE49-F238E27FC236}">
                <a16:creationId xmlns:a16="http://schemas.microsoft.com/office/drawing/2014/main" id="{C43F8751-ADD8-6B8F-EDB3-37FDB8E915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66816" y="4906"/>
            <a:ext cx="5665434"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95021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A black and white sign&#10;&#10;Description automatically generated with low confidence">
            <a:extLst>
              <a:ext uri="{FF2B5EF4-FFF2-40B4-BE49-F238E27FC236}">
                <a16:creationId xmlns:a16="http://schemas.microsoft.com/office/drawing/2014/main" id="{9EEFC786-DC11-C5A5-D45E-21357C1414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74" y="0"/>
            <a:ext cx="5202023" cy="6858000"/>
          </a:xfrm>
          <a:prstGeom prst="rect">
            <a:avLst/>
          </a:prstGeom>
        </p:spPr>
      </p:pic>
      <p:pic>
        <p:nvPicPr>
          <p:cNvPr id="19458" name="Picture 2">
            <a:extLst>
              <a:ext uri="{FF2B5EF4-FFF2-40B4-BE49-F238E27FC236}">
                <a16:creationId xmlns:a16="http://schemas.microsoft.com/office/drawing/2014/main" id="{92BA8A06-DFBE-D6DC-3633-4F1C70EE05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7754" y="228599"/>
            <a:ext cx="4237937" cy="65619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ECA14A2-01A1-5977-43AC-381750F7289F}"/>
              </a:ext>
            </a:extLst>
          </p:cNvPr>
          <p:cNvSpPr txBox="1"/>
          <p:nvPr/>
        </p:nvSpPr>
        <p:spPr>
          <a:xfrm>
            <a:off x="9487948" y="504686"/>
            <a:ext cx="2587142" cy="954107"/>
          </a:xfrm>
          <a:prstGeom prst="rect">
            <a:avLst/>
          </a:prstGeom>
          <a:solidFill>
            <a:srgbClr val="FFFF00"/>
          </a:solidFill>
        </p:spPr>
        <p:txBody>
          <a:bodyPr wrap="square" rtlCol="0">
            <a:spAutoFit/>
          </a:bodyPr>
          <a:lstStyle/>
          <a:p>
            <a:r>
              <a:rPr lang="en-US" sz="2800" dirty="0"/>
              <a:t>Masonic Building, 1892</a:t>
            </a:r>
          </a:p>
        </p:txBody>
      </p:sp>
    </p:spTree>
    <p:extLst>
      <p:ext uri="{BB962C8B-B14F-4D97-AF65-F5344CB8AC3E}">
        <p14:creationId xmlns:p14="http://schemas.microsoft.com/office/powerpoint/2010/main" val="2241153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B962-D65C-A7E8-8BE0-FE1F2E85DE0E}"/>
              </a:ext>
            </a:extLst>
          </p:cNvPr>
          <p:cNvSpPr>
            <a:spLocks noGrp="1"/>
          </p:cNvSpPr>
          <p:nvPr>
            <p:ph type="title"/>
          </p:nvPr>
        </p:nvSpPr>
        <p:spPr/>
        <p:txBody>
          <a:bodyPr/>
          <a:lstStyle/>
          <a:p>
            <a:endParaRPr lang="en-US"/>
          </a:p>
        </p:txBody>
      </p:sp>
      <p:pic>
        <p:nvPicPr>
          <p:cNvPr id="8" name="Picture 7" descr="A close-up of a document&#10;&#10;Description automatically generated with medium confidence">
            <a:extLst>
              <a:ext uri="{FF2B5EF4-FFF2-40B4-BE49-F238E27FC236}">
                <a16:creationId xmlns:a16="http://schemas.microsoft.com/office/drawing/2014/main" id="{919D1C53-4DEE-CDD4-D14E-F169D567E6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
          <a:stretch/>
        </p:blipFill>
        <p:spPr>
          <a:xfrm>
            <a:off x="-70586" y="0"/>
            <a:ext cx="11424386" cy="6858000"/>
          </a:xfrm>
          <a:prstGeom prst="rect">
            <a:avLst/>
          </a:prstGeom>
        </p:spPr>
      </p:pic>
      <p:pic>
        <p:nvPicPr>
          <p:cNvPr id="12" name="Picture 11" descr="A person in a suit&#10;&#10;Description automatically generated with medium confidence">
            <a:extLst>
              <a:ext uri="{FF2B5EF4-FFF2-40B4-BE49-F238E27FC236}">
                <a16:creationId xmlns:a16="http://schemas.microsoft.com/office/drawing/2014/main" id="{FF82E695-E594-BA41-AAA4-84EE0CFA70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679520"/>
            <a:ext cx="2380952" cy="3676190"/>
          </a:xfrm>
          <a:prstGeom prst="rect">
            <a:avLst/>
          </a:prstGeom>
        </p:spPr>
      </p:pic>
      <p:sp>
        <p:nvSpPr>
          <p:cNvPr id="14" name="TextBox 13">
            <a:extLst>
              <a:ext uri="{FF2B5EF4-FFF2-40B4-BE49-F238E27FC236}">
                <a16:creationId xmlns:a16="http://schemas.microsoft.com/office/drawing/2014/main" id="{92A88E0C-E39E-2E41-3F40-8D54E43D37DA}"/>
              </a:ext>
            </a:extLst>
          </p:cNvPr>
          <p:cNvSpPr txBox="1"/>
          <p:nvPr/>
        </p:nvSpPr>
        <p:spPr>
          <a:xfrm>
            <a:off x="9487948" y="504686"/>
            <a:ext cx="2587142" cy="523220"/>
          </a:xfrm>
          <a:prstGeom prst="rect">
            <a:avLst/>
          </a:prstGeom>
          <a:solidFill>
            <a:srgbClr val="FFFF00"/>
          </a:solidFill>
        </p:spPr>
        <p:txBody>
          <a:bodyPr wrap="square" rtlCol="0">
            <a:spAutoFit/>
          </a:bodyPr>
          <a:lstStyle/>
          <a:p>
            <a:r>
              <a:rPr lang="en-US" sz="2800" dirty="0"/>
              <a:t>February, 1894</a:t>
            </a:r>
          </a:p>
        </p:txBody>
      </p:sp>
    </p:spTree>
    <p:extLst>
      <p:ext uri="{BB962C8B-B14F-4D97-AF65-F5344CB8AC3E}">
        <p14:creationId xmlns:p14="http://schemas.microsoft.com/office/powerpoint/2010/main" val="440280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721C-0C9E-56B5-B054-789A552A4F3F}"/>
              </a:ext>
            </a:extLst>
          </p:cNvPr>
          <p:cNvSpPr>
            <a:spLocks noGrp="1"/>
          </p:cNvSpPr>
          <p:nvPr>
            <p:ph type="title"/>
          </p:nvPr>
        </p:nvSpPr>
        <p:spPr/>
        <p:txBody>
          <a:bodyPr>
            <a:normAutofit/>
          </a:bodyPr>
          <a:lstStyle/>
          <a:p>
            <a:r>
              <a:rPr lang="en-US" dirty="0"/>
              <a:t>Majority Electrical Systems 1894-1904</a:t>
            </a:r>
          </a:p>
        </p:txBody>
      </p:sp>
      <p:sp>
        <p:nvSpPr>
          <p:cNvPr id="15" name="Content Placeholder 14">
            <a:extLst>
              <a:ext uri="{FF2B5EF4-FFF2-40B4-BE49-F238E27FC236}">
                <a16:creationId xmlns:a16="http://schemas.microsoft.com/office/drawing/2014/main" id="{7E640835-EF8E-0081-F292-EAF052F0284E}"/>
              </a:ext>
            </a:extLst>
          </p:cNvPr>
          <p:cNvSpPr>
            <a:spLocks noGrp="1"/>
          </p:cNvSpPr>
          <p:nvPr>
            <p:ph idx="1"/>
          </p:nvPr>
        </p:nvSpPr>
        <p:spPr>
          <a:xfrm>
            <a:off x="838199" y="1825625"/>
            <a:ext cx="9746293" cy="4487493"/>
          </a:xfrm>
        </p:spPr>
        <p:txBody>
          <a:bodyPr>
            <a:normAutofit/>
          </a:bodyPr>
          <a:lstStyle/>
          <a:p>
            <a:r>
              <a:rPr lang="en-US" sz="3600" dirty="0"/>
              <a:t>In US (only GE &amp; Westinghouse)</a:t>
            </a:r>
          </a:p>
          <a:p>
            <a:pPr lvl="1"/>
            <a:r>
              <a:rPr lang="en-US" sz="3600" dirty="0"/>
              <a:t>60 Hz (to match Westinghouse’s Tesla motor)</a:t>
            </a:r>
          </a:p>
          <a:p>
            <a:pPr lvl="1"/>
            <a:r>
              <a:rPr lang="en-US" sz="3600" dirty="0"/>
              <a:t>110 V for lamps</a:t>
            </a:r>
          </a:p>
          <a:p>
            <a:r>
              <a:rPr lang="en-US" sz="3600" dirty="0"/>
              <a:t>In Europe (lots of companies, one of biggest AEG)</a:t>
            </a:r>
          </a:p>
          <a:p>
            <a:pPr lvl="1"/>
            <a:r>
              <a:rPr lang="en-US" sz="3600" dirty="0"/>
              <a:t>50 Hz</a:t>
            </a:r>
          </a:p>
          <a:p>
            <a:pPr lvl="1"/>
            <a:r>
              <a:rPr lang="en-US" sz="3600" dirty="0"/>
              <a:t>110 V for lamps</a:t>
            </a:r>
          </a:p>
        </p:txBody>
      </p:sp>
    </p:spTree>
    <p:extLst>
      <p:ext uri="{BB962C8B-B14F-4D97-AF65-F5344CB8AC3E}">
        <p14:creationId xmlns:p14="http://schemas.microsoft.com/office/powerpoint/2010/main" val="4195279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721C-0C9E-56B5-B054-789A552A4F3F}"/>
              </a:ext>
            </a:extLst>
          </p:cNvPr>
          <p:cNvSpPr>
            <a:spLocks noGrp="1"/>
          </p:cNvSpPr>
          <p:nvPr>
            <p:ph type="title"/>
          </p:nvPr>
        </p:nvSpPr>
        <p:spPr/>
        <p:txBody>
          <a:bodyPr>
            <a:normAutofit fontScale="90000"/>
          </a:bodyPr>
          <a:lstStyle/>
          <a:p>
            <a:r>
              <a:rPr lang="en-US" dirty="0"/>
              <a:t>Dec 13, 1904: </a:t>
            </a:r>
            <a:br>
              <a:rPr lang="en-US" dirty="0"/>
            </a:br>
            <a:r>
              <a:rPr lang="en-US" dirty="0" err="1"/>
              <a:t>Franjo</a:t>
            </a:r>
            <a:r>
              <a:rPr lang="en-US" dirty="0"/>
              <a:t> </a:t>
            </a:r>
            <a:r>
              <a:rPr lang="en-US" dirty="0" err="1"/>
              <a:t>Hanaman</a:t>
            </a:r>
            <a:r>
              <a:rPr lang="en-US" dirty="0"/>
              <a:t> &amp; Alexander Just </a:t>
            </a:r>
            <a:br>
              <a:rPr lang="en-US" dirty="0"/>
            </a:br>
            <a:r>
              <a:rPr lang="en-US" dirty="0"/>
              <a:t>	 Tungsten Lamp higher than 110 Volts</a:t>
            </a:r>
          </a:p>
        </p:txBody>
      </p:sp>
      <p:sp>
        <p:nvSpPr>
          <p:cNvPr id="7" name="Content Placeholder 6">
            <a:extLst>
              <a:ext uri="{FF2B5EF4-FFF2-40B4-BE49-F238E27FC236}">
                <a16:creationId xmlns:a16="http://schemas.microsoft.com/office/drawing/2014/main" id="{B93281A4-4CD6-3B28-04E0-B9D6BDAB58C9}"/>
              </a:ext>
            </a:extLst>
          </p:cNvPr>
          <p:cNvSpPr>
            <a:spLocks noGrp="1"/>
          </p:cNvSpPr>
          <p:nvPr>
            <p:ph sz="half" idx="2"/>
          </p:nvPr>
        </p:nvSpPr>
        <p:spPr>
          <a:xfrm>
            <a:off x="4894546" y="2030494"/>
            <a:ext cx="5902890" cy="3931895"/>
          </a:xfrm>
        </p:spPr>
        <p:txBody>
          <a:bodyPr>
            <a:normAutofit/>
          </a:bodyPr>
          <a:lstStyle/>
          <a:p>
            <a:r>
              <a:rPr lang="en-US" sz="3200" dirty="0"/>
              <a:t>In Europe, many companies replaced all old lightbulbs and doubled the voltage to 220 V to save money on wiring</a:t>
            </a:r>
          </a:p>
          <a:p>
            <a:r>
              <a:rPr lang="en-US" sz="3200" dirty="0"/>
              <a:t>In US, we (mostly) did not.</a:t>
            </a:r>
          </a:p>
        </p:txBody>
      </p:sp>
      <p:pic>
        <p:nvPicPr>
          <p:cNvPr id="13314" name="Picture 2">
            <a:extLst>
              <a:ext uri="{FF2B5EF4-FFF2-40B4-BE49-F238E27FC236}">
                <a16:creationId xmlns:a16="http://schemas.microsoft.com/office/drawing/2014/main" id="{19FC3A59-268B-20A9-6C3E-74B1FC594C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9701" y="1900496"/>
            <a:ext cx="2880986" cy="461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253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EC2D-E091-8767-782E-4947872DA1A9}"/>
              </a:ext>
            </a:extLst>
          </p:cNvPr>
          <p:cNvSpPr>
            <a:spLocks noGrp="1"/>
          </p:cNvSpPr>
          <p:nvPr>
            <p:ph type="title"/>
          </p:nvPr>
        </p:nvSpPr>
        <p:spPr/>
        <p:txBody>
          <a:bodyPr/>
          <a:lstStyle/>
          <a:p>
            <a:endParaRPr lang="en-US"/>
          </a:p>
        </p:txBody>
      </p:sp>
      <p:pic>
        <p:nvPicPr>
          <p:cNvPr id="4" name="Picture 3" descr="Table&#10;&#10;Description automatically generated">
            <a:extLst>
              <a:ext uri="{FF2B5EF4-FFF2-40B4-BE49-F238E27FC236}">
                <a16:creationId xmlns:a16="http://schemas.microsoft.com/office/drawing/2014/main" id="{18719FF4-34D0-6464-6F8F-B010F9C356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915" y="-2463"/>
            <a:ext cx="10910170" cy="6860463"/>
          </a:xfrm>
          <a:prstGeom prst="rect">
            <a:avLst/>
          </a:prstGeom>
        </p:spPr>
      </p:pic>
    </p:spTree>
    <p:extLst>
      <p:ext uri="{BB962C8B-B14F-4D97-AF65-F5344CB8AC3E}">
        <p14:creationId xmlns:p14="http://schemas.microsoft.com/office/powerpoint/2010/main" val="2584945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ewspaper">
            <a:extLst>
              <a:ext uri="{FF2B5EF4-FFF2-40B4-BE49-F238E27FC236}">
                <a16:creationId xmlns:a16="http://schemas.microsoft.com/office/drawing/2014/main" id="{E96AEC35-5C6C-E6BA-C4E7-21B02E4E23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6477"/>
            <a:ext cx="10271342" cy="6973204"/>
          </a:xfrm>
          <a:prstGeom prst="rect">
            <a:avLst/>
          </a:prstGeom>
        </p:spPr>
      </p:pic>
      <p:pic>
        <p:nvPicPr>
          <p:cNvPr id="8" name="Picture 7" descr="Diagram&#10;&#10;Description automatically generated">
            <a:extLst>
              <a:ext uri="{FF2B5EF4-FFF2-40B4-BE49-F238E27FC236}">
                <a16:creationId xmlns:a16="http://schemas.microsoft.com/office/drawing/2014/main" id="{87B40709-9683-8DFE-7FE8-87781EF081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2456" y="594921"/>
            <a:ext cx="5064951" cy="6261806"/>
          </a:xfrm>
          <a:prstGeom prst="rect">
            <a:avLst/>
          </a:prstGeom>
        </p:spPr>
      </p:pic>
      <p:sp>
        <p:nvSpPr>
          <p:cNvPr id="2" name="TextBox 1">
            <a:extLst>
              <a:ext uri="{FF2B5EF4-FFF2-40B4-BE49-F238E27FC236}">
                <a16:creationId xmlns:a16="http://schemas.microsoft.com/office/drawing/2014/main" id="{DAA9620B-9040-0C7E-97C1-165FEB8E75E2}"/>
              </a:ext>
            </a:extLst>
          </p:cNvPr>
          <p:cNvSpPr txBox="1"/>
          <p:nvPr/>
        </p:nvSpPr>
        <p:spPr>
          <a:xfrm>
            <a:off x="1205237" y="2552368"/>
            <a:ext cx="6383044" cy="369332"/>
          </a:xfrm>
          <a:prstGeom prst="rect">
            <a:avLst/>
          </a:prstGeom>
          <a:noFill/>
        </p:spPr>
        <p:txBody>
          <a:bodyPr wrap="square" rtlCol="0">
            <a:spAutoFit/>
          </a:bodyPr>
          <a:lstStyle/>
          <a:p>
            <a:r>
              <a:rPr lang="en-US" dirty="0"/>
              <a:t>Bulletin 165: General Electric (FJ Gray &amp; EB Fox)</a:t>
            </a:r>
          </a:p>
        </p:txBody>
      </p:sp>
    </p:spTree>
    <p:extLst>
      <p:ext uri="{BB962C8B-B14F-4D97-AF65-F5344CB8AC3E}">
        <p14:creationId xmlns:p14="http://schemas.microsoft.com/office/powerpoint/2010/main" val="3308195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F3977A8-F9CF-B69E-EF72-41F50CBE810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6599" r="13253" b="-2"/>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BD905A-6A9F-24F2-B977-CCF5819FEC1A}"/>
              </a:ext>
            </a:extLst>
          </p:cNvPr>
          <p:cNvSpPr txBox="1"/>
          <p:nvPr/>
        </p:nvSpPr>
        <p:spPr>
          <a:xfrm>
            <a:off x="2949710" y="1120676"/>
            <a:ext cx="4051283" cy="2308324"/>
          </a:xfrm>
          <a:prstGeom prst="rect">
            <a:avLst/>
          </a:prstGeom>
          <a:solidFill>
            <a:srgbClr val="FFFF00"/>
          </a:solidFill>
        </p:spPr>
        <p:txBody>
          <a:bodyPr wrap="square" rtlCol="0">
            <a:spAutoFit/>
          </a:bodyPr>
          <a:lstStyle/>
          <a:p>
            <a:r>
              <a:rPr lang="en-US" sz="3600" dirty="0"/>
              <a:t>Over time, many countries snuck up the voltage + split phase in US</a:t>
            </a:r>
          </a:p>
        </p:txBody>
      </p:sp>
    </p:spTree>
    <p:extLst>
      <p:ext uri="{BB962C8B-B14F-4D97-AF65-F5344CB8AC3E}">
        <p14:creationId xmlns:p14="http://schemas.microsoft.com/office/powerpoint/2010/main" val="3000116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
            <a:extLst>
              <a:ext uri="{FF2B5EF4-FFF2-40B4-BE49-F238E27FC236}">
                <a16:creationId xmlns:a16="http://schemas.microsoft.com/office/drawing/2014/main" id="{4D47E323-1449-D641-CCB9-BFF91132737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670255" y="614394"/>
            <a:ext cx="7281958" cy="2000955"/>
          </a:xfrm>
          <a:prstGeom prst="rect">
            <a:avLst/>
          </a:prstGeom>
        </p:spPr>
      </p:pic>
      <p:pic>
        <p:nvPicPr>
          <p:cNvPr id="3" name="Picture 2" descr="Calendar&#10;&#10;Description automatically generated with low confidence">
            <a:extLst>
              <a:ext uri="{FF2B5EF4-FFF2-40B4-BE49-F238E27FC236}">
                <a16:creationId xmlns:a16="http://schemas.microsoft.com/office/drawing/2014/main" id="{BFCE54FC-A8AE-8D1A-3670-5AC62CBAF0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8356" y="-197217"/>
            <a:ext cx="5226756" cy="7252434"/>
          </a:xfrm>
          <a:prstGeom prst="rect">
            <a:avLst/>
          </a:prstGeom>
        </p:spPr>
      </p:pic>
      <p:sp>
        <p:nvSpPr>
          <p:cNvPr id="2" name="TextBox 1">
            <a:extLst>
              <a:ext uri="{FF2B5EF4-FFF2-40B4-BE49-F238E27FC236}">
                <a16:creationId xmlns:a16="http://schemas.microsoft.com/office/drawing/2014/main" id="{4E1A761B-07A7-B110-5550-7FE0BD08E65E}"/>
              </a:ext>
            </a:extLst>
          </p:cNvPr>
          <p:cNvSpPr txBox="1"/>
          <p:nvPr/>
        </p:nvSpPr>
        <p:spPr>
          <a:xfrm>
            <a:off x="4909526" y="3098306"/>
            <a:ext cx="7111562" cy="2031325"/>
          </a:xfrm>
          <a:prstGeom prst="rect">
            <a:avLst/>
          </a:prstGeom>
          <a:noFill/>
        </p:spPr>
        <p:txBody>
          <a:bodyPr wrap="none" rtlCol="0">
            <a:spAutoFit/>
          </a:bodyPr>
          <a:lstStyle/>
          <a:p>
            <a:r>
              <a:rPr lang="en-US" sz="3600" dirty="0"/>
              <a:t>Want to know more?</a:t>
            </a:r>
          </a:p>
          <a:p>
            <a:endParaRPr lang="en-US" sz="3200" dirty="0"/>
          </a:p>
          <a:p>
            <a:pPr marL="285750" indent="-285750">
              <a:buFont typeface="Arial" panose="020B0604020202020204" pitchFamily="34" charset="0"/>
              <a:buChar char="•"/>
            </a:pPr>
            <a:r>
              <a:rPr lang="en-US" dirty="0"/>
              <a:t>I am signing/selling my book “The Lightning Tamers” at this conference</a:t>
            </a:r>
          </a:p>
          <a:p>
            <a:pPr marL="285750" indent="-285750">
              <a:buFont typeface="Arial" panose="020B0604020202020204" pitchFamily="34" charset="0"/>
              <a:buChar char="•"/>
            </a:pPr>
            <a:r>
              <a:rPr lang="en-US" dirty="0"/>
              <a:t>I will be at the 5 pm after party</a:t>
            </a:r>
          </a:p>
          <a:p>
            <a:pPr marL="285750" indent="-285750">
              <a:buFont typeface="Arial" panose="020B0604020202020204" pitchFamily="34" charset="0"/>
              <a:buChar char="•"/>
            </a:pPr>
            <a:r>
              <a:rPr lang="en-US" dirty="0"/>
              <a:t>You can check out my YouTube channel “Kathy Loves Physics”</a:t>
            </a:r>
          </a:p>
        </p:txBody>
      </p:sp>
    </p:spTree>
    <p:extLst>
      <p:ext uri="{BB962C8B-B14F-4D97-AF65-F5344CB8AC3E}">
        <p14:creationId xmlns:p14="http://schemas.microsoft.com/office/powerpoint/2010/main" val="1797789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ilding, outdoor, white&#10;&#10;Description automatically generated">
            <a:extLst>
              <a:ext uri="{FF2B5EF4-FFF2-40B4-BE49-F238E27FC236}">
                <a16:creationId xmlns:a16="http://schemas.microsoft.com/office/drawing/2014/main" id="{2C27686F-2E5B-058A-FAC3-18CD96C79E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5750" y="742950"/>
            <a:ext cx="8078056" cy="5638800"/>
          </a:xfrm>
          <a:prstGeom prst="rect">
            <a:avLst/>
          </a:prstGeom>
        </p:spPr>
      </p:pic>
      <p:pic>
        <p:nvPicPr>
          <p:cNvPr id="7" name="Picture 6" descr="A person standing in front of a fountain&#10;&#10;Description automatically generated with low confidence">
            <a:extLst>
              <a:ext uri="{FF2B5EF4-FFF2-40B4-BE49-F238E27FC236}">
                <a16:creationId xmlns:a16="http://schemas.microsoft.com/office/drawing/2014/main" id="{DBAFF69C-D980-1DFC-5852-71DD4C4FF9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1000" y="958850"/>
            <a:ext cx="4191000" cy="5422900"/>
          </a:xfrm>
          <a:prstGeom prst="rect">
            <a:avLst/>
          </a:prstGeom>
        </p:spPr>
      </p:pic>
      <p:sp>
        <p:nvSpPr>
          <p:cNvPr id="8" name="TextBox 7">
            <a:extLst>
              <a:ext uri="{FF2B5EF4-FFF2-40B4-BE49-F238E27FC236}">
                <a16:creationId xmlns:a16="http://schemas.microsoft.com/office/drawing/2014/main" id="{BC9DF154-2CB5-0CB1-76C9-2DF55D08CED6}"/>
              </a:ext>
            </a:extLst>
          </p:cNvPr>
          <p:cNvSpPr txBox="1"/>
          <p:nvPr/>
        </p:nvSpPr>
        <p:spPr>
          <a:xfrm>
            <a:off x="134463" y="6180029"/>
            <a:ext cx="3648397" cy="523220"/>
          </a:xfrm>
          <a:prstGeom prst="rect">
            <a:avLst/>
          </a:prstGeom>
          <a:solidFill>
            <a:srgbClr val="FFFF00"/>
          </a:solidFill>
        </p:spPr>
        <p:txBody>
          <a:bodyPr wrap="square" rtlCol="0">
            <a:spAutoFit/>
          </a:bodyPr>
          <a:lstStyle/>
          <a:p>
            <a:r>
              <a:rPr lang="en-US" sz="2800" dirty="0"/>
              <a:t>Humphry Davy - 1806</a:t>
            </a:r>
          </a:p>
        </p:txBody>
      </p:sp>
    </p:spTree>
    <p:extLst>
      <p:ext uri="{BB962C8B-B14F-4D97-AF65-F5344CB8AC3E}">
        <p14:creationId xmlns:p14="http://schemas.microsoft.com/office/powerpoint/2010/main" val="307353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a beard">
            <a:extLst>
              <a:ext uri="{FF2B5EF4-FFF2-40B4-BE49-F238E27FC236}">
                <a16:creationId xmlns:a16="http://schemas.microsoft.com/office/drawing/2014/main" id="{187F788F-B3D0-645B-4E70-9706B61C9AE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5372099" cy="5571066"/>
          </a:xfrm>
          <a:prstGeom prst="rect">
            <a:avLst/>
          </a:prstGeom>
        </p:spPr>
      </p:pic>
      <p:pic>
        <p:nvPicPr>
          <p:cNvPr id="2" name="Picture 1" descr="A picture containing text, outdoor, person, people">
            <a:extLst>
              <a:ext uri="{FF2B5EF4-FFF2-40B4-BE49-F238E27FC236}">
                <a16:creationId xmlns:a16="http://schemas.microsoft.com/office/drawing/2014/main" id="{807938DF-5751-D299-79D9-E4FC7E8857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42888" y="621887"/>
            <a:ext cx="5372100" cy="5571066"/>
          </a:xfrm>
          <a:prstGeom prst="rect">
            <a:avLst/>
          </a:prstGeom>
        </p:spPr>
      </p:pic>
      <p:sp>
        <p:nvSpPr>
          <p:cNvPr id="4" name="TextBox 3">
            <a:extLst>
              <a:ext uri="{FF2B5EF4-FFF2-40B4-BE49-F238E27FC236}">
                <a16:creationId xmlns:a16="http://schemas.microsoft.com/office/drawing/2014/main" id="{CE8BF305-CE68-75ED-6DA2-B3452BB7A100}"/>
              </a:ext>
            </a:extLst>
          </p:cNvPr>
          <p:cNvSpPr txBox="1"/>
          <p:nvPr/>
        </p:nvSpPr>
        <p:spPr>
          <a:xfrm>
            <a:off x="9265174" y="27754"/>
            <a:ext cx="2762203" cy="523220"/>
          </a:xfrm>
          <a:prstGeom prst="rect">
            <a:avLst/>
          </a:prstGeom>
          <a:solidFill>
            <a:srgbClr val="FFFF00"/>
          </a:solidFill>
        </p:spPr>
        <p:txBody>
          <a:bodyPr wrap="square" rtlCol="0">
            <a:spAutoFit/>
          </a:bodyPr>
          <a:lstStyle/>
          <a:p>
            <a:r>
              <a:rPr lang="en-US" sz="2800" dirty="0"/>
              <a:t>April 15, 1876</a:t>
            </a:r>
          </a:p>
        </p:txBody>
      </p:sp>
      <p:sp>
        <p:nvSpPr>
          <p:cNvPr id="5" name="TextBox 4">
            <a:extLst>
              <a:ext uri="{FF2B5EF4-FFF2-40B4-BE49-F238E27FC236}">
                <a16:creationId xmlns:a16="http://schemas.microsoft.com/office/drawing/2014/main" id="{ECF5A169-00CC-63E5-75E1-1A601A017096}"/>
              </a:ext>
            </a:extLst>
          </p:cNvPr>
          <p:cNvSpPr txBox="1"/>
          <p:nvPr/>
        </p:nvSpPr>
        <p:spPr>
          <a:xfrm>
            <a:off x="477012" y="5854720"/>
            <a:ext cx="2762203" cy="523220"/>
          </a:xfrm>
          <a:prstGeom prst="rect">
            <a:avLst/>
          </a:prstGeom>
          <a:solidFill>
            <a:srgbClr val="FFFF00"/>
          </a:solidFill>
        </p:spPr>
        <p:txBody>
          <a:bodyPr wrap="square" rtlCol="0">
            <a:spAutoFit/>
          </a:bodyPr>
          <a:lstStyle/>
          <a:p>
            <a:r>
              <a:rPr lang="en-US" sz="2800" dirty="0"/>
              <a:t>Pavel Yablochkov</a:t>
            </a:r>
          </a:p>
        </p:txBody>
      </p:sp>
    </p:spTree>
    <p:extLst>
      <p:ext uri="{BB962C8B-B14F-4D97-AF65-F5344CB8AC3E}">
        <p14:creationId xmlns:p14="http://schemas.microsoft.com/office/powerpoint/2010/main" val="2195406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9A3C2E5-ABF8-DFF8-6B50-8E5BC90951C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12112" y="848610"/>
            <a:ext cx="4041688" cy="564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CAD330-B0BD-F2DB-9115-F6B86B057040}"/>
              </a:ext>
            </a:extLst>
          </p:cNvPr>
          <p:cNvSpPr>
            <a:spLocks noGrp="1"/>
          </p:cNvSpPr>
          <p:nvPr>
            <p:ph type="title"/>
          </p:nvPr>
        </p:nvSpPr>
        <p:spPr/>
        <p:txBody>
          <a:bodyPr/>
          <a:lstStyle/>
          <a:p>
            <a:r>
              <a:rPr lang="en-US" dirty="0"/>
              <a:t>Problem: Worked with AC Current</a:t>
            </a:r>
          </a:p>
        </p:txBody>
      </p:sp>
      <p:sp>
        <p:nvSpPr>
          <p:cNvPr id="6" name="Title 1">
            <a:extLst>
              <a:ext uri="{FF2B5EF4-FFF2-40B4-BE49-F238E27FC236}">
                <a16:creationId xmlns:a16="http://schemas.microsoft.com/office/drawing/2014/main" id="{DFAF97AC-BB73-204D-0899-843FE0EE8048}"/>
              </a:ext>
            </a:extLst>
          </p:cNvPr>
          <p:cNvSpPr txBox="1">
            <a:spLocks/>
          </p:cNvSpPr>
          <p:nvPr/>
        </p:nvSpPr>
        <p:spPr>
          <a:xfrm>
            <a:off x="1305197" y="2483496"/>
            <a:ext cx="5706291" cy="321657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Best Generators (dynamos) were “self excited” </a:t>
            </a:r>
          </a:p>
          <a:p>
            <a:endParaRPr lang="en-US" dirty="0"/>
          </a:p>
          <a:p>
            <a:r>
              <a:rPr lang="en-US" dirty="0"/>
              <a:t>Without diode: only worked with DC</a:t>
            </a:r>
          </a:p>
        </p:txBody>
      </p:sp>
    </p:spTree>
    <p:extLst>
      <p:ext uri="{BB962C8B-B14F-4D97-AF65-F5344CB8AC3E}">
        <p14:creationId xmlns:p14="http://schemas.microsoft.com/office/powerpoint/2010/main" val="239402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34CE7-A7C8-3758-026F-ECB0CD6A8C89}"/>
              </a:ext>
            </a:extLst>
          </p:cNvPr>
          <p:cNvSpPr>
            <a:spLocks noGrp="1"/>
          </p:cNvSpPr>
          <p:nvPr>
            <p:ph type="title"/>
          </p:nvPr>
        </p:nvSpPr>
        <p:spPr>
          <a:xfrm>
            <a:off x="640080" y="325369"/>
            <a:ext cx="4368602" cy="1956841"/>
          </a:xfrm>
        </p:spPr>
        <p:txBody>
          <a:bodyPr anchor="b">
            <a:normAutofit/>
          </a:bodyPr>
          <a:lstStyle/>
          <a:p>
            <a:r>
              <a:rPr lang="en-US" sz="3400"/>
              <a:t>Some used inferior AC generators w/superior AC arc Lamps</a:t>
            </a:r>
          </a:p>
        </p:txBody>
      </p:sp>
      <p:sp>
        <p:nvSpPr>
          <p:cNvPr id="51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24D0C0-4D64-1F98-FE12-8D0EC6DBD65A}"/>
              </a:ext>
            </a:extLst>
          </p:cNvPr>
          <p:cNvSpPr>
            <a:spLocks noGrp="1"/>
          </p:cNvSpPr>
          <p:nvPr>
            <p:ph idx="1"/>
          </p:nvPr>
        </p:nvSpPr>
        <p:spPr>
          <a:xfrm>
            <a:off x="640080" y="2872899"/>
            <a:ext cx="4526831" cy="3320668"/>
          </a:xfrm>
        </p:spPr>
        <p:txBody>
          <a:bodyPr>
            <a:normAutofit/>
          </a:bodyPr>
          <a:lstStyle/>
          <a:p>
            <a:r>
              <a:rPr lang="en-US" sz="3200" dirty="0"/>
              <a:t>Elihu Thomson &amp; </a:t>
            </a:r>
          </a:p>
          <a:p>
            <a:pPr marL="0" indent="0">
              <a:buNone/>
            </a:pPr>
            <a:r>
              <a:rPr lang="en-US" sz="3200" dirty="0"/>
              <a:t>his high school teacher Edwin Houston:</a:t>
            </a:r>
          </a:p>
          <a:p>
            <a:pPr marL="0" indent="0">
              <a:buNone/>
            </a:pPr>
            <a:endParaRPr lang="en-US" sz="2200" dirty="0"/>
          </a:p>
          <a:p>
            <a:pPr marL="0" indent="0">
              <a:buNone/>
            </a:pPr>
            <a:r>
              <a:rPr lang="en-US" sz="3200" dirty="0"/>
              <a:t>Thomson-Houston Electric Company in 1882</a:t>
            </a:r>
          </a:p>
        </p:txBody>
      </p:sp>
      <p:pic>
        <p:nvPicPr>
          <p:cNvPr id="5122" name="Picture 2">
            <a:extLst>
              <a:ext uri="{FF2B5EF4-FFF2-40B4-BE49-F238E27FC236}">
                <a16:creationId xmlns:a16="http://schemas.microsoft.com/office/drawing/2014/main" id="{5785E275-56ED-EB67-F214-8111C2D65C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72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9" name="Rectangle 51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34CE7-A7C8-3758-026F-ECB0CD6A8C89}"/>
              </a:ext>
            </a:extLst>
          </p:cNvPr>
          <p:cNvSpPr>
            <a:spLocks noGrp="1"/>
          </p:cNvSpPr>
          <p:nvPr>
            <p:ph type="title"/>
          </p:nvPr>
        </p:nvSpPr>
        <p:spPr>
          <a:xfrm>
            <a:off x="640080" y="325369"/>
            <a:ext cx="4368602" cy="1956841"/>
          </a:xfrm>
        </p:spPr>
        <p:txBody>
          <a:bodyPr anchor="b">
            <a:normAutofit/>
          </a:bodyPr>
          <a:lstStyle/>
          <a:p>
            <a:r>
              <a:rPr lang="en-US" sz="3400" dirty="0"/>
              <a:t>Some used superior DC Dynamos w/inferior DC arc Lamps</a:t>
            </a:r>
          </a:p>
        </p:txBody>
      </p:sp>
      <p:sp>
        <p:nvSpPr>
          <p:cNvPr id="517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24D0C0-4D64-1F98-FE12-8D0EC6DBD65A}"/>
              </a:ext>
            </a:extLst>
          </p:cNvPr>
          <p:cNvSpPr>
            <a:spLocks noGrp="1"/>
          </p:cNvSpPr>
          <p:nvPr>
            <p:ph idx="1"/>
          </p:nvPr>
        </p:nvSpPr>
        <p:spPr>
          <a:xfrm>
            <a:off x="640080" y="2872899"/>
            <a:ext cx="4243589" cy="3320668"/>
          </a:xfrm>
        </p:spPr>
        <p:txBody>
          <a:bodyPr>
            <a:normAutofit/>
          </a:bodyPr>
          <a:lstStyle/>
          <a:p>
            <a:pPr marL="0" indent="0">
              <a:buNone/>
            </a:pPr>
            <a:r>
              <a:rPr lang="en-US" sz="2200" dirty="0"/>
              <a:t>Moses Farmer &amp; William Wallace </a:t>
            </a:r>
          </a:p>
          <a:p>
            <a:pPr marL="0" indent="0">
              <a:buNone/>
            </a:pPr>
            <a:r>
              <a:rPr lang="en-US" sz="2200" dirty="0"/>
              <a:t>Wallace-Farmer 500 hp Dynamo</a:t>
            </a:r>
          </a:p>
          <a:p>
            <a:pPr marL="0" indent="0">
              <a:buNone/>
            </a:pPr>
            <a:r>
              <a:rPr lang="en-US" sz="2200" dirty="0"/>
              <a:t> 110 Volts (1876)</a:t>
            </a:r>
          </a:p>
          <a:p>
            <a:pPr marL="0" indent="0">
              <a:buNone/>
            </a:pPr>
            <a:endParaRPr lang="en-US" sz="2200" dirty="0"/>
          </a:p>
        </p:txBody>
      </p:sp>
      <p:pic>
        <p:nvPicPr>
          <p:cNvPr id="8" name="Picture 7" descr="Diagram&#10;&#10;Description automatically generated">
            <a:extLst>
              <a:ext uri="{FF2B5EF4-FFF2-40B4-BE49-F238E27FC236}">
                <a16:creationId xmlns:a16="http://schemas.microsoft.com/office/drawing/2014/main" id="{D8658878-C6D3-E717-4DA1-EE9ECC9933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extBox 10">
            <a:extLst>
              <a:ext uri="{FF2B5EF4-FFF2-40B4-BE49-F238E27FC236}">
                <a16:creationId xmlns:a16="http://schemas.microsoft.com/office/drawing/2014/main" id="{6064D9C5-31C9-A098-DA15-6407A53D1109}"/>
              </a:ext>
            </a:extLst>
          </p:cNvPr>
          <p:cNvSpPr txBox="1"/>
          <p:nvPr/>
        </p:nvSpPr>
        <p:spPr>
          <a:xfrm>
            <a:off x="1038081" y="6131141"/>
            <a:ext cx="6153437" cy="584775"/>
          </a:xfrm>
          <a:prstGeom prst="rect">
            <a:avLst/>
          </a:prstGeom>
          <a:solidFill>
            <a:schemeClr val="bg1"/>
          </a:solidFill>
        </p:spPr>
        <p:txBody>
          <a:bodyPr wrap="square" rtlCol="0">
            <a:spAutoFit/>
          </a:bodyPr>
          <a:lstStyle/>
          <a:p>
            <a:pPr algn="ctr"/>
            <a:r>
              <a:rPr lang="en-US" sz="3200" i="1" dirty="0"/>
              <a:t>The Electric Light </a:t>
            </a:r>
            <a:r>
              <a:rPr lang="en-US" sz="3200" dirty="0"/>
              <a:t>(1884) p. 242</a:t>
            </a:r>
          </a:p>
        </p:txBody>
      </p:sp>
    </p:spTree>
    <p:extLst>
      <p:ext uri="{BB962C8B-B14F-4D97-AF65-F5344CB8AC3E}">
        <p14:creationId xmlns:p14="http://schemas.microsoft.com/office/powerpoint/2010/main" val="1207937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4315</TotalTime>
  <Words>694</Words>
  <Application>Microsoft Macintosh PowerPoint</Application>
  <PresentationFormat>Widescreen</PresentationFormat>
  <Paragraphs>86</Paragraphs>
  <Slides>48</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Roboto</vt:lpstr>
      <vt:lpstr>Office Theme</vt:lpstr>
      <vt:lpstr>A Whirlwind History of the Commercialization of Electricity</vt:lpstr>
      <vt:lpstr>PowerPoint Presentation</vt:lpstr>
      <vt:lpstr>PowerPoint Presentation</vt:lpstr>
      <vt:lpstr>PowerPoint Presentation</vt:lpstr>
      <vt:lpstr>PowerPoint Presentation</vt:lpstr>
      <vt:lpstr>PowerPoint Presentation</vt:lpstr>
      <vt:lpstr>Problem: Worked with AC Current</vt:lpstr>
      <vt:lpstr>Some used inferior AC generators w/superior AC arc Lamps</vt:lpstr>
      <vt:lpstr>Some used superior DC Dynamos w/inferior DC arc Lamps</vt:lpstr>
      <vt:lpstr>September 8, 1878</vt:lpstr>
      <vt:lpstr>September 8, 1878</vt:lpstr>
      <vt:lpstr>PowerPoint Presentation</vt:lpstr>
      <vt:lpstr>PowerPoint Presentation</vt:lpstr>
      <vt:lpstr>PowerPoint Presentation</vt:lpstr>
      <vt:lpstr>Late 1878 – Early 1879</vt:lpstr>
      <vt:lpstr>March, 1879  Long Legged Mary-Ann</vt:lpstr>
      <vt:lpstr>Light Bulb Patent – Jan 27, 1880 (Cotton Filament)</vt:lpstr>
      <vt:lpstr>July, 1880 Switched to Mandrake Bamboo</vt:lpstr>
      <vt:lpstr>PowerPoint Presentation</vt:lpstr>
      <vt:lpstr>Lucien Gualard (1881)</vt:lpstr>
      <vt:lpstr>PowerPoint Presentation</vt:lpstr>
      <vt:lpstr>First demonstration, 1884, Turin, Italy (Judged by Galileo Ferraris)</vt:lpstr>
      <vt:lpstr>PowerPoint Presentation</vt:lpstr>
      <vt:lpstr>PowerPoint Presentation</vt:lpstr>
      <vt:lpstr>1881 – electric signals</vt:lpstr>
      <vt:lpstr>January 8, 1886: Westinghouse Electric Company 1st Major all-AC Company for Incandescent Lights</vt:lpstr>
      <vt:lpstr>Nov, 1886</vt:lpstr>
      <vt:lpstr>Dec 18, 1887</vt:lpstr>
      <vt:lpstr>Feb, 1888</vt:lpstr>
      <vt:lpstr>PowerPoint Presentation</vt:lpstr>
      <vt:lpstr>PowerPoint Presentation</vt:lpstr>
      <vt:lpstr>PowerPoint Presentation</vt:lpstr>
      <vt:lpstr>PowerPoint Presentation</vt:lpstr>
      <vt:lpstr>    </vt:lpstr>
      <vt:lpstr>PowerPoint Presentation</vt:lpstr>
      <vt:lpstr>PowerPoint Presentation</vt:lpstr>
      <vt:lpstr>Westinghouse’s Goals 1) Increase public recognition reject JP Morgan 2) Increase interest in electric lights 3) Promote 2-phase generators to sell Tesla 2-phase motors </vt:lpstr>
      <vt:lpstr>May, 1891  Nikola Tesla displays Tesla Coil</vt:lpstr>
      <vt:lpstr>PowerPoint Presentation</vt:lpstr>
      <vt:lpstr>After Columbian World’s Exposition everyone in America wanted lights +  2-phase electricity</vt:lpstr>
      <vt:lpstr>PowerPoint Presentation</vt:lpstr>
      <vt:lpstr>PowerPoint Presentation</vt:lpstr>
      <vt:lpstr>Majority Electrical Systems 1894-1904</vt:lpstr>
      <vt:lpstr>Dec 13, 1904:  Franjo Hanaman &amp; Alexander Just    Tungsten Lamp higher than 110 Volts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Whirlwind History of Mains Electricity</dc:title>
  <dc:creator>Kathy Balistreri</dc:creator>
  <cp:lastModifiedBy>Greg Beasley</cp:lastModifiedBy>
  <cp:revision>7</cp:revision>
  <dcterms:created xsi:type="dcterms:W3CDTF">2022-11-05T15:52:45Z</dcterms:created>
  <dcterms:modified xsi:type="dcterms:W3CDTF">2022-11-16T18:33:30Z</dcterms:modified>
</cp:coreProperties>
</file>