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4"/>
  </p:sldMasterIdLst>
  <p:notesMasterIdLst>
    <p:notesMasterId r:id="rId6"/>
  </p:notesMasterIdLst>
  <p:handoutMasterIdLst>
    <p:handoutMasterId r:id="rId7"/>
  </p:handoutMasterIdLst>
  <p:sldIdLst>
    <p:sldId id="331" r:id="rId5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 userDrawn="1">
          <p15:clr>
            <a:srgbClr val="A4A3A4"/>
          </p15:clr>
        </p15:guide>
        <p15:guide id="2" pos="7056" userDrawn="1">
          <p15:clr>
            <a:srgbClr val="A4A3A4"/>
          </p15:clr>
        </p15:guide>
        <p15:guide id="3" orient="horz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4" autoAdjust="0"/>
    <p:restoredTop sz="84967" autoAdjust="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>
        <p:guide orient="horz" pos="1392"/>
        <p:guide pos="7056"/>
        <p:guide orient="horz" pos="3168"/>
      </p:guideLst>
    </p:cSldViewPr>
  </p:slideViewPr>
  <p:outlineViewPr>
    <p:cViewPr>
      <p:scale>
        <a:sx n="33" d="100"/>
        <a:sy n="33" d="100"/>
      </p:scale>
      <p:origin x="0" y="-110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0E99E25-5B65-D93A-3010-8B947D67E6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AEB28A-33CC-6CF5-1214-F2C3205F67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A3888634-FBA9-41D6-8B35-EE3A7D816B7C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D63414-6160-FF79-B3F6-CD615625C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3E93F-BDEC-C5F7-2553-8324882C41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397C78D2-97D1-4B37-BDD1-08A09BD4CA9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135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5EA28068-AFBD-4979-B752-9EB6F90B1386}" type="datetimeFigureOut">
              <a:rPr lang="en-US" smtClean="0"/>
              <a:t>9/13/2024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D5939589-3E79-4C82-AA4A-FE78234FAA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6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939589-3E79-4C82-AA4A-FE78234FAA5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167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57809"/>
            <a:ext cx="7983110" cy="3080335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161510" y="2744546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3790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59" y="640080"/>
            <a:ext cx="4815836" cy="210312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6183E8BD-29F0-8F9F-FC7D-73F8067BCDDF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C983CA3-739C-6C20-AFE0-0997370354B4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31427" y="640080"/>
            <a:ext cx="5122889" cy="2103120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tx1"/>
                </a:solidFill>
              </a:defRPr>
            </a:lvl1pPr>
            <a:lvl2pPr marL="228600">
              <a:lnSpc>
                <a:spcPct val="100000"/>
              </a:lnSpc>
              <a:defRPr sz="1600">
                <a:solidFill>
                  <a:schemeClr val="tx1"/>
                </a:solidFill>
              </a:defRPr>
            </a:lvl2pPr>
            <a:lvl3pPr marL="457200">
              <a:lnSpc>
                <a:spcPct val="100000"/>
              </a:lnSpc>
              <a:defRPr sz="1400">
                <a:solidFill>
                  <a:schemeClr val="tx1"/>
                </a:solidFill>
              </a:defRPr>
            </a:lvl3pPr>
            <a:lvl4pPr marL="685800">
              <a:lnSpc>
                <a:spcPct val="100000"/>
              </a:lnSpc>
              <a:defRPr sz="1200">
                <a:solidFill>
                  <a:schemeClr val="tx1"/>
                </a:solidFill>
              </a:defRPr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C9F29C-BBE9-AFB4-AFC6-30BCA4EB2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BC4D286-C480-B4CF-4406-CACC323F9FAD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1280160" y="3017520"/>
            <a:ext cx="10374152" cy="3208866"/>
          </a:xfrm>
        </p:spPr>
        <p:txBody>
          <a:bodyPr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BEE2817-4518-D59A-BD13-29A3D4FE64F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39516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05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59" y="4970638"/>
            <a:ext cx="9144000" cy="1280160"/>
          </a:xfrm>
        </p:spPr>
        <p:txBody>
          <a:bodyPr lIns="0" tIns="0" rIns="0" bIns="0" anchor="b" anchorCtr="0"/>
          <a:lstStyle>
            <a:lvl1pPr algn="l">
              <a:defRPr sz="4000" b="1" cap="all" spc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F0626849-9D2D-3C95-8C10-FA8F325FE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685800"/>
            <a:ext cx="4937760" cy="4023360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>
              <a:spcBef>
                <a:spcPts val="1200"/>
              </a:spcBef>
              <a:defRPr sz="1800"/>
            </a:lvl2pPr>
            <a:lvl3pPr marL="914400">
              <a:spcBef>
                <a:spcPts val="1200"/>
              </a:spcBef>
              <a:defRPr sz="1800"/>
            </a:lvl3pPr>
            <a:lvl4pPr marL="1371600">
              <a:spcBef>
                <a:spcPts val="1200"/>
              </a:spcBef>
              <a:defRPr sz="1800"/>
            </a:lvl4pPr>
            <a:lvl5pPr marL="18288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04755" y="685800"/>
            <a:ext cx="4937760" cy="4023360"/>
          </a:xfrm>
        </p:spPr>
        <p:txBody>
          <a:bodyPr lIns="0" tIns="0" rIns="0" bIns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800"/>
            </a:lvl2pPr>
            <a:lvl3pPr>
              <a:spcBef>
                <a:spcPts val="1200"/>
              </a:spcBef>
              <a:defRPr sz="1800"/>
            </a:lvl3pPr>
            <a:lvl4pPr>
              <a:spcBef>
                <a:spcPts val="1200"/>
              </a:spcBef>
              <a:defRPr sz="1800"/>
            </a:lvl4pPr>
            <a:lvl5pPr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717D91C-F78C-0E4C-FB27-7112AB840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322570" y="5680647"/>
            <a:ext cx="465456" cy="581432"/>
            <a:chOff x="7843462" y="2744546"/>
            <a:chExt cx="465456" cy="581432"/>
          </a:xfrm>
        </p:grpSpPr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CC935CF3-75DF-0DC7-1B2A-E0E0205DF64B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Graphic 13">
              <a:extLst>
                <a:ext uri="{FF2B5EF4-FFF2-40B4-BE49-F238E27FC236}">
                  <a16:creationId xmlns:a16="http://schemas.microsoft.com/office/drawing/2014/main" id="{D5782BEB-6319-DEC1-F9ED-BA9201C6B9B7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Graphic 15">
              <a:extLst>
                <a:ext uri="{FF2B5EF4-FFF2-40B4-BE49-F238E27FC236}">
                  <a16:creationId xmlns:a16="http://schemas.microsoft.com/office/drawing/2014/main" id="{6E59DFAF-9794-BD12-D89A-422FFFFCE023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6444A47-BCB3-5C86-F2B8-25092BE8D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648C53D-49AB-C003-70E8-5117AF079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96BC1DE-6696-3408-564E-2D73B12663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0711518" y="5393214"/>
            <a:ext cx="1097341" cy="736658"/>
            <a:chOff x="10508317" y="446637"/>
            <a:chExt cx="1097341" cy="736658"/>
          </a:xfrm>
        </p:grpSpPr>
        <p:sp>
          <p:nvSpPr>
            <p:cNvPr id="25" name="Graphic 15">
              <a:extLst>
                <a:ext uri="{FF2B5EF4-FFF2-40B4-BE49-F238E27FC236}">
                  <a16:creationId xmlns:a16="http://schemas.microsoft.com/office/drawing/2014/main" id="{268EB1E4-29D6-C3F5-BCBB-FB7E7EE5C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508317" y="492206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Graphic 16">
              <a:extLst>
                <a:ext uri="{FF2B5EF4-FFF2-40B4-BE49-F238E27FC236}">
                  <a16:creationId xmlns:a16="http://schemas.microsoft.com/office/drawing/2014/main" id="{09524D46-140F-2F4F-430B-F59815A07C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477944" y="1055581"/>
              <a:ext cx="127714" cy="127714"/>
            </a:xfrm>
            <a:custGeom>
              <a:avLst/>
              <a:gdLst>
                <a:gd name="connsiteX0" fmla="*/ 63857 w 127714"/>
                <a:gd name="connsiteY0" fmla="*/ 18874 h 127714"/>
                <a:gd name="connsiteX1" fmla="*/ 108840 w 127714"/>
                <a:gd name="connsiteY1" fmla="*/ 63857 h 127714"/>
                <a:gd name="connsiteX2" fmla="*/ 63857 w 127714"/>
                <a:gd name="connsiteY2" fmla="*/ 108840 h 127714"/>
                <a:gd name="connsiteX3" fmla="*/ 18874 w 127714"/>
                <a:gd name="connsiteY3" fmla="*/ 63857 h 127714"/>
                <a:gd name="connsiteX4" fmla="*/ 63857 w 127714"/>
                <a:gd name="connsiteY4" fmla="*/ 18874 h 127714"/>
                <a:gd name="connsiteX5" fmla="*/ 63857 w 127714"/>
                <a:gd name="connsiteY5" fmla="*/ 0 h 127714"/>
                <a:gd name="connsiteX6" fmla="*/ 0 w 127714"/>
                <a:gd name="connsiteY6" fmla="*/ 63857 h 127714"/>
                <a:gd name="connsiteX7" fmla="*/ 63857 w 127714"/>
                <a:gd name="connsiteY7" fmla="*/ 127714 h 127714"/>
                <a:gd name="connsiteX8" fmla="*/ 127714 w 127714"/>
                <a:gd name="connsiteY8" fmla="*/ 63857 h 127714"/>
                <a:gd name="connsiteX9" fmla="*/ 63857 w 127714"/>
                <a:gd name="connsiteY9" fmla="*/ 0 h 127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4" h="127714">
                  <a:moveTo>
                    <a:pt x="63857" y="18874"/>
                  </a:moveTo>
                  <a:cubicBezTo>
                    <a:pt x="88700" y="18874"/>
                    <a:pt x="108840" y="39014"/>
                    <a:pt x="108840" y="63857"/>
                  </a:cubicBezTo>
                  <a:cubicBezTo>
                    <a:pt x="108840" y="88700"/>
                    <a:pt x="88700" y="108840"/>
                    <a:pt x="63857" y="108840"/>
                  </a:cubicBezTo>
                  <a:cubicBezTo>
                    <a:pt x="39014" y="108840"/>
                    <a:pt x="18874" y="88700"/>
                    <a:pt x="18874" y="63857"/>
                  </a:cubicBezTo>
                  <a:cubicBezTo>
                    <a:pt x="18898" y="39024"/>
                    <a:pt x="39024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4"/>
                    <a:pt x="63857" y="127714"/>
                  </a:cubicBezTo>
                  <a:cubicBezTo>
                    <a:pt x="99124" y="127714"/>
                    <a:pt x="127714" y="99124"/>
                    <a:pt x="127714" y="63857"/>
                  </a:cubicBezTo>
                  <a:cubicBezTo>
                    <a:pt x="127714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accent2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Graphic 14">
              <a:extLst>
                <a:ext uri="{FF2B5EF4-FFF2-40B4-BE49-F238E27FC236}">
                  <a16:creationId xmlns:a16="http://schemas.microsoft.com/office/drawing/2014/main" id="{AC75143B-C717-8D04-743C-B40FB5EFB2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41555" y="446637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48737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40080"/>
            <a:ext cx="10087699" cy="1280160"/>
          </a:xfrm>
        </p:spPr>
        <p:txBody>
          <a:bodyPr lIns="0" tIns="0" rIns="0" bIns="0" anchor="b" anchorCtr="0"/>
          <a:lstStyle>
            <a:lvl1pPr>
              <a:defRPr sz="4000" b="1" cap="all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116B8DF0-B7E6-5032-C3C7-E457E793B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80160" y="2103119"/>
            <a:ext cx="10087699" cy="4114800"/>
          </a:xfrm>
        </p:spPr>
        <p:txBody>
          <a:bodyPr lIns="0" tIns="0" rIns="0" bIns="0"/>
          <a:lstStyle/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C5F4D40-ADE4-5EEB-436C-8563A49C5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45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ubbles and Title 1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897" y="585216"/>
            <a:ext cx="8965094" cy="2276856"/>
          </a:xfrm>
        </p:spPr>
        <p:txBody>
          <a:bodyPr lIns="0" tIns="0" rIns="0" anchor="b"/>
          <a:lstStyle>
            <a:lvl1pPr algn="r">
              <a:lnSpc>
                <a:spcPts val="4800"/>
              </a:lnSpc>
              <a:defRPr sz="48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4">
            <a:extLst>
              <a:ext uri="{FF2B5EF4-FFF2-40B4-BE49-F238E27FC236}">
                <a16:creationId xmlns:a16="http://schemas.microsoft.com/office/drawing/2014/main" id="{FC9B12A4-113B-B3F6-5926-5C2A6F504AB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371606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928810C-E773-43AE-A2A1-4073955CC8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0609" y="3127248"/>
            <a:ext cx="6117381" cy="301752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AF51D36-DB19-27CD-47E0-A4261648D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614240">
            <a:off x="3975343" y="2819532"/>
            <a:ext cx="465456" cy="581432"/>
            <a:chOff x="7843462" y="2744546"/>
            <a:chExt cx="465456" cy="581432"/>
          </a:xfrm>
        </p:grpSpPr>
        <p:sp>
          <p:nvSpPr>
            <p:cNvPr id="4" name="Graphic 12">
              <a:extLst>
                <a:ext uri="{FF2B5EF4-FFF2-40B4-BE49-F238E27FC236}">
                  <a16:creationId xmlns:a16="http://schemas.microsoft.com/office/drawing/2014/main" id="{3EFED0E0-17D4-C5B0-09D0-B43338A856B3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Graphic 13">
              <a:extLst>
                <a:ext uri="{FF2B5EF4-FFF2-40B4-BE49-F238E27FC236}">
                  <a16:creationId xmlns:a16="http://schemas.microsoft.com/office/drawing/2014/main" id="{8F798BBE-9B6F-700D-08A1-09ABC5388CCE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Graphic 15">
              <a:extLst>
                <a:ext uri="{FF2B5EF4-FFF2-40B4-BE49-F238E27FC236}">
                  <a16:creationId xmlns:a16="http://schemas.microsoft.com/office/drawing/2014/main" id="{4AE2D1C5-9D85-9049-690C-3AFCE7E2DA56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0FE75D-ACD3-655E-58A7-8F2C182760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3503032"/>
            <a:ext cx="0" cy="334609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9362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6525"/>
            <a:ext cx="10515600" cy="1509713"/>
          </a:xfrm>
        </p:spPr>
        <p:txBody>
          <a:bodyPr/>
          <a:lstStyle/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/>
          <a:p>
            <a:fld id="{D8DA9DAA-006C-4F4B-980E-E3DF019B24E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5B2B208-F5B9-0151-C982-A389CB0B2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291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20EEA6CA-DE1E-18ED-E69E-54A1372FE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15890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F973C81-5E94-41F6-CE15-3B4763B3A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C835B5C-F994-9D57-3118-919EE90F5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76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6544" y="614202"/>
            <a:ext cx="5918072" cy="2276856"/>
          </a:xfrm>
        </p:spPr>
        <p:txBody>
          <a:bodyPr lIns="0" tIns="0" rIns="0" bIns="0" anchor="b"/>
          <a:lstStyle>
            <a:lvl1pPr algn="r">
              <a:lnSpc>
                <a:spcPts val="4000"/>
              </a:lnSpc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C738AB3-8054-6E21-C34C-36AF3A31AC4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34120D15-E48C-4FBE-BB95-24DB36D9F45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80160" y="2530058"/>
            <a:ext cx="3707972" cy="3707971"/>
          </a:xfrm>
          <a:custGeom>
            <a:avLst/>
            <a:gdLst>
              <a:gd name="connsiteX0" fmla="*/ 1853986 w 3707972"/>
              <a:gd name="connsiteY0" fmla="*/ 0 h 3707971"/>
              <a:gd name="connsiteX1" fmla="*/ 3707972 w 3707972"/>
              <a:gd name="connsiteY1" fmla="*/ 1853986 h 3707971"/>
              <a:gd name="connsiteX2" fmla="*/ 2043545 w 3707972"/>
              <a:gd name="connsiteY2" fmla="*/ 3698400 h 3707971"/>
              <a:gd name="connsiteX3" fmla="*/ 1854006 w 3707972"/>
              <a:gd name="connsiteY3" fmla="*/ 3707971 h 3707971"/>
              <a:gd name="connsiteX4" fmla="*/ 1853966 w 3707972"/>
              <a:gd name="connsiteY4" fmla="*/ 3707971 h 3707971"/>
              <a:gd name="connsiteX5" fmla="*/ 1664427 w 3707972"/>
              <a:gd name="connsiteY5" fmla="*/ 3698400 h 3707971"/>
              <a:gd name="connsiteX6" fmla="*/ 0 w 3707972"/>
              <a:gd name="connsiteY6" fmla="*/ 1853986 h 3707971"/>
              <a:gd name="connsiteX7" fmla="*/ 1853986 w 3707972"/>
              <a:gd name="connsiteY7" fmla="*/ 0 h 370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707972" h="3707971">
                <a:moveTo>
                  <a:pt x="1853986" y="0"/>
                </a:moveTo>
                <a:cubicBezTo>
                  <a:pt x="2877914" y="0"/>
                  <a:pt x="3707972" y="830058"/>
                  <a:pt x="3707972" y="1853986"/>
                </a:cubicBezTo>
                <a:cubicBezTo>
                  <a:pt x="3707972" y="2813919"/>
                  <a:pt x="2978429" y="3603458"/>
                  <a:pt x="2043545" y="3698400"/>
                </a:cubicBezTo>
                <a:lnTo>
                  <a:pt x="1854006" y="3707971"/>
                </a:lnTo>
                <a:lnTo>
                  <a:pt x="1853966" y="3707971"/>
                </a:lnTo>
                <a:lnTo>
                  <a:pt x="1664427" y="3698400"/>
                </a:lnTo>
                <a:cubicBezTo>
                  <a:pt x="729543" y="3603458"/>
                  <a:pt x="0" y="2813919"/>
                  <a:pt x="0" y="1853986"/>
                </a:cubicBezTo>
                <a:cubicBezTo>
                  <a:pt x="0" y="830058"/>
                  <a:pt x="830058" y="0"/>
                  <a:pt x="1853986" y="0"/>
                </a:cubicBezTo>
                <a:close/>
              </a:path>
            </a:pathLst>
          </a:custGeom>
        </p:spPr>
        <p:txBody>
          <a:bodyPr wrap="square" tIns="914400" anchor="t">
            <a:noAutofit/>
          </a:bodyPr>
          <a:lstStyle>
            <a:lvl1pPr algn="ct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FD1B85-4BEF-C1C1-5619-B82E9E44A9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116548" y="3161752"/>
            <a:ext cx="5918068" cy="3144965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3pPr>
            <a:lvl4pPr marL="1371600" indent="0" algn="r">
              <a:spcBef>
                <a:spcPts val="1200"/>
              </a:spcBef>
              <a:buNone/>
              <a:defRPr sz="2400">
                <a:solidFill>
                  <a:schemeClr val="bg1"/>
                </a:solidFill>
              </a:defRPr>
            </a:lvl4pPr>
            <a:lvl5pPr marL="1828800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3AE7F8D-AE68-4A83-BAB5-3A97D473C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Graphic 12">
            <a:extLst>
              <a:ext uri="{FF2B5EF4-FFF2-40B4-BE49-F238E27FC236}">
                <a16:creationId xmlns:a16="http://schemas.microsoft.com/office/drawing/2014/main" id="{EA1B6985-3E5A-40F4-9268-D4AB3BBF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745394" y="276027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Graphic 13">
            <a:extLst>
              <a:ext uri="{FF2B5EF4-FFF2-40B4-BE49-F238E27FC236}">
                <a16:creationId xmlns:a16="http://schemas.microsoft.com/office/drawing/2014/main" id="{338BC906-9D03-4280-85E8-21A81BC21D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86614" y="2530982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Graphic 15">
            <a:extLst>
              <a:ext uri="{FF2B5EF4-FFF2-40B4-BE49-F238E27FC236}">
                <a16:creationId xmlns:a16="http://schemas.microsoft.com/office/drawing/2014/main" id="{C5C06D53-C9F6-47E8-BFE1-B8193A1AE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652402" y="603157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9872E9-2F0D-2FEB-0974-F0BBBC5E033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238999" y="6356350"/>
            <a:ext cx="379561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68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59" y="3386775"/>
            <a:ext cx="8311102" cy="3080335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9670435">
            <a:off x="7632743" y="794953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Picture Placeholder 14">
            <a:extLst>
              <a:ext uri="{FF2B5EF4-FFF2-40B4-BE49-F238E27FC236}">
                <a16:creationId xmlns:a16="http://schemas.microsoft.com/office/drawing/2014/main" id="{01D87F51-D69B-9038-0566-4FDC355AB6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197587" y="411831"/>
            <a:ext cx="3521337" cy="3521344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5123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Subtitle + Pictur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640080"/>
            <a:ext cx="10302240" cy="1852046"/>
          </a:xfrm>
        </p:spPr>
        <p:txBody>
          <a:bodyPr lIns="0" tIns="0" rIns="0" bIns="0" anchor="b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588447"/>
            <a:ext cx="7853678" cy="726645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E825845-66DD-4B77-A729-CD97D156FE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659974" y="445645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" name="Picture Placeholder 14">
            <a:extLst>
              <a:ext uri="{FF2B5EF4-FFF2-40B4-BE49-F238E27FC236}">
                <a16:creationId xmlns:a16="http://schemas.microsoft.com/office/drawing/2014/main" id="{5DDB7824-50BA-B12F-AD49-CA8953CA3A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536252" y="3205313"/>
            <a:ext cx="3043077" cy="3043083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0" anchor="t" anchorCtr="0">
            <a:noAutofit/>
          </a:bodyPr>
          <a:lstStyle>
            <a:lvl1pPr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52645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4800" y="640080"/>
            <a:ext cx="7498080" cy="1280160"/>
          </a:xfrm>
        </p:spPr>
        <p:txBody>
          <a:bodyPr lIns="0" tIns="0" rIns="0" bIns="0" anchor="b" anchorCtr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2376"/>
            <a:ext cx="520991" cy="517379"/>
          </a:xfrm>
        </p:spPr>
        <p:txBody>
          <a:bodyPr anchor="t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62FC6D8-DD87-4B93-8491-43C84EE63F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317615" y="895646"/>
            <a:ext cx="1956925" cy="1956928"/>
          </a:xfrm>
          <a:custGeom>
            <a:avLst/>
            <a:gdLst>
              <a:gd name="connsiteX0" fmla="*/ 2133823 w 4266960"/>
              <a:gd name="connsiteY0" fmla="*/ 0 h 4266968"/>
              <a:gd name="connsiteX1" fmla="*/ 4256628 w 4266960"/>
              <a:gd name="connsiteY1" fmla="*/ 1915652 h 4266968"/>
              <a:gd name="connsiteX2" fmla="*/ 4266960 w 4266960"/>
              <a:gd name="connsiteY2" fmla="*/ 2120258 h 4266968"/>
              <a:gd name="connsiteX3" fmla="*/ 4266960 w 4266960"/>
              <a:gd name="connsiteY3" fmla="*/ 2147389 h 4266968"/>
              <a:gd name="connsiteX4" fmla="*/ 4256628 w 4266960"/>
              <a:gd name="connsiteY4" fmla="*/ 2351994 h 4266968"/>
              <a:gd name="connsiteX5" fmla="*/ 2351994 w 4266960"/>
              <a:gd name="connsiteY5" fmla="*/ 4256629 h 4266968"/>
              <a:gd name="connsiteX6" fmla="*/ 2147230 w 4266960"/>
              <a:gd name="connsiteY6" fmla="*/ 4266968 h 4266968"/>
              <a:gd name="connsiteX7" fmla="*/ 2120416 w 4266960"/>
              <a:gd name="connsiteY7" fmla="*/ 4266968 h 4266968"/>
              <a:gd name="connsiteX8" fmla="*/ 1915652 w 4266960"/>
              <a:gd name="connsiteY8" fmla="*/ 4256629 h 4266968"/>
              <a:gd name="connsiteX9" fmla="*/ 0 w 4266960"/>
              <a:gd name="connsiteY9" fmla="*/ 2133823 h 4266968"/>
              <a:gd name="connsiteX10" fmla="*/ 2133823 w 4266960"/>
              <a:gd name="connsiteY10" fmla="*/ 0 h 4266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66960" h="4266968">
                <a:moveTo>
                  <a:pt x="2133823" y="0"/>
                </a:moveTo>
                <a:cubicBezTo>
                  <a:pt x="3238644" y="0"/>
                  <a:pt x="4147355" y="839660"/>
                  <a:pt x="4256628" y="1915652"/>
                </a:cubicBezTo>
                <a:lnTo>
                  <a:pt x="4266960" y="2120258"/>
                </a:lnTo>
                <a:lnTo>
                  <a:pt x="4266960" y="2147389"/>
                </a:lnTo>
                <a:lnTo>
                  <a:pt x="4256628" y="2351994"/>
                </a:lnTo>
                <a:cubicBezTo>
                  <a:pt x="4154640" y="3356254"/>
                  <a:pt x="3356253" y="4154640"/>
                  <a:pt x="2351994" y="4256629"/>
                </a:cubicBezTo>
                <a:lnTo>
                  <a:pt x="2147230" y="4266968"/>
                </a:lnTo>
                <a:lnTo>
                  <a:pt x="2120416" y="4266968"/>
                </a:lnTo>
                <a:lnTo>
                  <a:pt x="1915652" y="4256629"/>
                </a:lnTo>
                <a:cubicBezTo>
                  <a:pt x="839660" y="4147356"/>
                  <a:pt x="0" y="3238645"/>
                  <a:pt x="0" y="2133823"/>
                </a:cubicBezTo>
                <a:cubicBezTo>
                  <a:pt x="0" y="955346"/>
                  <a:pt x="955346" y="0"/>
                  <a:pt x="2133823" y="0"/>
                </a:cubicBezTo>
                <a:close/>
              </a:path>
            </a:pathLst>
          </a:custGeom>
        </p:spPr>
        <p:txBody>
          <a:bodyPr wrap="square" tIns="91440" anchor="t" anchorCtr="0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14800" y="2194560"/>
            <a:ext cx="7498080" cy="4023360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defRPr sz="1600"/>
            </a:lvl2pPr>
            <a:lvl3pPr marL="457200">
              <a:defRPr sz="1400"/>
            </a:lvl3pPr>
            <a:lvl4pPr marL="685800">
              <a:defRPr sz="1200"/>
            </a:lvl4pPr>
            <a:lvl5pPr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58B5E78-A531-681D-1312-F21B52D06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970685" y="620661"/>
            <a:ext cx="403448" cy="381782"/>
            <a:chOff x="10969280" y="1780012"/>
            <a:chExt cx="403448" cy="381782"/>
          </a:xfrm>
        </p:grpSpPr>
        <p:sp>
          <p:nvSpPr>
            <p:cNvPr id="17" name="Graphic 10">
              <a:extLst>
                <a:ext uri="{FF2B5EF4-FFF2-40B4-BE49-F238E27FC236}">
                  <a16:creationId xmlns:a16="http://schemas.microsoft.com/office/drawing/2014/main" id="{AAD06B87-D9B2-4F94-B734-A8F039A20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81590" y="2070656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accent2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Graphic 11">
              <a:extLst>
                <a:ext uri="{FF2B5EF4-FFF2-40B4-BE49-F238E27FC236}">
                  <a16:creationId xmlns:a16="http://schemas.microsoft.com/office/drawing/2014/main" id="{BB13A13C-36EA-4B13-9175-C5FE95B34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969280" y="1780012"/>
              <a:ext cx="139039" cy="139039"/>
            </a:xfrm>
            <a:custGeom>
              <a:avLst/>
              <a:gdLst>
                <a:gd name="connsiteX0" fmla="*/ 129602 w 139039"/>
                <a:gd name="connsiteY0" fmla="*/ 60082 h 139039"/>
                <a:gd name="connsiteX1" fmla="*/ 78957 w 139039"/>
                <a:gd name="connsiteY1" fmla="*/ 60082 h 139039"/>
                <a:gd name="connsiteX2" fmla="*/ 78957 w 139039"/>
                <a:gd name="connsiteY2" fmla="*/ 9437 h 139039"/>
                <a:gd name="connsiteX3" fmla="*/ 69520 w 139039"/>
                <a:gd name="connsiteY3" fmla="*/ 0 h 139039"/>
                <a:gd name="connsiteX4" fmla="*/ 60082 w 139039"/>
                <a:gd name="connsiteY4" fmla="*/ 9437 h 139039"/>
                <a:gd name="connsiteX5" fmla="*/ 60082 w 139039"/>
                <a:gd name="connsiteY5" fmla="*/ 60082 h 139039"/>
                <a:gd name="connsiteX6" fmla="*/ 9437 w 139039"/>
                <a:gd name="connsiteY6" fmla="*/ 60082 h 139039"/>
                <a:gd name="connsiteX7" fmla="*/ 0 w 139039"/>
                <a:gd name="connsiteY7" fmla="*/ 69520 h 139039"/>
                <a:gd name="connsiteX8" fmla="*/ 9437 w 139039"/>
                <a:gd name="connsiteY8" fmla="*/ 78957 h 139039"/>
                <a:gd name="connsiteX9" fmla="*/ 60082 w 139039"/>
                <a:gd name="connsiteY9" fmla="*/ 78957 h 139039"/>
                <a:gd name="connsiteX10" fmla="*/ 60082 w 139039"/>
                <a:gd name="connsiteY10" fmla="*/ 129602 h 139039"/>
                <a:gd name="connsiteX11" fmla="*/ 69520 w 139039"/>
                <a:gd name="connsiteY11" fmla="*/ 139039 h 139039"/>
                <a:gd name="connsiteX12" fmla="*/ 78957 w 139039"/>
                <a:gd name="connsiteY12" fmla="*/ 129602 h 139039"/>
                <a:gd name="connsiteX13" fmla="*/ 78957 w 139039"/>
                <a:gd name="connsiteY13" fmla="*/ 78957 h 139039"/>
                <a:gd name="connsiteX14" fmla="*/ 129602 w 139039"/>
                <a:gd name="connsiteY14" fmla="*/ 78957 h 139039"/>
                <a:gd name="connsiteX15" fmla="*/ 139039 w 139039"/>
                <a:gd name="connsiteY15" fmla="*/ 69520 h 139039"/>
                <a:gd name="connsiteX16" fmla="*/ 129602 w 139039"/>
                <a:gd name="connsiteY16" fmla="*/ 60082 h 139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9" h="139039">
                  <a:moveTo>
                    <a:pt x="129602" y="60082"/>
                  </a:moveTo>
                  <a:lnTo>
                    <a:pt x="78957" y="60082"/>
                  </a:lnTo>
                  <a:lnTo>
                    <a:pt x="78957" y="9437"/>
                  </a:lnTo>
                  <a:cubicBezTo>
                    <a:pt x="78957" y="4225"/>
                    <a:pt x="74731" y="0"/>
                    <a:pt x="69520" y="0"/>
                  </a:cubicBezTo>
                  <a:cubicBezTo>
                    <a:pt x="64308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8"/>
                    <a:pt x="0" y="69520"/>
                  </a:cubicBezTo>
                  <a:cubicBezTo>
                    <a:pt x="0" y="74731"/>
                    <a:pt x="4225" y="78957"/>
                    <a:pt x="9437" y="78957"/>
                  </a:cubicBezTo>
                  <a:lnTo>
                    <a:pt x="60082" y="78957"/>
                  </a:lnTo>
                  <a:lnTo>
                    <a:pt x="60082" y="129602"/>
                  </a:lnTo>
                  <a:cubicBezTo>
                    <a:pt x="60082" y="134814"/>
                    <a:pt x="64308" y="139039"/>
                    <a:pt x="69520" y="139039"/>
                  </a:cubicBezTo>
                  <a:cubicBezTo>
                    <a:pt x="74731" y="139039"/>
                    <a:pt x="78957" y="134814"/>
                    <a:pt x="78957" y="129602"/>
                  </a:cubicBezTo>
                  <a:lnTo>
                    <a:pt x="78957" y="78957"/>
                  </a:lnTo>
                  <a:lnTo>
                    <a:pt x="129602" y="78957"/>
                  </a:lnTo>
                  <a:cubicBezTo>
                    <a:pt x="134814" y="78957"/>
                    <a:pt x="139039" y="74731"/>
                    <a:pt x="139039" y="69520"/>
                  </a:cubicBezTo>
                  <a:cubicBezTo>
                    <a:pt x="139039" y="64308"/>
                    <a:pt x="134814" y="60082"/>
                    <a:pt x="129602" y="60082"/>
                  </a:cubicBezTo>
                  <a:close/>
                </a:path>
              </a:pathLst>
            </a:custGeom>
            <a:solidFill>
              <a:schemeClr val="accent2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5189CAD3-7011-6481-11F8-05B5CB106F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B7CB27F-7A56-A747-A4D6-5627C2463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71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Subtitle slide">
    <p:bg>
      <p:bgPr>
        <a:gradFill>
          <a:gsLst>
            <a:gs pos="100000">
              <a:schemeClr val="accent4"/>
            </a:gs>
            <a:gs pos="0">
              <a:schemeClr val="accent2"/>
            </a:gs>
          </a:gsLst>
          <a:lin ang="18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80159" y="3383280"/>
            <a:ext cx="10302240" cy="1852046"/>
          </a:xfrm>
        </p:spPr>
        <p:txBody>
          <a:bodyPr lIns="0" tIns="274320" rIns="0" bIns="0" anchor="t" anchorCtr="0"/>
          <a:lstStyle>
            <a:lvl1pPr algn="l">
              <a:lnSpc>
                <a:spcPts val="5400"/>
              </a:lnSpc>
              <a:defRPr sz="5400" b="1" i="0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80158" y="2966886"/>
            <a:ext cx="10302237" cy="397191"/>
          </a:xfr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Click to add text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749162-63A5-5BF9-895E-B0577A6C4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97692" y="620298"/>
            <a:ext cx="465456" cy="581432"/>
            <a:chOff x="7843462" y="2744546"/>
            <a:chExt cx="465456" cy="581432"/>
          </a:xfrm>
        </p:grpSpPr>
        <p:sp>
          <p:nvSpPr>
            <p:cNvPr id="19" name="Graphic 12">
              <a:extLst>
                <a:ext uri="{FF2B5EF4-FFF2-40B4-BE49-F238E27FC236}">
                  <a16:creationId xmlns:a16="http://schemas.microsoft.com/office/drawing/2014/main" id="{818B4386-1FCF-4ACE-BE25-AF9CC5E2256F}"/>
                </a:ext>
              </a:extLst>
            </p:cNvPr>
            <p:cNvSpPr/>
            <p:nvPr userDrawn="1"/>
          </p:nvSpPr>
          <p:spPr>
            <a:xfrm>
              <a:off x="8217780" y="2973840"/>
              <a:ext cx="91138" cy="91138"/>
            </a:xfrm>
            <a:custGeom>
              <a:avLst/>
              <a:gdLst>
                <a:gd name="connsiteX0" fmla="*/ 91138 w 91138"/>
                <a:gd name="connsiteY0" fmla="*/ 45569 h 91138"/>
                <a:gd name="connsiteX1" fmla="*/ 45569 w 91138"/>
                <a:gd name="connsiteY1" fmla="*/ 91138 h 91138"/>
                <a:gd name="connsiteX2" fmla="*/ 0 w 91138"/>
                <a:gd name="connsiteY2" fmla="*/ 45569 h 91138"/>
                <a:gd name="connsiteX3" fmla="*/ 45569 w 91138"/>
                <a:gd name="connsiteY3" fmla="*/ 0 h 91138"/>
                <a:gd name="connsiteX4" fmla="*/ 91138 w 91138"/>
                <a:gd name="connsiteY4" fmla="*/ 45569 h 91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138" h="91138">
                  <a:moveTo>
                    <a:pt x="91138" y="45569"/>
                  </a:moveTo>
                  <a:cubicBezTo>
                    <a:pt x="91138" y="70736"/>
                    <a:pt x="70736" y="91138"/>
                    <a:pt x="45569" y="91138"/>
                  </a:cubicBezTo>
                  <a:cubicBezTo>
                    <a:pt x="20402" y="91138"/>
                    <a:pt x="0" y="70736"/>
                    <a:pt x="0" y="45569"/>
                  </a:cubicBezTo>
                  <a:cubicBezTo>
                    <a:pt x="0" y="20402"/>
                    <a:pt x="20402" y="0"/>
                    <a:pt x="45569" y="0"/>
                  </a:cubicBezTo>
                  <a:cubicBezTo>
                    <a:pt x="70736" y="0"/>
                    <a:pt x="91138" y="20402"/>
                    <a:pt x="91138" y="45569"/>
                  </a:cubicBezTo>
                  <a:close/>
                </a:path>
              </a:pathLst>
            </a:custGeom>
            <a:solidFill>
              <a:schemeClr val="bg1"/>
            </a:solidFill>
            <a:ln w="4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Graphic 13">
              <a:extLst>
                <a:ext uri="{FF2B5EF4-FFF2-40B4-BE49-F238E27FC236}">
                  <a16:creationId xmlns:a16="http://schemas.microsoft.com/office/drawing/2014/main" id="{19319560-50ED-4963-A2CF-74663239D426}"/>
                </a:ext>
              </a:extLst>
            </p:cNvPr>
            <p:cNvSpPr/>
            <p:nvPr userDrawn="1"/>
          </p:nvSpPr>
          <p:spPr>
            <a:xfrm>
              <a:off x="7859002" y="2744546"/>
              <a:ext cx="139038" cy="139038"/>
            </a:xfrm>
            <a:custGeom>
              <a:avLst/>
              <a:gdLst>
                <a:gd name="connsiteX0" fmla="*/ 129601 w 139038"/>
                <a:gd name="connsiteY0" fmla="*/ 60082 h 139038"/>
                <a:gd name="connsiteX1" fmla="*/ 78956 w 139038"/>
                <a:gd name="connsiteY1" fmla="*/ 60082 h 139038"/>
                <a:gd name="connsiteX2" fmla="*/ 78956 w 139038"/>
                <a:gd name="connsiteY2" fmla="*/ 9437 h 139038"/>
                <a:gd name="connsiteX3" fmla="*/ 69519 w 139038"/>
                <a:gd name="connsiteY3" fmla="*/ 0 h 139038"/>
                <a:gd name="connsiteX4" fmla="*/ 60082 w 139038"/>
                <a:gd name="connsiteY4" fmla="*/ 9437 h 139038"/>
                <a:gd name="connsiteX5" fmla="*/ 60082 w 139038"/>
                <a:gd name="connsiteY5" fmla="*/ 60082 h 139038"/>
                <a:gd name="connsiteX6" fmla="*/ 9437 w 139038"/>
                <a:gd name="connsiteY6" fmla="*/ 60082 h 139038"/>
                <a:gd name="connsiteX7" fmla="*/ 0 w 139038"/>
                <a:gd name="connsiteY7" fmla="*/ 69519 h 139038"/>
                <a:gd name="connsiteX8" fmla="*/ 9437 w 139038"/>
                <a:gd name="connsiteY8" fmla="*/ 78956 h 139038"/>
                <a:gd name="connsiteX9" fmla="*/ 60082 w 139038"/>
                <a:gd name="connsiteY9" fmla="*/ 78956 h 139038"/>
                <a:gd name="connsiteX10" fmla="*/ 60082 w 139038"/>
                <a:gd name="connsiteY10" fmla="*/ 129601 h 139038"/>
                <a:gd name="connsiteX11" fmla="*/ 69519 w 139038"/>
                <a:gd name="connsiteY11" fmla="*/ 139038 h 139038"/>
                <a:gd name="connsiteX12" fmla="*/ 78956 w 139038"/>
                <a:gd name="connsiteY12" fmla="*/ 129601 h 139038"/>
                <a:gd name="connsiteX13" fmla="*/ 78956 w 139038"/>
                <a:gd name="connsiteY13" fmla="*/ 78956 h 139038"/>
                <a:gd name="connsiteX14" fmla="*/ 129601 w 139038"/>
                <a:gd name="connsiteY14" fmla="*/ 78956 h 139038"/>
                <a:gd name="connsiteX15" fmla="*/ 139038 w 139038"/>
                <a:gd name="connsiteY15" fmla="*/ 69519 h 139038"/>
                <a:gd name="connsiteX16" fmla="*/ 129601 w 139038"/>
                <a:gd name="connsiteY16" fmla="*/ 60082 h 139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9038" h="139038">
                  <a:moveTo>
                    <a:pt x="129601" y="60082"/>
                  </a:moveTo>
                  <a:lnTo>
                    <a:pt x="78956" y="60082"/>
                  </a:lnTo>
                  <a:lnTo>
                    <a:pt x="78956" y="9437"/>
                  </a:lnTo>
                  <a:cubicBezTo>
                    <a:pt x="78956" y="4225"/>
                    <a:pt x="74731" y="0"/>
                    <a:pt x="69519" y="0"/>
                  </a:cubicBezTo>
                  <a:cubicBezTo>
                    <a:pt x="64307" y="0"/>
                    <a:pt x="60082" y="4225"/>
                    <a:pt x="60082" y="9437"/>
                  </a:cubicBezTo>
                  <a:lnTo>
                    <a:pt x="60082" y="60082"/>
                  </a:lnTo>
                  <a:lnTo>
                    <a:pt x="9437" y="60082"/>
                  </a:lnTo>
                  <a:cubicBezTo>
                    <a:pt x="4225" y="60082"/>
                    <a:pt x="0" y="64307"/>
                    <a:pt x="0" y="69519"/>
                  </a:cubicBezTo>
                  <a:cubicBezTo>
                    <a:pt x="0" y="74731"/>
                    <a:pt x="4225" y="78956"/>
                    <a:pt x="9437" y="78956"/>
                  </a:cubicBezTo>
                  <a:lnTo>
                    <a:pt x="60082" y="78956"/>
                  </a:lnTo>
                  <a:lnTo>
                    <a:pt x="60082" y="129601"/>
                  </a:lnTo>
                  <a:cubicBezTo>
                    <a:pt x="60082" y="134813"/>
                    <a:pt x="64307" y="139038"/>
                    <a:pt x="69519" y="139038"/>
                  </a:cubicBezTo>
                  <a:cubicBezTo>
                    <a:pt x="74731" y="139038"/>
                    <a:pt x="78956" y="134813"/>
                    <a:pt x="78956" y="129601"/>
                  </a:cubicBezTo>
                  <a:lnTo>
                    <a:pt x="78956" y="78956"/>
                  </a:lnTo>
                  <a:lnTo>
                    <a:pt x="129601" y="78956"/>
                  </a:lnTo>
                  <a:cubicBezTo>
                    <a:pt x="134813" y="78956"/>
                    <a:pt x="139038" y="74731"/>
                    <a:pt x="139038" y="69519"/>
                  </a:cubicBezTo>
                  <a:cubicBezTo>
                    <a:pt x="139038" y="64307"/>
                    <a:pt x="134813" y="60082"/>
                    <a:pt x="129601" y="60082"/>
                  </a:cubicBezTo>
                  <a:close/>
                </a:path>
              </a:pathLst>
            </a:custGeom>
            <a:solidFill>
              <a:schemeClr val="bg1"/>
            </a:solidFill>
            <a:ln w="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Graphic 15">
              <a:extLst>
                <a:ext uri="{FF2B5EF4-FFF2-40B4-BE49-F238E27FC236}">
                  <a16:creationId xmlns:a16="http://schemas.microsoft.com/office/drawing/2014/main" id="{E5ABBDAD-943D-48F3-9C80-B29C48966C79}"/>
                </a:ext>
              </a:extLst>
            </p:cNvPr>
            <p:cNvSpPr/>
            <p:nvPr userDrawn="1"/>
          </p:nvSpPr>
          <p:spPr>
            <a:xfrm>
              <a:off x="7843462" y="3198265"/>
              <a:ext cx="127713" cy="127713"/>
            </a:xfrm>
            <a:custGeom>
              <a:avLst/>
              <a:gdLst>
                <a:gd name="connsiteX0" fmla="*/ 63857 w 127713"/>
                <a:gd name="connsiteY0" fmla="*/ 18874 h 127713"/>
                <a:gd name="connsiteX1" fmla="*/ 108839 w 127713"/>
                <a:gd name="connsiteY1" fmla="*/ 63857 h 127713"/>
                <a:gd name="connsiteX2" fmla="*/ 63857 w 127713"/>
                <a:gd name="connsiteY2" fmla="*/ 108839 h 127713"/>
                <a:gd name="connsiteX3" fmla="*/ 18874 w 127713"/>
                <a:gd name="connsiteY3" fmla="*/ 63857 h 127713"/>
                <a:gd name="connsiteX4" fmla="*/ 63857 w 127713"/>
                <a:gd name="connsiteY4" fmla="*/ 18874 h 127713"/>
                <a:gd name="connsiteX5" fmla="*/ 63857 w 127713"/>
                <a:gd name="connsiteY5" fmla="*/ 0 h 127713"/>
                <a:gd name="connsiteX6" fmla="*/ 0 w 127713"/>
                <a:gd name="connsiteY6" fmla="*/ 63857 h 127713"/>
                <a:gd name="connsiteX7" fmla="*/ 63857 w 127713"/>
                <a:gd name="connsiteY7" fmla="*/ 127713 h 127713"/>
                <a:gd name="connsiteX8" fmla="*/ 127713 w 127713"/>
                <a:gd name="connsiteY8" fmla="*/ 63857 h 127713"/>
                <a:gd name="connsiteX9" fmla="*/ 63857 w 127713"/>
                <a:gd name="connsiteY9" fmla="*/ 0 h 12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713" h="127713">
                  <a:moveTo>
                    <a:pt x="63857" y="18874"/>
                  </a:moveTo>
                  <a:cubicBezTo>
                    <a:pt x="88700" y="18874"/>
                    <a:pt x="108839" y="39013"/>
                    <a:pt x="108839" y="63857"/>
                  </a:cubicBezTo>
                  <a:cubicBezTo>
                    <a:pt x="108839" y="88700"/>
                    <a:pt x="88700" y="108839"/>
                    <a:pt x="63857" y="108839"/>
                  </a:cubicBezTo>
                  <a:cubicBezTo>
                    <a:pt x="39013" y="108839"/>
                    <a:pt x="18874" y="88700"/>
                    <a:pt x="18874" y="63857"/>
                  </a:cubicBezTo>
                  <a:cubicBezTo>
                    <a:pt x="18898" y="39023"/>
                    <a:pt x="39023" y="18898"/>
                    <a:pt x="63857" y="18874"/>
                  </a:cubicBezTo>
                  <a:moveTo>
                    <a:pt x="63857" y="0"/>
                  </a:moveTo>
                  <a:cubicBezTo>
                    <a:pt x="28590" y="0"/>
                    <a:pt x="0" y="28590"/>
                    <a:pt x="0" y="63857"/>
                  </a:cubicBezTo>
                  <a:cubicBezTo>
                    <a:pt x="0" y="99124"/>
                    <a:pt x="28590" y="127713"/>
                    <a:pt x="63857" y="127713"/>
                  </a:cubicBezTo>
                  <a:cubicBezTo>
                    <a:pt x="99124" y="127713"/>
                    <a:pt x="127713" y="99124"/>
                    <a:pt x="127713" y="63857"/>
                  </a:cubicBezTo>
                  <a:cubicBezTo>
                    <a:pt x="127713" y="28590"/>
                    <a:pt x="99124" y="0"/>
                    <a:pt x="63857" y="0"/>
                  </a:cubicBezTo>
                  <a:close/>
                </a:path>
              </a:pathLst>
            </a:custGeom>
            <a:solidFill>
              <a:schemeClr val="bg1"/>
            </a:solidFill>
            <a:ln w="6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7912362-D30D-7B0B-BA94-0993B1EBC4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280160" y="0"/>
            <a:ext cx="0" cy="2775857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4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80160" y="685800"/>
            <a:ext cx="9137012" cy="1280160"/>
          </a:xfrm>
        </p:spPr>
        <p:txBody>
          <a:bodyPr lIns="0" tIns="0" rIns="0" bIns="0"/>
          <a:lstStyle>
            <a:lvl1pPr>
              <a:defRPr sz="4000" b="1" cap="all" spc="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0F91A5DB-A2CA-1D70-9A06-3869A288C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280160" y="2327440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723402" y="2327441"/>
            <a:ext cx="4846320" cy="4040574"/>
          </a:xfrm>
        </p:spPr>
        <p:txBody>
          <a:bodyPr lIns="0" tIns="0" rIns="0" bIns="0">
            <a:normAutofit/>
          </a:bodyPr>
          <a:lstStyle>
            <a:lvl1pPr marL="0" indent="0">
              <a:spcAft>
                <a:spcPts val="0"/>
              </a:spcAft>
              <a:buNone/>
              <a:defRPr sz="1800"/>
            </a:lvl1pPr>
            <a:lvl2pPr marL="228600">
              <a:spcBef>
                <a:spcPts val="1200"/>
              </a:spcBef>
              <a:defRPr sz="1800"/>
            </a:lvl2pPr>
            <a:lvl3pPr marL="685800">
              <a:spcBef>
                <a:spcPts val="1200"/>
              </a:spcBef>
              <a:defRPr sz="1800"/>
            </a:lvl3pPr>
            <a:lvl4pPr marL="1143000">
              <a:spcBef>
                <a:spcPts val="1200"/>
              </a:spcBef>
              <a:defRPr sz="1800"/>
            </a:lvl4pPr>
            <a:lvl5pPr marL="1600200">
              <a:spcBef>
                <a:spcPts val="1200"/>
              </a:spcBef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Graphic 15">
            <a:extLst>
              <a:ext uri="{FF2B5EF4-FFF2-40B4-BE49-F238E27FC236}">
                <a16:creationId xmlns:a16="http://schemas.microsoft.com/office/drawing/2014/main" id="{A9475260-301F-4744-B1DA-7B00F6FB4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08317" y="492206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2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4" name="Graphic 16">
            <a:extLst>
              <a:ext uri="{FF2B5EF4-FFF2-40B4-BE49-F238E27FC236}">
                <a16:creationId xmlns:a16="http://schemas.microsoft.com/office/drawing/2014/main" id="{9BBD3F4B-0836-48C5-AC68-747456D1D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477944" y="1055581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accent2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6" name="Graphic 14">
            <a:extLst>
              <a:ext uri="{FF2B5EF4-FFF2-40B4-BE49-F238E27FC236}">
                <a16:creationId xmlns:a16="http://schemas.microsoft.com/office/drawing/2014/main" id="{9B4398D5-99F4-4F83-AA77-9B4177648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41555" y="446637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2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6D6A69CF-70D6-AB12-CD8B-FD75B7EE1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595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9EFE408-BFE1-16DC-F7C6-47F55C171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992" y="0"/>
            <a:ext cx="5779008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4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5572" y="685800"/>
            <a:ext cx="4754880" cy="5670550"/>
          </a:xfrm>
        </p:spPr>
        <p:txBody>
          <a:bodyPr lIns="0" tIns="0" rIns="0" bIns="0" anchor="ctr" anchorCtr="0"/>
          <a:lstStyle>
            <a:lvl1pPr algn="l">
              <a:defRPr sz="4000" b="1" cap="all" spc="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Slide Number Placeholder 21">
            <a:extLst>
              <a:ext uri="{FF2B5EF4-FFF2-40B4-BE49-F238E27FC236}">
                <a16:creationId xmlns:a16="http://schemas.microsoft.com/office/drawing/2014/main" id="{4C0ED5DD-6381-0FFD-7B45-D21179A39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5">
            <a:extLst>
              <a:ext uri="{FF2B5EF4-FFF2-40B4-BE49-F238E27FC236}">
                <a16:creationId xmlns:a16="http://schemas.microsoft.com/office/drawing/2014/main" id="{F042E432-AE48-385B-DEA1-32129394CE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1279526" y="1533524"/>
            <a:ext cx="4663440" cy="1895475"/>
          </a:xfrm>
        </p:spPr>
        <p:txBody>
          <a:bodyPr lIns="0" tIns="0" rIns="0" bIns="0" anchor="t" anchorCtr="0">
            <a:noAutofit/>
          </a:bodyPr>
          <a:lstStyle>
            <a:lvl1pPr marL="342900" indent="-512064">
              <a:spcBef>
                <a:spcPts val="1000"/>
              </a:spcBef>
              <a:buFont typeface="+mj-lt"/>
              <a:buAutoNum type="arabicPeriod"/>
              <a:defRPr sz="1800"/>
            </a:lvl1pPr>
            <a:lvl2pPr marL="1028700" indent="-342900">
              <a:spcBef>
                <a:spcPts val="1200"/>
              </a:spcBef>
              <a:buFont typeface="+mj-lt"/>
              <a:buAutoNum type="alphaLcPeriod"/>
              <a:defRPr sz="1800"/>
            </a:lvl2pPr>
            <a:lvl3pPr marL="1257300" indent="-342900">
              <a:spcBef>
                <a:spcPts val="1200"/>
              </a:spcBef>
              <a:buFont typeface="+mj-lt"/>
              <a:buAutoNum type="arabicParenR"/>
              <a:defRPr sz="1800"/>
            </a:lvl3pPr>
            <a:lvl4pPr marL="1714500" indent="-342900">
              <a:spcBef>
                <a:spcPts val="1200"/>
              </a:spcBef>
              <a:buFont typeface="+mj-lt"/>
              <a:buAutoNum type="alphaLcParenR"/>
              <a:defRPr sz="1800"/>
            </a:lvl4pPr>
            <a:lvl5pPr marL="2228850" indent="-400050">
              <a:spcBef>
                <a:spcPts val="1200"/>
              </a:spcBef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DF111B2E-0535-57E2-FE92-620F9307A9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80160" y="3482974"/>
            <a:ext cx="4663440" cy="1190033"/>
          </a:xfrm>
        </p:spPr>
        <p:txBody>
          <a:bodyPr lIns="0" tIns="0" rIns="0" bIns="0" anchor="t" anchorCtr="0">
            <a:no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spcBef>
                <a:spcPts val="1200"/>
              </a:spcBef>
              <a:buNone/>
              <a:defRPr sz="1600"/>
            </a:lvl2pPr>
            <a:lvl3pPr marL="914400" indent="0">
              <a:spcBef>
                <a:spcPts val="1200"/>
              </a:spcBef>
              <a:buNone/>
              <a:defRPr sz="1400"/>
            </a:lvl3pPr>
            <a:lvl4pPr marL="1371600" indent="0">
              <a:spcBef>
                <a:spcPts val="1200"/>
              </a:spcBef>
              <a:buNone/>
              <a:defRPr sz="1200"/>
            </a:lvl4pPr>
            <a:lvl5pPr marL="1828800" indent="0">
              <a:spcBef>
                <a:spcPts val="12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1280160" y="4692058"/>
            <a:ext cx="4663440" cy="1584918"/>
          </a:xfrm>
        </p:spPr>
        <p:txBody>
          <a:bodyPr lIns="0" tIns="0" rIns="0" bIns="0" anchor="t" anchorCtr="0">
            <a:noAutofit/>
          </a:bodyPr>
          <a:lstStyle>
            <a:lvl1pPr>
              <a:spcBef>
                <a:spcPts val="1200"/>
              </a:spcBef>
              <a:defRPr sz="1800"/>
            </a:lvl1pPr>
            <a:lvl2pPr>
              <a:spcBef>
                <a:spcPts val="1200"/>
              </a:spcBef>
              <a:defRPr sz="1600"/>
            </a:lvl2pPr>
            <a:lvl3pPr>
              <a:spcBef>
                <a:spcPts val="1200"/>
              </a:spcBef>
              <a:defRPr sz="1400"/>
            </a:lvl3pPr>
            <a:lvl4pPr>
              <a:spcBef>
                <a:spcPts val="1200"/>
              </a:spcBef>
              <a:defRPr sz="1200"/>
            </a:lvl4pPr>
            <a:lvl5pPr>
              <a:spcBef>
                <a:spcPts val="1200"/>
              </a:spcBef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Footer Placeholder 20">
            <a:extLst>
              <a:ext uri="{FF2B5EF4-FFF2-40B4-BE49-F238E27FC236}">
                <a16:creationId xmlns:a16="http://schemas.microsoft.com/office/drawing/2014/main" id="{34C23E1A-9E5E-DA12-8E11-83F486766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80160" y="6356350"/>
            <a:ext cx="4114800" cy="365125"/>
          </a:xfrm>
        </p:spPr>
        <p:txBody>
          <a:bodyPr lIns="0" rIns="91440"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3FE6E42-6A8F-C459-87EE-E2A5BAFA85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0664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320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0160" y="301752"/>
            <a:ext cx="4663438" cy="2441448"/>
          </a:xfrm>
        </p:spPr>
        <p:txBody>
          <a:bodyPr lIns="0" tIns="0" rIns="0" bIns="0" anchor="ctr" anchorCtr="0"/>
          <a:lstStyle>
            <a:lvl1pPr algn="l">
              <a:lnSpc>
                <a:spcPts val="4000"/>
              </a:lnSpc>
              <a:spcBef>
                <a:spcPts val="1000"/>
              </a:spcBef>
              <a:defRPr sz="4000" b="1" i="0" cap="all" spc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84632" y="726630"/>
            <a:ext cx="520991" cy="517379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B40175-FA51-DA14-A5B2-CD06DE6ECC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280161" y="2777067"/>
            <a:ext cx="4663440" cy="3550581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10000"/>
              </a:lnSpc>
              <a:buNone/>
              <a:defRPr sz="1800"/>
            </a:lvl1pPr>
            <a:lvl2pPr marL="228600">
              <a:lnSpc>
                <a:spcPct val="110000"/>
              </a:lnSpc>
              <a:defRPr sz="1600"/>
            </a:lvl2pPr>
            <a:lvl3pPr marL="457200">
              <a:lnSpc>
                <a:spcPct val="110000"/>
              </a:lnSpc>
              <a:defRPr sz="1400"/>
            </a:lvl3pPr>
            <a:lvl4pPr marL="685800">
              <a:lnSpc>
                <a:spcPct val="110000"/>
              </a:lnSpc>
              <a:defRPr sz="1200"/>
            </a:lvl4pPr>
            <a:lvl5pPr marL="914400">
              <a:lnSpc>
                <a:spcPct val="110000"/>
              </a:lnSpc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15930B2-E36D-4D05-A6B3-CA1BF61D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412089" y="0"/>
            <a:ext cx="5779911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CEC7E0F-60E8-418B-978D-C607C82E97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95553" y="301752"/>
            <a:ext cx="5221224" cy="6263640"/>
          </a:xfrm>
        </p:spPr>
        <p:txBody>
          <a:bodyPr tIns="914400" anchor="t" anchorCtr="0"/>
          <a:lstStyle>
            <a:lvl1pPr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picture</a:t>
            </a:r>
          </a:p>
        </p:txBody>
      </p:sp>
      <p:sp>
        <p:nvSpPr>
          <p:cNvPr id="10" name="Footer Placeholder 8">
            <a:extLst>
              <a:ext uri="{FF2B5EF4-FFF2-40B4-BE49-F238E27FC236}">
                <a16:creationId xmlns:a16="http://schemas.microsoft.com/office/drawing/2014/main" id="{7A4AE671-C203-0370-2888-FC8F7D444D1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1280160" y="6356350"/>
            <a:ext cx="4434825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92BFA8-57AD-0B5C-2534-1E862B58D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45127" y="1371600"/>
            <a:ext cx="0" cy="548640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807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5394" y="1"/>
            <a:ext cx="9918405" cy="164623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35394" y="1825625"/>
            <a:ext cx="99184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6121" y="726630"/>
            <a:ext cx="520991" cy="517379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800" b="1" i="0" cap="all" spc="100" baseline="0">
                <a:solidFill>
                  <a:schemeClr val="accent2"/>
                </a:solidFill>
              </a:defRPr>
            </a:lvl1pPr>
          </a:lstStyle>
          <a:p>
            <a:fld id="{D8DA9DAA-006C-4F4B-980E-E3DF019B24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EF1C86-6A9C-D287-D381-5634A69BF1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5394" y="6356350"/>
            <a:ext cx="2743200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1B8477-3F24-EDCB-C8AC-8433636391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8999" y="6356350"/>
            <a:ext cx="4114800" cy="365125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71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17" r:id="rId2"/>
    <p:sldLayoutId id="2147483728" r:id="rId3"/>
    <p:sldLayoutId id="2147483729" r:id="rId4"/>
    <p:sldLayoutId id="2147483710" r:id="rId5"/>
    <p:sldLayoutId id="2147483727" r:id="rId6"/>
    <p:sldLayoutId id="2147483701" r:id="rId7"/>
    <p:sldLayoutId id="2147483721" r:id="rId8"/>
    <p:sldLayoutId id="2147483720" r:id="rId9"/>
    <p:sldLayoutId id="2147483730" r:id="rId10"/>
    <p:sldLayoutId id="2147483722" r:id="rId11"/>
    <p:sldLayoutId id="2147483698" r:id="rId12"/>
    <p:sldLayoutId id="2147483732" r:id="rId13"/>
    <p:sldLayoutId id="2147483702" r:id="rId14"/>
    <p:sldLayoutId id="2147483703" r:id="rId15"/>
  </p:sldLayoutIdLst>
  <p:hf sldNum="0" hdr="0" ftr="0"/>
  <p:txStyles>
    <p:titleStyle>
      <a:lvl1pPr algn="l" defTabSz="914400" rtl="0" eaLnBrk="1" latinLnBrk="0" hangingPunct="1">
        <a:lnSpc>
          <a:spcPts val="4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B4A8555D-2DFF-E6D8-3698-67C06B770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681" y="92598"/>
            <a:ext cx="9144000" cy="648368"/>
          </a:xfrm>
        </p:spPr>
        <p:txBody>
          <a:bodyPr/>
          <a:lstStyle/>
          <a:p>
            <a:r>
              <a:rPr lang="en-US" dirty="0"/>
              <a:t>What Is a </a:t>
            </a:r>
            <a:r>
              <a:rPr lang="en-US" dirty="0" err="1"/>
              <a:t>starlab</a:t>
            </a:r>
            <a:r>
              <a:rPr lang="en-US" dirty="0"/>
              <a:t>?</a:t>
            </a:r>
          </a:p>
        </p:txBody>
      </p:sp>
      <p:pic>
        <p:nvPicPr>
          <p:cNvPr id="7" name="Picture 6" descr="A screen shot of a device&#10;&#10;Description automatically generated">
            <a:extLst>
              <a:ext uri="{FF2B5EF4-FFF2-40B4-BE49-F238E27FC236}">
                <a16:creationId xmlns:a16="http://schemas.microsoft.com/office/drawing/2014/main" id="{9594C1E9-B101-F698-A2F8-BE97288E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2678" y="614914"/>
            <a:ext cx="3142243" cy="5341012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14A19EAD-7090-F9A4-FF73-2DCAA187AD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505" y="2350486"/>
            <a:ext cx="3142242" cy="4320249"/>
          </a:xfrm>
          <a:prstGeom prst="rect">
            <a:avLst/>
          </a:prstGeom>
        </p:spPr>
      </p:pic>
      <p:pic>
        <p:nvPicPr>
          <p:cNvPr id="12" name="Picture 11" descr="A black dome in a gym&#10;&#10;Description automatically generated">
            <a:extLst>
              <a:ext uri="{FF2B5EF4-FFF2-40B4-BE49-F238E27FC236}">
                <a16:creationId xmlns:a16="http://schemas.microsoft.com/office/drawing/2014/main" id="{BC586016-E39C-60FE-0D4B-66258CDBC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0170" y="1432308"/>
            <a:ext cx="3887085" cy="259139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9C4F323-8F11-520E-61C2-DD54A3430D9E}"/>
              </a:ext>
            </a:extLst>
          </p:cNvPr>
          <p:cNvSpPr txBox="1"/>
          <p:nvPr/>
        </p:nvSpPr>
        <p:spPr>
          <a:xfrm>
            <a:off x="4313337" y="4510610"/>
            <a:ext cx="368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Supports a wide variety of AKS objectives for ALL grades K-5 including Astronomy, Geology, Meteorology and more!</a:t>
            </a:r>
          </a:p>
          <a:p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66AE9D-9D8A-104D-28BF-2773496608C4}"/>
              </a:ext>
            </a:extLst>
          </p:cNvPr>
          <p:cNvSpPr txBox="1"/>
          <p:nvPr/>
        </p:nvSpPr>
        <p:spPr>
          <a:xfrm>
            <a:off x="843207" y="1049796"/>
            <a:ext cx="32576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dirty="0"/>
              <a:t>A portable dome projection system fully accessible to ALL PMES students</a:t>
            </a:r>
          </a:p>
        </p:txBody>
      </p:sp>
    </p:spTree>
    <p:extLst>
      <p:ext uri="{BB962C8B-B14F-4D97-AF65-F5344CB8AC3E}">
        <p14:creationId xmlns:p14="http://schemas.microsoft.com/office/powerpoint/2010/main" val="3811950613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Gradient">
      <a:dk1>
        <a:sysClr val="windowText" lastClr="000000"/>
      </a:dk1>
      <a:lt1>
        <a:sysClr val="window" lastClr="FFFFFF"/>
      </a:lt1>
      <a:dk2>
        <a:srgbClr val="10013F"/>
      </a:dk2>
      <a:lt2>
        <a:srgbClr val="F2F0FF"/>
      </a:lt2>
      <a:accent1>
        <a:srgbClr val="814DFF"/>
      </a:accent1>
      <a:accent2>
        <a:srgbClr val="243FFF"/>
      </a:accent2>
      <a:accent3>
        <a:srgbClr val="FF83B6"/>
      </a:accent3>
      <a:accent4>
        <a:srgbClr val="FF9022"/>
      </a:accent4>
      <a:accent5>
        <a:srgbClr val="FF1F85"/>
      </a:accent5>
      <a:accent6>
        <a:srgbClr val="1A98FF"/>
      </a:accent6>
      <a:hlink>
        <a:srgbClr val="0563C1"/>
      </a:hlink>
      <a:folHlink>
        <a:srgbClr val="954F7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axy presentation_Win32_SL_V16" id="{36B34AD0-AFC2-468E-8620-6CFD159B149F}" vid="{ACCF8893-1A0E-437D-A612-1659D305EA1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0E87F72-70BF-43BC-A0D4-53665DC12672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16c05727-aa75-4e4a-9b5f-8a80a1165891"/>
    <ds:schemaRef ds:uri="230e9df3-be65-4c73-a93b-d1236ebd677e"/>
    <ds:schemaRef ds:uri="http://schemas.openxmlformats.org/package/2006/metadata/core-properties"/>
    <ds:schemaRef ds:uri="71af3243-3dd4-4a8d-8c0d-dd76da1f02a5"/>
    <ds:schemaRef ds:uri="http://schemas.microsoft.com/sharepoint/v3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FABD9919-8F5A-4B99-83E1-E90FE1DCF2E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2D646E0-DCC8-4209-B539-AA58186B68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Galaxy presentation</Template>
  <TotalTime>447</TotalTime>
  <Words>37</Words>
  <Application>Microsoft Office PowerPoint</Application>
  <PresentationFormat>Widescreen</PresentationFormat>
  <Paragraphs>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Univers</vt:lpstr>
      <vt:lpstr>Wingdings</vt:lpstr>
      <vt:lpstr>GradientVTI</vt:lpstr>
      <vt:lpstr>What Is a starlab?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Courtney Cannon</dc:creator>
  <cp:lastModifiedBy>Courtney Cannon</cp:lastModifiedBy>
  <cp:revision>1</cp:revision>
  <cp:lastPrinted>2024-09-13T12:57:04Z</cp:lastPrinted>
  <dcterms:created xsi:type="dcterms:W3CDTF">2024-09-13T12:39:20Z</dcterms:created>
  <dcterms:modified xsi:type="dcterms:W3CDTF">2024-09-13T20:06:47Z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