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Scrap It Down: Metacity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Player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Spawn → Find Scrap → Haul → Drop → Earn SP → Rank Up → Compete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Player → Backend → PDA Vault → Treasury → Raydium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Economy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Buy ScrapCoins → Spend → Backend tracks → Convert → Treasury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Gameplay Screenshot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A_set_of_three_3D-rendered_digital_images_for_the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City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Picture 3" descr="A_triptych_of_promotional_digital_illustrations_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Champion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Gold #1, Blue #2, Green others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