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C3CD1-39B2-2CEC-C657-3F1921262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B0B0D9-A0A6-FCAE-7578-AE177A8EF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FAE10-1A7D-4DA8-1EB6-33C6170D6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E6AC-9C8F-4200-8F68-793B651CE69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129C0-46FB-F13A-BED5-8A44D3DCC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552E4-7801-50E3-5136-7B74FF185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F883C-8FE2-4A1E-B32B-C7D7B196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4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D04D6-BD00-E660-A8EC-32DBFCDBB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1F1CA7-FD13-FECA-A3C1-185CCCDDC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4D72F-53ED-7CC9-8511-BA1828BBD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E6AC-9C8F-4200-8F68-793B651CE69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62211-5554-D1D1-07C2-BA21044F9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134F5-DD1D-CE32-6B6D-844A999B6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F883C-8FE2-4A1E-B32B-C7D7B196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4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4EB1C1-A1B1-2E69-8B58-13CA8AECFE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BAE8B2-F47E-27AE-B359-A3E91AF79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A2021-D9B3-FA97-A834-DA432E050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E6AC-9C8F-4200-8F68-793B651CE69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01E64-E0F2-F52C-14AF-DB9F1ACF5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32A9E-8645-2481-4189-0D0BA10AF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F883C-8FE2-4A1E-B32B-C7D7B196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3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CF630-976F-DDD8-D9A3-59BAA7F79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D562E-1AD6-4F1F-81C8-CFFBC0EC2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99122-8D6E-5A1E-3425-F6A45E929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E6AC-9C8F-4200-8F68-793B651CE69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309E9-6095-606F-FADF-9651032B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31FA2-6562-8134-F41A-2ADE68C7D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F883C-8FE2-4A1E-B32B-C7D7B196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00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76B86-F403-436C-E131-BF1F937D4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47A58-DD9B-8077-AF55-3D75190C4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0BD58-07EB-6DD1-67CB-583884D93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E6AC-9C8F-4200-8F68-793B651CE69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30E2A-AC9A-96B4-59BF-6F66F084D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18DE5-B57D-137F-8884-652E6EAD9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F883C-8FE2-4A1E-B32B-C7D7B196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5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3F2C0-13BE-3D31-04A6-2674CD6D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1DAC8-EB25-D4E1-9546-323328026B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F09033-C7A5-7FF5-7E4C-8C6FE5E1A3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16F06-86D6-89B5-C1EF-8E51AB492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E6AC-9C8F-4200-8F68-793B651CE69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F50E2-8993-3B34-1F1E-32F7314D8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8E534-A013-747C-5D55-739694E8A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F883C-8FE2-4A1E-B32B-C7D7B196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4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3332F-C863-8970-401C-6298BE442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2AABB-A63E-B40E-8A9A-6DB421D79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37659-369C-6A46-1952-8DB82AB22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3F7B7D-3AAD-F900-E829-E8D1AD7F9B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7A6483-6C63-B0DE-A12B-92E347558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8FCEA-6504-29ED-C635-2D033482E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E6AC-9C8F-4200-8F68-793B651CE69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3C2163-54EE-9D63-0A4A-CEC57B29C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97441F-9F84-B70F-894D-0C85D20C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F883C-8FE2-4A1E-B32B-C7D7B196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7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F50A5-95E7-6FB4-89D1-059FB4050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E0659F-273D-2D90-9AA2-6F17695B4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E6AC-9C8F-4200-8F68-793B651CE69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C8DBC5-6125-6F89-226A-D357FDF84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C69AD7-1C5F-E07F-6C09-2D7CB7E9C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F883C-8FE2-4A1E-B32B-C7D7B196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4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EBEBA1-A68A-0103-2441-DF82A0527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E6AC-9C8F-4200-8F68-793B651CE69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1CA0E9-97B3-B086-8F4E-930F5AD7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BAE83-EAD2-446E-01F7-FD4229143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F883C-8FE2-4A1E-B32B-C7D7B196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3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56663-A4DE-9C87-96C9-F3F2C544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F7C3B-F442-1B0D-A9F3-A299F57A9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B45062-B5FA-5544-A33F-9B6BF7CC1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7A1056-9D5A-6878-2418-CA210ED0E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E6AC-9C8F-4200-8F68-793B651CE69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6200B-966B-8491-121B-A233602A9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67CA8-DB6C-9D86-BB43-D006CC176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F883C-8FE2-4A1E-B32B-C7D7B196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0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49BB-6DB1-6B43-1797-79EE89BD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B1C692-1F98-221D-32BF-7746649609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A00AF-6E5A-372F-8E4E-28C134A15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C6D-C1E5-8CA5-F611-76FC856AB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E6AC-9C8F-4200-8F68-793B651CE69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0917F-9595-BC9D-ED3C-AE84089D0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F2711C-7E2C-C548-6722-75100D817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F883C-8FE2-4A1E-B32B-C7D7B196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0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5A12CB-4422-B20C-BCEA-CB321DF4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34A19-26CF-F888-34D9-F8CEF18F7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73633-08D7-ACEB-5220-8F4696828A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6E6AC-9C8F-4200-8F68-793B651CE69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91C7B-EB32-65BA-6778-476783924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8901C-7B46-6DBF-C682-BCF2ECBB1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F883C-8FE2-4A1E-B32B-C7D7B196E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4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1EAAEC3-971D-25C9-98CD-CFFBE96EC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45" y="94639"/>
            <a:ext cx="6572618" cy="21529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D3F97F4-6AFE-58F0-1DEA-BA824C737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852" y="2390155"/>
            <a:ext cx="6230087" cy="15366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2CD7E70-C8CB-B970-D683-19836190F7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7764" y="147907"/>
            <a:ext cx="5284702" cy="3815169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D1DF618-FBF7-ADA7-CF86-370F45FD89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780" y="3955319"/>
            <a:ext cx="3782390" cy="2699098"/>
          </a:xfrm>
          <a:prstGeom prst="rect">
            <a:avLst/>
          </a:prstGeom>
          <a:ln w="38100">
            <a:solidFill>
              <a:srgbClr val="CC0000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02E995C-6E20-0418-BB19-7BCC897438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29237" y="4692901"/>
            <a:ext cx="2662177" cy="1391728"/>
          </a:xfrm>
          <a:prstGeom prst="rect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759DBE3-27F5-1FB8-A4B9-263C94DAAA2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71457" y="4742975"/>
            <a:ext cx="5158397" cy="1291579"/>
          </a:xfrm>
          <a:prstGeom prst="rect">
            <a:avLst/>
          </a:prstGeom>
          <a:ln w="38100">
            <a:solidFill>
              <a:srgbClr val="00FFFF"/>
            </a:solidFill>
          </a:ln>
        </p:spPr>
      </p:pic>
    </p:spTree>
    <p:extLst>
      <p:ext uri="{BB962C8B-B14F-4D97-AF65-F5344CB8AC3E}">
        <p14:creationId xmlns:p14="http://schemas.microsoft.com/office/powerpoint/2010/main" val="733140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Polly M. Gregali</dc:creator>
  <cp:lastModifiedBy>Polly M. Gregali</cp:lastModifiedBy>
  <cp:revision>6</cp:revision>
  <dcterms:created xsi:type="dcterms:W3CDTF">2023-02-06T16:47:55Z</dcterms:created>
  <dcterms:modified xsi:type="dcterms:W3CDTF">2023-02-13T17:28:54Z</dcterms:modified>
</cp:coreProperties>
</file>