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7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534889-8F26-4726-9125-071D93498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7E4AC8E-B717-4394-92A4-B51623ABA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F699A3-6961-4654-B6A3-1C0E1982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C2AEAF-A1A2-46EE-9CA2-D698158E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8A5B1A-18B1-4ED8-AF2A-19943C7DE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80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072D9-238E-4443-A245-18593B165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5E6CD06-3A71-4A0A-8B63-2E32668D3C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2C8C2A-E26F-4435-AB44-07BA62F19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C3179A-A4B2-441C-A0D5-C8452763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C8D2D2-14BB-4A43-BBEE-1692DDDF9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632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8EA8AA0-0435-4E98-83F5-E1655C39D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17C04DB-0C32-4991-BC90-0C69C86D5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71BC58-81AE-4B5A-BAF6-1E7C5190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342D6D-C6DF-4F37-8781-67F5EAD81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709344-D937-4F87-9869-E72E9829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823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F47D1E-235D-4BA4-8BAF-02AD9529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0100DC-4302-4335-A032-0EA93FBB9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03B0B7-96D3-4145-B13C-F7F9AE6B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4095F3-696C-4266-A914-F0601475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0A800E-B307-497E-8E62-79644C51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182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009B14-5104-46A3-966E-C0D251E5E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2C8A5E-6689-41BB-95DD-DD14D60D9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EC0564-6FF5-4BAB-9193-0311A112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023722-F9E3-470F-A6F0-51DBD382E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546E6A-1EB1-4873-BA27-100B0FB4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03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FF392F-F463-4E57-9403-6FAEAB2E7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0A43DB-F8C1-48CA-BED0-003A2929A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3782781-1DC5-409B-B753-318D9D696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0FE9639-767E-4245-B7F6-89AF5DF2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D2DA98-A446-4B2E-A022-B00087BE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9E93B7-FC08-40B2-8F18-F1598FB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3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BFC3AE-FAE3-4574-BE9B-C7781B48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F1B845-5000-43B8-84C7-BE55683AF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6CEF1F-BA64-4007-AF89-21B4BAAE5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AAB5D02-C333-425A-AA0D-096D3C2FC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2A7A883-A1A8-4ECB-8274-1C1ABCB20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A7BC16-2EB5-4E28-9632-396A44C5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38AE2DF-1EF2-4797-8F8C-28A880FD0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9A42BC7-570E-410C-9752-A8B329823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555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A17C90-B5BA-4A17-A734-75C2F2E0A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67E3239-8BDF-4650-905E-7CAF968D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EFB9639-C378-4817-BFED-3B731436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5E19752-6A5E-4908-849D-7FDF403D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754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815F571-132C-45B1-9E9F-9CCEF1CE1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30B30BE-9CF9-4CB2-B0DE-BD545123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4577BF-829B-4FF7-B30E-2F9E98C77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22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AE06C8-94EA-429B-9608-2E476379F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9C0909-E1FF-4907-99F9-171FD3A52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8743EA-59A1-45B6-9715-FD3FE2F86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E31C56-4427-44CC-A75E-3C4644DB6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1C92F7-3DEB-473E-AFBB-03841DAF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F48F88-4CBC-4B35-B2CA-3591031C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2550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A3C8A2-1E26-4D53-A93D-1C57762C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033425F-EF57-4A85-96DA-1456E3BF52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84FAE54-F0C1-4220-BA4F-496A9B89A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5B4FB0-20AF-4F1E-9F1B-0FA869237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981904-7C72-4F57-BD05-BA779B72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BBD11AF-6B0A-4435-BAF7-2CAF7540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89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20644AF-57E3-4B36-993B-1C2FD0DE8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C22F39-5211-4366-97C1-4976BBADD8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B1F66F-D1ED-4D17-B5B8-12C3B0D92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2EE84-937A-4EBA-830F-14AE31DFCB2F}" type="datetimeFigureOut">
              <a:rPr lang="en-US" smtClean="0"/>
              <a:pPr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0DFFDEA-6599-43D8-BB69-7EE70EFAC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A737B7-9630-4C45-9D07-763719F36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DEA8-9CE2-4E92-8CAA-6A7A8FBF2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imeline&#10;&#10;Description automatically generated">
            <a:extLst>
              <a:ext uri="{FF2B5EF4-FFF2-40B4-BE49-F238E27FC236}">
                <a16:creationId xmlns:a16="http://schemas.microsoft.com/office/drawing/2014/main" xmlns="" id="{CEFEE484-AA6D-47C5-BA6E-87DB5F20F0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95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18703-3B89-4287-AC1C-06A18100A53F}"/>
              </a:ext>
            </a:extLst>
          </p:cNvPr>
          <p:cNvSpPr txBox="1"/>
          <p:nvPr/>
        </p:nvSpPr>
        <p:spPr>
          <a:xfrm>
            <a:off x="3987165" y="2867025"/>
            <a:ext cx="785368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Join us online from your home or gather a small group at your church for the Lone Star LLL District Fall Gathering via Zoom from 8 – 11:00 a.m.</a:t>
            </a:r>
          </a:p>
          <a:p>
            <a:endParaRPr lang="en-US" sz="2800" dirty="0"/>
          </a:p>
          <a:p>
            <a:r>
              <a:rPr lang="en-US" sz="2800" dirty="0"/>
              <a:t>The LLL Virtual Event presentations will begin on </a:t>
            </a:r>
            <a:r>
              <a:rPr lang="en-US" sz="2800" dirty="0" err="1"/>
              <a:t>LiveStream</a:t>
            </a:r>
            <a:r>
              <a:rPr lang="en-US" sz="2800" dirty="0"/>
              <a:t> at 11:00 a.m. and conclude at 2:00 p.m.</a:t>
            </a:r>
          </a:p>
          <a:p>
            <a:pPr algn="ctr"/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Register Today!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2360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Polly M. Gregali</dc:creator>
  <cp:lastModifiedBy>SamselFamily</cp:lastModifiedBy>
  <cp:revision>3</cp:revision>
  <dcterms:created xsi:type="dcterms:W3CDTF">2021-08-11T14:25:14Z</dcterms:created>
  <dcterms:modified xsi:type="dcterms:W3CDTF">2021-08-16T12:57:33Z</dcterms:modified>
</cp:coreProperties>
</file>