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8" r:id="rId2"/>
    <p:sldId id="266" r:id="rId3"/>
    <p:sldId id="259" r:id="rId4"/>
    <p:sldId id="267" r:id="rId5"/>
    <p:sldId id="264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85696" autoAdjust="0"/>
  </p:normalViewPr>
  <p:slideViewPr>
    <p:cSldViewPr snapToGrid="0">
      <p:cViewPr varScale="1">
        <p:scale>
          <a:sx n="54" d="100"/>
          <a:sy n="54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6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7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2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APIs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XHTML 5 (XML-serialized HTML 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Error handling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Popularity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5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3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8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4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12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1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4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7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1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57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7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Computer script on a screen">
            <a:extLst>
              <a:ext uri="{FF2B5EF4-FFF2-40B4-BE49-F238E27FC236}">
                <a16:creationId xmlns:a16="http://schemas.microsoft.com/office/drawing/2014/main" id="{48D5EFC9-0FCD-4600-A770-7C4671FFE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5970" r="-1" b="973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HTML5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endParaRPr lang="en-IN" sz="200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08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0F3DDEC-2342-46C3-A233-017E7A3D6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1923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8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D8F58AE-861B-4E03-8C91-3872201CF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9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4D17-B70A-4A08-BA37-876CFCBA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BD314-B644-433A-8ACD-ED5B1D230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67EC4B-8E11-4B54-B476-9307FA5D5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3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digitally rendered city with numbers">
            <a:extLst>
              <a:ext uri="{FF2B5EF4-FFF2-40B4-BE49-F238E27FC236}">
                <a16:creationId xmlns:a16="http://schemas.microsoft.com/office/drawing/2014/main" id="{B616F6CA-B62F-420C-B8BC-65968C9A3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r="6245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…..HISTORY…..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E51F425-B900-4021-BD6F-B6FBE3CC7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9645" y="1200212"/>
            <a:ext cx="6902474" cy="5153087"/>
          </a:xfrm>
        </p:spPr>
      </p:pic>
    </p:spTree>
    <p:extLst>
      <p:ext uri="{BB962C8B-B14F-4D97-AF65-F5344CB8AC3E}">
        <p14:creationId xmlns:p14="http://schemas.microsoft.com/office/powerpoint/2010/main" val="3608065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5C1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Logo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E14AEA3-F2FC-4C41-9B47-C8491B44F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4" descr="A picture containing text, first-aid kit, clipart, sign&#10;&#10;Description automatically generated">
            <a:extLst>
              <a:ext uri="{FF2B5EF4-FFF2-40B4-BE49-F238E27FC236}">
                <a16:creationId xmlns:a16="http://schemas.microsoft.com/office/drawing/2014/main" id="{09D484F5-C7BE-46A5-8BDE-3217A7295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7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3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We can make a website </a:t>
            </a:r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9B0C7B-814C-4EE2-86C3-FF7CB1125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0"/>
            <a:ext cx="7537704" cy="2149435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7140599-BE0D-4B13-8DCA-4365B29F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5" y="2066306"/>
            <a:ext cx="7434785" cy="4735285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0F9945-8486-461D-9BAE-4860F57DA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9" y="0"/>
            <a:ext cx="3601934" cy="24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4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olourful adhesive taps and pen on open notebook">
            <a:extLst>
              <a:ext uri="{FF2B5EF4-FFF2-40B4-BE49-F238E27FC236}">
                <a16:creationId xmlns:a16="http://schemas.microsoft.com/office/drawing/2014/main" id="{FB76A079-A012-4306-9D71-291AA0AB7C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t="15709" r="-1" b="-1"/>
          <a:stretch/>
        </p:blipFill>
        <p:spPr>
          <a:xfrm>
            <a:off x="-434644" y="-113886"/>
            <a:ext cx="12386068" cy="6968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608" y="643467"/>
            <a:ext cx="3096926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/>
              <a:t>Look in the slide notes below for topics to consider talking about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feature of html">
            <a:extLst>
              <a:ext uri="{FF2B5EF4-FFF2-40B4-BE49-F238E27FC236}">
                <a16:creationId xmlns:a16="http://schemas.microsoft.com/office/drawing/2014/main" id="{E7AA57C6-219D-49D0-8271-007CBF49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1" y="2605521"/>
            <a:ext cx="4576679" cy="32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6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Web3DC1</Template>
  <TotalTime>16</TotalTime>
  <Words>44</Words>
  <Application>Microsoft Office PowerPoint</Application>
  <PresentationFormat>Widescreen</PresentationFormat>
  <Paragraphs>16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Wingdings 3</vt:lpstr>
      <vt:lpstr>Integral</vt:lpstr>
      <vt:lpstr>HTML5</vt:lpstr>
      <vt:lpstr>PowerPoint Presentation</vt:lpstr>
      <vt:lpstr>PowerPoint Presentation</vt:lpstr>
      <vt:lpstr>PowerPoint Presentation</vt:lpstr>
      <vt:lpstr>…..HISTORY…..  </vt:lpstr>
      <vt:lpstr>Logo</vt:lpstr>
      <vt:lpstr>We can make a website </vt:lpstr>
      <vt:lpstr>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HTML5</dc:title>
  <dc:creator>Binu</dc:creator>
  <cp:lastModifiedBy>Binu</cp:lastModifiedBy>
  <cp:revision>1</cp:revision>
  <dcterms:created xsi:type="dcterms:W3CDTF">2021-11-25T17:22:33Z</dcterms:created>
  <dcterms:modified xsi:type="dcterms:W3CDTF">2021-11-25T17:39:05Z</dcterms:modified>
</cp:coreProperties>
</file>